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 id="2147483684" r:id="rId2"/>
  </p:sldMasterIdLst>
  <p:notesMasterIdLst>
    <p:notesMasterId r:id="rId34"/>
  </p:notesMasterIdLst>
  <p:sldIdLst>
    <p:sldId id="457" r:id="rId3"/>
    <p:sldId id="430" r:id="rId4"/>
    <p:sldId id="428" r:id="rId5"/>
    <p:sldId id="462" r:id="rId6"/>
    <p:sldId id="463" r:id="rId7"/>
    <p:sldId id="464" r:id="rId8"/>
    <p:sldId id="465" r:id="rId9"/>
    <p:sldId id="458" r:id="rId10"/>
    <p:sldId id="466" r:id="rId11"/>
    <p:sldId id="467" r:id="rId12"/>
    <p:sldId id="468" r:id="rId13"/>
    <p:sldId id="469" r:id="rId14"/>
    <p:sldId id="459" r:id="rId15"/>
    <p:sldId id="470" r:id="rId16"/>
    <p:sldId id="471" r:id="rId17"/>
    <p:sldId id="472" r:id="rId18"/>
    <p:sldId id="473" r:id="rId19"/>
    <p:sldId id="460" r:id="rId20"/>
    <p:sldId id="474" r:id="rId21"/>
    <p:sldId id="475" r:id="rId22"/>
    <p:sldId id="476" r:id="rId23"/>
    <p:sldId id="477" r:id="rId24"/>
    <p:sldId id="461" r:id="rId25"/>
    <p:sldId id="478" r:id="rId26"/>
    <p:sldId id="479" r:id="rId27"/>
    <p:sldId id="480" r:id="rId28"/>
    <p:sldId id="481" r:id="rId29"/>
    <p:sldId id="482" r:id="rId30"/>
    <p:sldId id="483" r:id="rId31"/>
    <p:sldId id="484" r:id="rId32"/>
    <p:sldId id="485" r:id="rId33"/>
  </p:sldIdLst>
  <p:sldSz cx="12193588" cy="6858000"/>
  <p:notesSz cx="6858000" cy="9144000"/>
  <p:defaultTextStyle>
    <a:defPPr>
      <a:defRPr lang="zh-CN"/>
    </a:defPPr>
    <a:lvl1pPr marL="0" algn="l" defTabSz="914309" rtl="0" eaLnBrk="1" latinLnBrk="0" hangingPunct="1">
      <a:defRPr sz="1800" kern="1200">
        <a:solidFill>
          <a:schemeClr val="tx1"/>
        </a:solidFill>
        <a:latin typeface="+mn-lt"/>
        <a:ea typeface="+mn-ea"/>
        <a:cs typeface="+mn-cs"/>
      </a:defRPr>
    </a:lvl1pPr>
    <a:lvl2pPr marL="457154" algn="l" defTabSz="914309" rtl="0" eaLnBrk="1" latinLnBrk="0" hangingPunct="1">
      <a:defRPr sz="1800" kern="1200">
        <a:solidFill>
          <a:schemeClr val="tx1"/>
        </a:solidFill>
        <a:latin typeface="+mn-lt"/>
        <a:ea typeface="+mn-ea"/>
        <a:cs typeface="+mn-cs"/>
      </a:defRPr>
    </a:lvl2pPr>
    <a:lvl3pPr marL="914309" algn="l" defTabSz="914309" rtl="0" eaLnBrk="1" latinLnBrk="0" hangingPunct="1">
      <a:defRPr sz="1800" kern="1200">
        <a:solidFill>
          <a:schemeClr val="tx1"/>
        </a:solidFill>
        <a:latin typeface="+mn-lt"/>
        <a:ea typeface="+mn-ea"/>
        <a:cs typeface="+mn-cs"/>
      </a:defRPr>
    </a:lvl3pPr>
    <a:lvl4pPr marL="1371463" algn="l" defTabSz="914309" rtl="0" eaLnBrk="1" latinLnBrk="0" hangingPunct="1">
      <a:defRPr sz="1800" kern="1200">
        <a:solidFill>
          <a:schemeClr val="tx1"/>
        </a:solidFill>
        <a:latin typeface="+mn-lt"/>
        <a:ea typeface="+mn-ea"/>
        <a:cs typeface="+mn-cs"/>
      </a:defRPr>
    </a:lvl4pPr>
    <a:lvl5pPr marL="1828617" algn="l" defTabSz="914309" rtl="0" eaLnBrk="1" latinLnBrk="0" hangingPunct="1">
      <a:defRPr sz="1800" kern="1200">
        <a:solidFill>
          <a:schemeClr val="tx1"/>
        </a:solidFill>
        <a:latin typeface="+mn-lt"/>
        <a:ea typeface="+mn-ea"/>
        <a:cs typeface="+mn-cs"/>
      </a:defRPr>
    </a:lvl5pPr>
    <a:lvl6pPr marL="2285771" algn="l" defTabSz="914309" rtl="0" eaLnBrk="1" latinLnBrk="0" hangingPunct="1">
      <a:defRPr sz="1800" kern="1200">
        <a:solidFill>
          <a:schemeClr val="tx1"/>
        </a:solidFill>
        <a:latin typeface="+mn-lt"/>
        <a:ea typeface="+mn-ea"/>
        <a:cs typeface="+mn-cs"/>
      </a:defRPr>
    </a:lvl6pPr>
    <a:lvl7pPr marL="2742926" algn="l" defTabSz="914309" rtl="0" eaLnBrk="1" latinLnBrk="0" hangingPunct="1">
      <a:defRPr sz="1800" kern="1200">
        <a:solidFill>
          <a:schemeClr val="tx1"/>
        </a:solidFill>
        <a:latin typeface="+mn-lt"/>
        <a:ea typeface="+mn-ea"/>
        <a:cs typeface="+mn-cs"/>
      </a:defRPr>
    </a:lvl7pPr>
    <a:lvl8pPr marL="3200080" algn="l" defTabSz="914309" rtl="0" eaLnBrk="1" latinLnBrk="0" hangingPunct="1">
      <a:defRPr sz="1800" kern="1200">
        <a:solidFill>
          <a:schemeClr val="tx1"/>
        </a:solidFill>
        <a:latin typeface="+mn-lt"/>
        <a:ea typeface="+mn-ea"/>
        <a:cs typeface="+mn-cs"/>
      </a:defRPr>
    </a:lvl8pPr>
    <a:lvl9pPr marL="3657234" algn="l" defTabSz="914309"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76655"/>
    <a:srgbClr val="78C4CB"/>
    <a:srgbClr val="B5BA5F"/>
    <a:srgbClr val="71C6CF"/>
    <a:srgbClr val="E99613"/>
    <a:srgbClr val="E58CA0"/>
    <a:srgbClr val="68BEE4"/>
    <a:srgbClr val="C8D661"/>
    <a:srgbClr val="055E87"/>
    <a:srgbClr val="555E7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935" autoAdjust="0"/>
    <p:restoredTop sz="94660"/>
  </p:normalViewPr>
  <p:slideViewPr>
    <p:cSldViewPr snapToGrid="0">
      <p:cViewPr>
        <p:scale>
          <a:sx n="50" d="100"/>
          <a:sy n="50" d="100"/>
        </p:scale>
        <p:origin x="-450" y="-1758"/>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notesMaster" Target="notesMasters/notes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15A5268-FB0C-450E-96E9-03F931237804}" type="datetimeFigureOut">
              <a:rPr lang="zh-CN" altLang="en-US" smtClean="0"/>
              <a:t>2019/5/19</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256156D-592E-4B4D-8772-D689FB057AF4}" type="slidenum">
              <a:rPr lang="zh-CN" altLang="en-US" smtClean="0"/>
              <a:t>‹#›</a:t>
            </a:fld>
            <a:endParaRPr lang="zh-CN" altLang="en-US"/>
          </a:p>
        </p:txBody>
      </p:sp>
    </p:spTree>
    <p:extLst>
      <p:ext uri="{BB962C8B-B14F-4D97-AF65-F5344CB8AC3E}">
        <p14:creationId xmlns:p14="http://schemas.microsoft.com/office/powerpoint/2010/main" val="1478167688"/>
      </p:ext>
    </p:extLst>
  </p:cSld>
  <p:clrMap bg1="lt1" tx1="dk1" bg2="lt2" tx2="dk2" accent1="accent1" accent2="accent2" accent3="accent3" accent4="accent4" accent5="accent5" accent6="accent6" hlink="hlink" folHlink="folHlink"/>
  <p:notesStyle>
    <a:lvl1pPr marL="0" algn="l" defTabSz="1219078" rtl="0" eaLnBrk="1" latinLnBrk="0" hangingPunct="1">
      <a:defRPr sz="1600" kern="1200">
        <a:solidFill>
          <a:schemeClr val="tx1"/>
        </a:solidFill>
        <a:latin typeface="+mn-lt"/>
        <a:ea typeface="+mn-ea"/>
        <a:cs typeface="+mn-cs"/>
      </a:defRPr>
    </a:lvl1pPr>
    <a:lvl2pPr marL="609539" algn="l" defTabSz="1219078" rtl="0" eaLnBrk="1" latinLnBrk="0" hangingPunct="1">
      <a:defRPr sz="1600" kern="1200">
        <a:solidFill>
          <a:schemeClr val="tx1"/>
        </a:solidFill>
        <a:latin typeface="+mn-lt"/>
        <a:ea typeface="+mn-ea"/>
        <a:cs typeface="+mn-cs"/>
      </a:defRPr>
    </a:lvl2pPr>
    <a:lvl3pPr marL="1219078" algn="l" defTabSz="1219078" rtl="0" eaLnBrk="1" latinLnBrk="0" hangingPunct="1">
      <a:defRPr sz="1600" kern="1200">
        <a:solidFill>
          <a:schemeClr val="tx1"/>
        </a:solidFill>
        <a:latin typeface="+mn-lt"/>
        <a:ea typeface="+mn-ea"/>
        <a:cs typeface="+mn-cs"/>
      </a:defRPr>
    </a:lvl3pPr>
    <a:lvl4pPr marL="1828617" algn="l" defTabSz="1219078" rtl="0" eaLnBrk="1" latinLnBrk="0" hangingPunct="1">
      <a:defRPr sz="1600" kern="1200">
        <a:solidFill>
          <a:schemeClr val="tx1"/>
        </a:solidFill>
        <a:latin typeface="+mn-lt"/>
        <a:ea typeface="+mn-ea"/>
        <a:cs typeface="+mn-cs"/>
      </a:defRPr>
    </a:lvl4pPr>
    <a:lvl5pPr marL="2438156" algn="l" defTabSz="1219078" rtl="0" eaLnBrk="1" latinLnBrk="0" hangingPunct="1">
      <a:defRPr sz="1600" kern="1200">
        <a:solidFill>
          <a:schemeClr val="tx1"/>
        </a:solidFill>
        <a:latin typeface="+mn-lt"/>
        <a:ea typeface="+mn-ea"/>
        <a:cs typeface="+mn-cs"/>
      </a:defRPr>
    </a:lvl5pPr>
    <a:lvl6pPr marL="3047695" algn="l" defTabSz="1219078" rtl="0" eaLnBrk="1" latinLnBrk="0" hangingPunct="1">
      <a:defRPr sz="1600" kern="1200">
        <a:solidFill>
          <a:schemeClr val="tx1"/>
        </a:solidFill>
        <a:latin typeface="+mn-lt"/>
        <a:ea typeface="+mn-ea"/>
        <a:cs typeface="+mn-cs"/>
      </a:defRPr>
    </a:lvl6pPr>
    <a:lvl7pPr marL="3657234" algn="l" defTabSz="1219078" rtl="0" eaLnBrk="1" latinLnBrk="0" hangingPunct="1">
      <a:defRPr sz="1600" kern="1200">
        <a:solidFill>
          <a:schemeClr val="tx1"/>
        </a:solidFill>
        <a:latin typeface="+mn-lt"/>
        <a:ea typeface="+mn-ea"/>
        <a:cs typeface="+mn-cs"/>
      </a:defRPr>
    </a:lvl7pPr>
    <a:lvl8pPr marL="4266773" algn="l" defTabSz="1219078" rtl="0" eaLnBrk="1" latinLnBrk="0" hangingPunct="1">
      <a:defRPr sz="1600" kern="1200">
        <a:solidFill>
          <a:schemeClr val="tx1"/>
        </a:solidFill>
        <a:latin typeface="+mn-lt"/>
        <a:ea typeface="+mn-ea"/>
        <a:cs typeface="+mn-cs"/>
      </a:defRPr>
    </a:lvl8pPr>
    <a:lvl9pPr marL="4876312" algn="l" defTabSz="1219078" rtl="0" eaLnBrk="1" latinLnBrk="0" hangingPunct="1">
      <a:defRPr sz="16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199" y="1122363"/>
            <a:ext cx="9145191" cy="2387600"/>
          </a:xfrm>
          <a:prstGeom prst="rect">
            <a:avLst/>
          </a:prstGeo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199" y="3602038"/>
            <a:ext cx="9145191"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a:xfrm>
            <a:off x="838309" y="6356351"/>
            <a:ext cx="2743557" cy="365125"/>
          </a:xfrm>
          <a:prstGeom prst="rect">
            <a:avLst/>
          </a:prstGeom>
        </p:spPr>
        <p:txBody>
          <a:bodyPr/>
          <a:lstStyle/>
          <a:p>
            <a:fld id="{ED213BF9-2C63-42AA-BA6C-67E1412DA37E}" type="datetimeFigureOut">
              <a:rPr lang="zh-CN" altLang="en-US" smtClean="0"/>
              <a:t>2019/5/19</a:t>
            </a:fld>
            <a:endParaRPr lang="zh-CN" altLang="en-US"/>
          </a:p>
        </p:txBody>
      </p:sp>
      <p:sp>
        <p:nvSpPr>
          <p:cNvPr id="5" name="Footer Placeholder 4"/>
          <p:cNvSpPr>
            <a:spLocks noGrp="1"/>
          </p:cNvSpPr>
          <p:nvPr>
            <p:ph type="ftr" sz="quarter" idx="11"/>
          </p:nvPr>
        </p:nvSpPr>
        <p:spPr>
          <a:xfrm>
            <a:off x="4039126" y="6356351"/>
            <a:ext cx="4115336" cy="365125"/>
          </a:xfrm>
          <a:prstGeom prst="rect">
            <a:avLst/>
          </a:prstGeom>
        </p:spPr>
        <p:txBody>
          <a:bodyPr/>
          <a:lstStyle/>
          <a:p>
            <a:endParaRPr lang="zh-CN" altLang="en-US"/>
          </a:p>
        </p:txBody>
      </p:sp>
      <p:sp>
        <p:nvSpPr>
          <p:cNvPr id="6" name="Slide Number Placeholder 5"/>
          <p:cNvSpPr>
            <a:spLocks noGrp="1"/>
          </p:cNvSpPr>
          <p:nvPr>
            <p:ph type="sldNum" sz="quarter" idx="12"/>
          </p:nvPr>
        </p:nvSpPr>
        <p:spPr>
          <a:xfrm>
            <a:off x="8611722" y="6356351"/>
            <a:ext cx="2743557" cy="365125"/>
          </a:xfrm>
          <a:prstGeom prst="rect">
            <a:avLst/>
          </a:prstGeom>
        </p:spPr>
        <p:txBody>
          <a:bodyPr/>
          <a:lstStyle/>
          <a:p>
            <a:fld id="{1C82B4B2-DDA9-4394-A6AD-947A4CE2D7F7}" type="slidenum">
              <a:rPr lang="zh-CN" altLang="en-US" smtClean="0"/>
              <a:t>‹#›</a:t>
            </a:fld>
            <a:endParaRPr lang="zh-CN" altLang="en-US"/>
          </a:p>
        </p:txBody>
      </p:sp>
    </p:spTree>
    <p:extLst>
      <p:ext uri="{BB962C8B-B14F-4D97-AF65-F5344CB8AC3E}">
        <p14:creationId xmlns:p14="http://schemas.microsoft.com/office/powerpoint/2010/main" val="3389114372"/>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a:xfrm>
            <a:off x="838309" y="365126"/>
            <a:ext cx="10516970" cy="1325563"/>
          </a:xfrm>
          <a:prstGeom prst="rect">
            <a:avLst/>
          </a:prstGeom>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309" y="1825625"/>
            <a:ext cx="10516970" cy="4351338"/>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a:xfrm>
            <a:off x="838309" y="6356351"/>
            <a:ext cx="2743557" cy="365125"/>
          </a:xfrm>
          <a:prstGeom prst="rect">
            <a:avLst/>
          </a:prstGeom>
        </p:spPr>
        <p:txBody>
          <a:bodyPr/>
          <a:lstStyle/>
          <a:p>
            <a:fld id="{ED213BF9-2C63-42AA-BA6C-67E1412DA37E}" type="datetimeFigureOut">
              <a:rPr lang="zh-CN" altLang="en-US" smtClean="0"/>
              <a:t>2019/5/19</a:t>
            </a:fld>
            <a:endParaRPr lang="zh-CN" altLang="en-US"/>
          </a:p>
        </p:txBody>
      </p:sp>
      <p:sp>
        <p:nvSpPr>
          <p:cNvPr id="5" name="Footer Placeholder 4"/>
          <p:cNvSpPr>
            <a:spLocks noGrp="1"/>
          </p:cNvSpPr>
          <p:nvPr>
            <p:ph type="ftr" sz="quarter" idx="11"/>
          </p:nvPr>
        </p:nvSpPr>
        <p:spPr>
          <a:xfrm>
            <a:off x="4039126" y="6356351"/>
            <a:ext cx="4115336" cy="365125"/>
          </a:xfrm>
          <a:prstGeom prst="rect">
            <a:avLst/>
          </a:prstGeom>
        </p:spPr>
        <p:txBody>
          <a:bodyPr/>
          <a:lstStyle/>
          <a:p>
            <a:endParaRPr lang="zh-CN" altLang="en-US"/>
          </a:p>
        </p:txBody>
      </p:sp>
      <p:sp>
        <p:nvSpPr>
          <p:cNvPr id="6" name="Slide Number Placeholder 5"/>
          <p:cNvSpPr>
            <a:spLocks noGrp="1"/>
          </p:cNvSpPr>
          <p:nvPr>
            <p:ph type="sldNum" sz="quarter" idx="12"/>
          </p:nvPr>
        </p:nvSpPr>
        <p:spPr>
          <a:xfrm>
            <a:off x="8611722" y="6356351"/>
            <a:ext cx="2743557" cy="365125"/>
          </a:xfrm>
          <a:prstGeom prst="rect">
            <a:avLst/>
          </a:prstGeom>
        </p:spPr>
        <p:txBody>
          <a:bodyPr/>
          <a:lstStyle/>
          <a:p>
            <a:fld id="{1C82B4B2-DDA9-4394-A6AD-947A4CE2D7F7}" type="slidenum">
              <a:rPr lang="zh-CN" altLang="en-US" smtClean="0"/>
              <a:t>‹#›</a:t>
            </a:fld>
            <a:endParaRPr lang="zh-CN" altLang="en-US"/>
          </a:p>
        </p:txBody>
      </p:sp>
    </p:spTree>
    <p:extLst>
      <p:ext uri="{BB962C8B-B14F-4D97-AF65-F5344CB8AC3E}">
        <p14:creationId xmlns:p14="http://schemas.microsoft.com/office/powerpoint/2010/main" val="2100517995"/>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6037" y="365125"/>
            <a:ext cx="2629242" cy="5811838"/>
          </a:xfrm>
          <a:prstGeom prst="rect">
            <a:avLst/>
          </a:prstGeo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309" y="365125"/>
            <a:ext cx="7735307" cy="5811838"/>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a:xfrm>
            <a:off x="838309" y="6356351"/>
            <a:ext cx="2743557" cy="365125"/>
          </a:xfrm>
          <a:prstGeom prst="rect">
            <a:avLst/>
          </a:prstGeom>
        </p:spPr>
        <p:txBody>
          <a:bodyPr/>
          <a:lstStyle/>
          <a:p>
            <a:fld id="{ED213BF9-2C63-42AA-BA6C-67E1412DA37E}" type="datetimeFigureOut">
              <a:rPr lang="zh-CN" altLang="en-US" smtClean="0"/>
              <a:t>2019/5/19</a:t>
            </a:fld>
            <a:endParaRPr lang="zh-CN" altLang="en-US"/>
          </a:p>
        </p:txBody>
      </p:sp>
      <p:sp>
        <p:nvSpPr>
          <p:cNvPr id="5" name="Footer Placeholder 4"/>
          <p:cNvSpPr>
            <a:spLocks noGrp="1"/>
          </p:cNvSpPr>
          <p:nvPr>
            <p:ph type="ftr" sz="quarter" idx="11"/>
          </p:nvPr>
        </p:nvSpPr>
        <p:spPr>
          <a:xfrm>
            <a:off x="4039126" y="6356351"/>
            <a:ext cx="4115336" cy="365125"/>
          </a:xfrm>
          <a:prstGeom prst="rect">
            <a:avLst/>
          </a:prstGeom>
        </p:spPr>
        <p:txBody>
          <a:bodyPr/>
          <a:lstStyle/>
          <a:p>
            <a:endParaRPr lang="zh-CN" altLang="en-US"/>
          </a:p>
        </p:txBody>
      </p:sp>
      <p:sp>
        <p:nvSpPr>
          <p:cNvPr id="6" name="Slide Number Placeholder 5"/>
          <p:cNvSpPr>
            <a:spLocks noGrp="1"/>
          </p:cNvSpPr>
          <p:nvPr>
            <p:ph type="sldNum" sz="quarter" idx="12"/>
          </p:nvPr>
        </p:nvSpPr>
        <p:spPr>
          <a:xfrm>
            <a:off x="8611722" y="6356351"/>
            <a:ext cx="2743557" cy="365125"/>
          </a:xfrm>
          <a:prstGeom prst="rect">
            <a:avLst/>
          </a:prstGeom>
        </p:spPr>
        <p:txBody>
          <a:bodyPr/>
          <a:lstStyle/>
          <a:p>
            <a:fld id="{1C82B4B2-DDA9-4394-A6AD-947A4CE2D7F7}" type="slidenum">
              <a:rPr lang="zh-CN" altLang="en-US" smtClean="0"/>
              <a:t>‹#›</a:t>
            </a:fld>
            <a:endParaRPr lang="zh-CN" altLang="en-US"/>
          </a:p>
        </p:txBody>
      </p:sp>
    </p:spTree>
    <p:extLst>
      <p:ext uri="{BB962C8B-B14F-4D97-AF65-F5344CB8AC3E}">
        <p14:creationId xmlns:p14="http://schemas.microsoft.com/office/powerpoint/2010/main" val="3124374870"/>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519" y="2130426"/>
            <a:ext cx="1036455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9038" y="3886200"/>
            <a:ext cx="8535512"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2019/5/19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8216053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2019/5/19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2405221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209" y="4406901"/>
            <a:ext cx="1036455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209" y="2906713"/>
            <a:ext cx="1036455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2019/5/19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5666818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80" y="1600201"/>
            <a:ext cx="5385501"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8407" y="1600201"/>
            <a:ext cx="5385501"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2019/5/19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6978036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79" y="1535113"/>
            <a:ext cx="5387619"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79" y="2174875"/>
            <a:ext cx="5387619"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4174" y="1535113"/>
            <a:ext cx="538973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4174" y="2174875"/>
            <a:ext cx="538973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2019/5/19</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4989180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2019/5/19</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0171135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2019/5/19</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7100597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80" y="273050"/>
            <a:ext cx="4011606"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7354" y="273051"/>
            <a:ext cx="6816554"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80" y="1435101"/>
            <a:ext cx="40116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2019/5/19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892283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a:xfrm>
            <a:off x="838309" y="365126"/>
            <a:ext cx="10516970" cy="1325563"/>
          </a:xfrm>
          <a:prstGeom prst="rect">
            <a:avLst/>
          </a:prstGeom>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a:xfrm>
            <a:off x="838309" y="1825625"/>
            <a:ext cx="10516970" cy="4351338"/>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a:xfrm>
            <a:off x="838309" y="6356351"/>
            <a:ext cx="2743557" cy="365125"/>
          </a:xfrm>
          <a:prstGeom prst="rect">
            <a:avLst/>
          </a:prstGeom>
        </p:spPr>
        <p:txBody>
          <a:bodyPr/>
          <a:lstStyle/>
          <a:p>
            <a:fld id="{ED213BF9-2C63-42AA-BA6C-67E1412DA37E}" type="datetimeFigureOut">
              <a:rPr lang="zh-CN" altLang="en-US" smtClean="0"/>
              <a:t>2019/5/19</a:t>
            </a:fld>
            <a:endParaRPr lang="zh-CN" altLang="en-US"/>
          </a:p>
        </p:txBody>
      </p:sp>
      <p:sp>
        <p:nvSpPr>
          <p:cNvPr id="5" name="Footer Placeholder 4"/>
          <p:cNvSpPr>
            <a:spLocks noGrp="1"/>
          </p:cNvSpPr>
          <p:nvPr>
            <p:ph type="ftr" sz="quarter" idx="11"/>
          </p:nvPr>
        </p:nvSpPr>
        <p:spPr>
          <a:xfrm>
            <a:off x="4039126" y="6356351"/>
            <a:ext cx="4115336" cy="365125"/>
          </a:xfrm>
          <a:prstGeom prst="rect">
            <a:avLst/>
          </a:prstGeom>
        </p:spPr>
        <p:txBody>
          <a:bodyPr/>
          <a:lstStyle/>
          <a:p>
            <a:endParaRPr lang="zh-CN" altLang="en-US"/>
          </a:p>
        </p:txBody>
      </p:sp>
      <p:sp>
        <p:nvSpPr>
          <p:cNvPr id="6" name="Slide Number Placeholder 5"/>
          <p:cNvSpPr>
            <a:spLocks noGrp="1"/>
          </p:cNvSpPr>
          <p:nvPr>
            <p:ph type="sldNum" sz="quarter" idx="12"/>
          </p:nvPr>
        </p:nvSpPr>
        <p:spPr>
          <a:xfrm>
            <a:off x="8611722" y="6356351"/>
            <a:ext cx="2743557" cy="365125"/>
          </a:xfrm>
          <a:prstGeom prst="rect">
            <a:avLst/>
          </a:prstGeom>
        </p:spPr>
        <p:txBody>
          <a:bodyPr/>
          <a:lstStyle/>
          <a:p>
            <a:fld id="{1C82B4B2-DDA9-4394-A6AD-947A4CE2D7F7}" type="slidenum">
              <a:rPr lang="zh-CN" altLang="en-US" smtClean="0"/>
              <a:t>‹#›</a:t>
            </a:fld>
            <a:endParaRPr lang="zh-CN" altLang="en-US"/>
          </a:p>
        </p:txBody>
      </p:sp>
    </p:spTree>
    <p:extLst>
      <p:ext uri="{BB962C8B-B14F-4D97-AF65-F5344CB8AC3E}">
        <p14:creationId xmlns:p14="http://schemas.microsoft.com/office/powerpoint/2010/main" val="925419348"/>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90028" y="4800600"/>
            <a:ext cx="7316153"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90028" y="612775"/>
            <a:ext cx="7316153"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90028" y="5367338"/>
            <a:ext cx="7316153"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2019/5/19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8905519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2019/5/19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5040609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40351" y="274639"/>
            <a:ext cx="2743557"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80" y="274639"/>
            <a:ext cx="8027445"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2019/5/19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161929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958" y="1709739"/>
            <a:ext cx="10516970" cy="2852737"/>
          </a:xfrm>
          <a:prstGeom prst="rect">
            <a:avLst/>
          </a:prstGeo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958" y="4589464"/>
            <a:ext cx="10516970" cy="1500187"/>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a:xfrm>
            <a:off x="838309" y="6356351"/>
            <a:ext cx="2743557" cy="365125"/>
          </a:xfrm>
          <a:prstGeom prst="rect">
            <a:avLst/>
          </a:prstGeom>
        </p:spPr>
        <p:txBody>
          <a:bodyPr/>
          <a:lstStyle/>
          <a:p>
            <a:fld id="{ED213BF9-2C63-42AA-BA6C-67E1412DA37E}" type="datetimeFigureOut">
              <a:rPr lang="zh-CN" altLang="en-US" smtClean="0"/>
              <a:t>2019/5/19</a:t>
            </a:fld>
            <a:endParaRPr lang="zh-CN" altLang="en-US"/>
          </a:p>
        </p:txBody>
      </p:sp>
      <p:sp>
        <p:nvSpPr>
          <p:cNvPr id="5" name="Footer Placeholder 4"/>
          <p:cNvSpPr>
            <a:spLocks noGrp="1"/>
          </p:cNvSpPr>
          <p:nvPr>
            <p:ph type="ftr" sz="quarter" idx="11"/>
          </p:nvPr>
        </p:nvSpPr>
        <p:spPr>
          <a:xfrm>
            <a:off x="4039126" y="6356351"/>
            <a:ext cx="4115336" cy="365125"/>
          </a:xfrm>
          <a:prstGeom prst="rect">
            <a:avLst/>
          </a:prstGeom>
        </p:spPr>
        <p:txBody>
          <a:bodyPr/>
          <a:lstStyle/>
          <a:p>
            <a:endParaRPr lang="zh-CN" altLang="en-US"/>
          </a:p>
        </p:txBody>
      </p:sp>
      <p:sp>
        <p:nvSpPr>
          <p:cNvPr id="6" name="Slide Number Placeholder 5"/>
          <p:cNvSpPr>
            <a:spLocks noGrp="1"/>
          </p:cNvSpPr>
          <p:nvPr>
            <p:ph type="sldNum" sz="quarter" idx="12"/>
          </p:nvPr>
        </p:nvSpPr>
        <p:spPr>
          <a:xfrm>
            <a:off x="8611722" y="6356351"/>
            <a:ext cx="2743557" cy="365125"/>
          </a:xfrm>
          <a:prstGeom prst="rect">
            <a:avLst/>
          </a:prstGeom>
        </p:spPr>
        <p:txBody>
          <a:bodyPr/>
          <a:lstStyle/>
          <a:p>
            <a:fld id="{1C82B4B2-DDA9-4394-A6AD-947A4CE2D7F7}" type="slidenum">
              <a:rPr lang="zh-CN" altLang="en-US" smtClean="0"/>
              <a:t>‹#›</a:t>
            </a:fld>
            <a:endParaRPr lang="zh-CN" altLang="en-US"/>
          </a:p>
        </p:txBody>
      </p:sp>
    </p:spTree>
    <p:extLst>
      <p:ext uri="{BB962C8B-B14F-4D97-AF65-F5344CB8AC3E}">
        <p14:creationId xmlns:p14="http://schemas.microsoft.com/office/powerpoint/2010/main" val="2218340303"/>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a:xfrm>
            <a:off x="838309" y="365126"/>
            <a:ext cx="10516970" cy="1325563"/>
          </a:xfrm>
          <a:prstGeom prst="rect">
            <a:avLst/>
          </a:prstGeom>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309" y="1825625"/>
            <a:ext cx="5182275" cy="4351338"/>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3004" y="1825625"/>
            <a:ext cx="5182275" cy="4351338"/>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a:xfrm>
            <a:off x="838309" y="6356351"/>
            <a:ext cx="2743557" cy="365125"/>
          </a:xfrm>
          <a:prstGeom prst="rect">
            <a:avLst/>
          </a:prstGeom>
        </p:spPr>
        <p:txBody>
          <a:bodyPr/>
          <a:lstStyle/>
          <a:p>
            <a:fld id="{ED213BF9-2C63-42AA-BA6C-67E1412DA37E}" type="datetimeFigureOut">
              <a:rPr lang="zh-CN" altLang="en-US" smtClean="0"/>
              <a:t>2019/5/19</a:t>
            </a:fld>
            <a:endParaRPr lang="zh-CN" altLang="en-US"/>
          </a:p>
        </p:txBody>
      </p:sp>
      <p:sp>
        <p:nvSpPr>
          <p:cNvPr id="6" name="Footer Placeholder 5"/>
          <p:cNvSpPr>
            <a:spLocks noGrp="1"/>
          </p:cNvSpPr>
          <p:nvPr>
            <p:ph type="ftr" sz="quarter" idx="11"/>
          </p:nvPr>
        </p:nvSpPr>
        <p:spPr>
          <a:xfrm>
            <a:off x="4039126" y="6356351"/>
            <a:ext cx="4115336" cy="365125"/>
          </a:xfrm>
          <a:prstGeom prst="rect">
            <a:avLst/>
          </a:prstGeom>
        </p:spPr>
        <p:txBody>
          <a:bodyPr/>
          <a:lstStyle/>
          <a:p>
            <a:endParaRPr lang="zh-CN" altLang="en-US"/>
          </a:p>
        </p:txBody>
      </p:sp>
      <p:sp>
        <p:nvSpPr>
          <p:cNvPr id="7" name="Slide Number Placeholder 6"/>
          <p:cNvSpPr>
            <a:spLocks noGrp="1"/>
          </p:cNvSpPr>
          <p:nvPr>
            <p:ph type="sldNum" sz="quarter" idx="12"/>
          </p:nvPr>
        </p:nvSpPr>
        <p:spPr>
          <a:xfrm>
            <a:off x="8611722" y="6356351"/>
            <a:ext cx="2743557" cy="365125"/>
          </a:xfrm>
          <a:prstGeom prst="rect">
            <a:avLst/>
          </a:prstGeom>
        </p:spPr>
        <p:txBody>
          <a:bodyPr/>
          <a:lstStyle/>
          <a:p>
            <a:fld id="{1C82B4B2-DDA9-4394-A6AD-947A4CE2D7F7}" type="slidenum">
              <a:rPr lang="zh-CN" altLang="en-US" smtClean="0"/>
              <a:t>‹#›</a:t>
            </a:fld>
            <a:endParaRPr lang="zh-CN" altLang="en-US"/>
          </a:p>
        </p:txBody>
      </p:sp>
      <p:sp>
        <p:nvSpPr>
          <p:cNvPr id="9" name="矩形 8"/>
          <p:cNvSpPr/>
          <p:nvPr userDrawn="1"/>
        </p:nvSpPr>
        <p:spPr>
          <a:xfrm>
            <a:off x="6629778" y="6431125"/>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模板下载：</a:t>
            </a:r>
            <a:r>
              <a:rPr kumimoji="0" lang="en-US" altLang="zh-CN" sz="100" b="0" i="0" u="none" strike="noStrike" kern="0" cap="none" spc="0" normalizeH="0" baseline="0" noProof="0" dirty="0" smtClean="0">
                <a:ln>
                  <a:noFill/>
                </a:ln>
                <a:solidFill>
                  <a:prstClr val="white"/>
                </a:solidFill>
                <a:effectLst/>
                <a:uLnTx/>
                <a:uFillTx/>
              </a:rPr>
              <a:t>www.1ppt.com/moban/     </a:t>
            </a:r>
            <a:r>
              <a:rPr kumimoji="0" lang="zh-CN" altLang="en-US" sz="100" b="0" i="0" u="none" strike="noStrike" kern="0" cap="none" spc="0" normalizeH="0" baseline="0" noProof="0" dirty="0" smtClean="0">
                <a:ln>
                  <a:noFill/>
                </a:ln>
                <a:solidFill>
                  <a:prstClr val="white"/>
                </a:solidFill>
                <a:effectLst/>
                <a:uLnTx/>
                <a:uFillTx/>
              </a:rPr>
              <a:t>行业</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节日</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www.1ppt.com/jieri/           PPT</a:t>
            </a:r>
            <a:r>
              <a:rPr kumimoji="0" lang="zh-CN" altLang="en-US" sz="100" b="0" i="0" u="none" strike="noStrike" kern="0" cap="none" spc="0" normalizeH="0" baseline="0" noProof="0" dirty="0" smtClean="0">
                <a:ln>
                  <a:noFill/>
                </a:ln>
                <a:solidFill>
                  <a:prstClr val="white"/>
                </a:solidFill>
                <a:effectLst/>
                <a:uLnTx/>
                <a:uFillTx/>
              </a:rPr>
              <a:t>素材下载：</a:t>
            </a:r>
            <a:r>
              <a:rPr kumimoji="0" lang="en-US" altLang="zh-CN" sz="100" b="0" i="0" u="none" strike="noStrike" kern="0" cap="none" spc="0" normalizeH="0" baseline="0" noProof="0" dirty="0" smtClean="0">
                <a:ln>
                  <a:noFill/>
                </a:ln>
                <a:solidFill>
                  <a:prstClr val="white"/>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背景图片：</a:t>
            </a:r>
            <a:r>
              <a:rPr kumimoji="0" lang="en-US" altLang="zh-CN" sz="100" b="0" i="0" u="none" strike="noStrike" kern="0" cap="none" spc="0" normalizeH="0" baseline="0" noProof="0" dirty="0" smtClean="0">
                <a:ln>
                  <a:noFill/>
                </a:ln>
                <a:solidFill>
                  <a:prstClr val="white"/>
                </a:solidFill>
                <a:effectLst/>
                <a:uLnTx/>
                <a:uFillTx/>
              </a:rPr>
              <a:t>www.1ppt.com/beijing/      PPT</a:t>
            </a:r>
            <a:r>
              <a:rPr kumimoji="0" lang="zh-CN" altLang="en-US" sz="100" b="0" i="0" u="none" strike="noStrike" kern="0" cap="none" spc="0" normalizeH="0" baseline="0" noProof="0" dirty="0" smtClean="0">
                <a:ln>
                  <a:noFill/>
                </a:ln>
                <a:solidFill>
                  <a:prstClr val="white"/>
                </a:solidFill>
                <a:effectLst/>
                <a:uLnTx/>
                <a:uFillTx/>
              </a:rPr>
              <a:t>图表下载：</a:t>
            </a:r>
            <a:r>
              <a:rPr kumimoji="0" lang="en-US" altLang="zh-CN" sz="100" b="0" i="0" u="none" strike="noStrike" kern="0" cap="none" spc="0" normalizeH="0" baseline="0" noProof="0" dirty="0" smtClean="0">
                <a:ln>
                  <a:noFill/>
                </a:ln>
                <a:solidFill>
                  <a:prstClr val="white"/>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优秀</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下载：</a:t>
            </a:r>
            <a:r>
              <a:rPr kumimoji="0" lang="en-US" altLang="zh-CN" sz="100" b="0" i="0" u="none" strike="noStrike" kern="0" cap="none" spc="0" normalizeH="0" baseline="0" noProof="0" dirty="0" smtClean="0">
                <a:ln>
                  <a:noFill/>
                </a:ln>
                <a:solidFill>
                  <a:prstClr val="white"/>
                </a:solidFill>
                <a:effectLst/>
                <a:uLnTx/>
                <a:uFillTx/>
              </a:rPr>
              <a:t>www.1ppt.com/xiazai/        PPT</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Word</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www.1ppt.com/word/              Excel</a:t>
            </a:r>
            <a:r>
              <a:rPr kumimoji="0" lang="zh-CN" altLang="en-US" sz="100" b="0" i="0" u="none" strike="noStrike" kern="0" cap="none" spc="0" normalizeH="0" baseline="0" noProof="0" dirty="0" smtClean="0">
                <a:ln>
                  <a:noFill/>
                </a:ln>
                <a:solidFill>
                  <a:prstClr val="white"/>
                </a:solidFill>
                <a:effectLst/>
                <a:uLnTx/>
                <a:uFillTx/>
              </a:rPr>
              <a:t>教程：</a:t>
            </a:r>
            <a:r>
              <a:rPr kumimoji="0" lang="en-US" altLang="zh-CN" sz="100" b="0" i="0" u="none" strike="noStrike" kern="0" cap="none" spc="0" normalizeH="0" baseline="0" noProof="0" dirty="0" smtClean="0">
                <a:ln>
                  <a:noFill/>
                </a:ln>
                <a:solidFill>
                  <a:prstClr val="white"/>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资料下载：</a:t>
            </a:r>
            <a:r>
              <a:rPr kumimoji="0" lang="en-US" altLang="zh-CN" sz="100" b="0" i="0" u="none" strike="noStrike" kern="0" cap="none" spc="0" normalizeH="0" baseline="0" noProof="0" dirty="0" smtClean="0">
                <a:ln>
                  <a:noFill/>
                </a:ln>
                <a:solidFill>
                  <a:prstClr val="white"/>
                </a:solidFill>
                <a:effectLst/>
                <a:uLnTx/>
                <a:uFillTx/>
              </a:rPr>
              <a:t>www.1ppt.com/ziliao/                PPT</a:t>
            </a:r>
            <a:r>
              <a:rPr kumimoji="0" lang="zh-CN" altLang="en-US" sz="100" b="0" i="0" u="none" strike="noStrike" kern="0" cap="none" spc="0" normalizeH="0" baseline="0" noProof="0" dirty="0" smtClean="0">
                <a:ln>
                  <a:noFill/>
                </a:ln>
                <a:solidFill>
                  <a:prstClr val="white"/>
                </a:solidFill>
                <a:effectLst/>
                <a:uLnTx/>
                <a:uFillTx/>
              </a:rPr>
              <a:t>课件下载：</a:t>
            </a:r>
            <a:r>
              <a:rPr kumimoji="0" lang="en-US" altLang="zh-CN" sz="100" b="0" i="0" u="none" strike="noStrike" kern="0" cap="none" spc="0" normalizeH="0" baseline="0" noProof="0" dirty="0" smtClean="0">
                <a:ln>
                  <a:noFill/>
                </a:ln>
                <a:solidFill>
                  <a:prstClr val="white"/>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范文下载：</a:t>
            </a:r>
            <a:r>
              <a:rPr kumimoji="0" lang="en-US" altLang="zh-CN" sz="100" b="0" i="0" u="none" strike="noStrike" kern="0" cap="none" spc="0" normalizeH="0" baseline="0" noProof="0" dirty="0" smtClean="0">
                <a:ln>
                  <a:noFill/>
                </a:ln>
                <a:solidFill>
                  <a:prstClr val="white"/>
                </a:solidFill>
                <a:effectLst/>
                <a:uLnTx/>
                <a:uFillTx/>
              </a:rPr>
              <a:t>www.1ppt.com/fanwen/             </a:t>
            </a:r>
            <a:r>
              <a:rPr kumimoji="0" lang="zh-CN" altLang="en-US" sz="100" b="0" i="0" u="none" strike="noStrike" kern="0" cap="none" spc="0" normalizeH="0" baseline="0" noProof="0" dirty="0" smtClean="0">
                <a:ln>
                  <a:noFill/>
                </a:ln>
                <a:solidFill>
                  <a:prstClr val="white"/>
                </a:solidFill>
                <a:effectLst/>
                <a:uLnTx/>
                <a:uFillTx/>
              </a:rPr>
              <a:t>试卷下载：</a:t>
            </a:r>
            <a:r>
              <a:rPr kumimoji="0" lang="en-US" altLang="zh-CN" sz="100" b="0" i="0" u="none" strike="noStrike" kern="0" cap="none" spc="0" normalizeH="0" baseline="0" noProof="0" dirty="0" smtClean="0">
                <a:ln>
                  <a:noFill/>
                </a:ln>
                <a:solidFill>
                  <a:prstClr val="white"/>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教案下载：</a:t>
            </a:r>
            <a:r>
              <a:rPr kumimoji="0" lang="en-US" altLang="zh-CN" sz="100" b="0" i="0" u="none" strike="noStrike" kern="0" cap="none" spc="0" normalizeH="0" baseline="0" noProof="0" dirty="0" smtClean="0">
                <a:ln>
                  <a:noFill/>
                </a:ln>
                <a:solidFill>
                  <a:prstClr val="white"/>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字体下载：</a:t>
            </a:r>
            <a:r>
              <a:rPr kumimoji="0" lang="en-US" altLang="zh-CN" sz="100" b="0" i="0" u="none" strike="noStrike" kern="0" cap="none" spc="0" normalizeH="0" baseline="0" noProof="0" dirty="0" smtClean="0">
                <a:ln>
                  <a:noFill/>
                </a:ln>
                <a:solidFill>
                  <a:prstClr val="white"/>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 </a:t>
            </a:r>
            <a:endParaRPr kumimoji="0" lang="zh-CN" altLang="en-US" sz="100" b="0" i="0" u="none" strike="noStrike" kern="0" cap="none" spc="0" normalizeH="0" baseline="0" noProof="0" dirty="0" smtClean="0">
              <a:ln>
                <a:noFill/>
              </a:ln>
              <a:solidFill>
                <a:prstClr val="white"/>
              </a:solidFill>
              <a:effectLst/>
              <a:uLnTx/>
              <a:uFillTx/>
            </a:endParaRPr>
          </a:p>
        </p:txBody>
      </p:sp>
    </p:spTree>
    <p:extLst>
      <p:ext uri="{BB962C8B-B14F-4D97-AF65-F5344CB8AC3E}">
        <p14:creationId xmlns:p14="http://schemas.microsoft.com/office/powerpoint/2010/main" val="3628123205"/>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897" y="365126"/>
            <a:ext cx="10516970" cy="1325563"/>
          </a:xfrm>
          <a:prstGeom prst="rect">
            <a:avLst/>
          </a:prstGeo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898" y="1681163"/>
            <a:ext cx="5158459"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898" y="2505075"/>
            <a:ext cx="5158459" cy="3684588"/>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3004" y="1681163"/>
            <a:ext cx="5183863"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3004" y="2505075"/>
            <a:ext cx="5183863" cy="3684588"/>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a:xfrm>
            <a:off x="838309" y="6356351"/>
            <a:ext cx="2743557" cy="365125"/>
          </a:xfrm>
          <a:prstGeom prst="rect">
            <a:avLst/>
          </a:prstGeom>
        </p:spPr>
        <p:txBody>
          <a:bodyPr/>
          <a:lstStyle/>
          <a:p>
            <a:fld id="{ED213BF9-2C63-42AA-BA6C-67E1412DA37E}" type="datetimeFigureOut">
              <a:rPr lang="zh-CN" altLang="en-US" smtClean="0"/>
              <a:t>2019/5/19</a:t>
            </a:fld>
            <a:endParaRPr lang="zh-CN" altLang="en-US"/>
          </a:p>
        </p:txBody>
      </p:sp>
      <p:sp>
        <p:nvSpPr>
          <p:cNvPr id="8" name="Footer Placeholder 7"/>
          <p:cNvSpPr>
            <a:spLocks noGrp="1"/>
          </p:cNvSpPr>
          <p:nvPr>
            <p:ph type="ftr" sz="quarter" idx="11"/>
          </p:nvPr>
        </p:nvSpPr>
        <p:spPr>
          <a:xfrm>
            <a:off x="4039126" y="6356351"/>
            <a:ext cx="4115336" cy="365125"/>
          </a:xfrm>
          <a:prstGeom prst="rect">
            <a:avLst/>
          </a:prstGeom>
        </p:spPr>
        <p:txBody>
          <a:bodyPr/>
          <a:lstStyle/>
          <a:p>
            <a:endParaRPr lang="zh-CN" altLang="en-US"/>
          </a:p>
        </p:txBody>
      </p:sp>
      <p:sp>
        <p:nvSpPr>
          <p:cNvPr id="9" name="Slide Number Placeholder 8"/>
          <p:cNvSpPr>
            <a:spLocks noGrp="1"/>
          </p:cNvSpPr>
          <p:nvPr>
            <p:ph type="sldNum" sz="quarter" idx="12"/>
          </p:nvPr>
        </p:nvSpPr>
        <p:spPr>
          <a:xfrm>
            <a:off x="8611722" y="6356351"/>
            <a:ext cx="2743557" cy="365125"/>
          </a:xfrm>
          <a:prstGeom prst="rect">
            <a:avLst/>
          </a:prstGeom>
        </p:spPr>
        <p:txBody>
          <a:bodyPr/>
          <a:lstStyle/>
          <a:p>
            <a:fld id="{1C82B4B2-DDA9-4394-A6AD-947A4CE2D7F7}" type="slidenum">
              <a:rPr lang="zh-CN" altLang="en-US" smtClean="0"/>
              <a:t>‹#›</a:t>
            </a:fld>
            <a:endParaRPr lang="zh-CN" altLang="en-US"/>
          </a:p>
        </p:txBody>
      </p:sp>
    </p:spTree>
    <p:extLst>
      <p:ext uri="{BB962C8B-B14F-4D97-AF65-F5344CB8AC3E}">
        <p14:creationId xmlns:p14="http://schemas.microsoft.com/office/powerpoint/2010/main" val="896487714"/>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a:xfrm>
            <a:off x="838309" y="365126"/>
            <a:ext cx="10516970" cy="1325563"/>
          </a:xfrm>
          <a:prstGeom prst="rect">
            <a:avLst/>
          </a:prstGeom>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a:xfrm>
            <a:off x="838309" y="6356351"/>
            <a:ext cx="2743557" cy="365125"/>
          </a:xfrm>
          <a:prstGeom prst="rect">
            <a:avLst/>
          </a:prstGeom>
        </p:spPr>
        <p:txBody>
          <a:bodyPr/>
          <a:lstStyle/>
          <a:p>
            <a:fld id="{ED213BF9-2C63-42AA-BA6C-67E1412DA37E}" type="datetimeFigureOut">
              <a:rPr lang="zh-CN" altLang="en-US" smtClean="0"/>
              <a:t>2019/5/19</a:t>
            </a:fld>
            <a:endParaRPr lang="zh-CN" altLang="en-US"/>
          </a:p>
        </p:txBody>
      </p:sp>
      <p:sp>
        <p:nvSpPr>
          <p:cNvPr id="4" name="Footer Placeholder 3"/>
          <p:cNvSpPr>
            <a:spLocks noGrp="1"/>
          </p:cNvSpPr>
          <p:nvPr>
            <p:ph type="ftr" sz="quarter" idx="11"/>
          </p:nvPr>
        </p:nvSpPr>
        <p:spPr>
          <a:xfrm>
            <a:off x="4039126" y="6356351"/>
            <a:ext cx="4115336" cy="365125"/>
          </a:xfrm>
          <a:prstGeom prst="rect">
            <a:avLst/>
          </a:prstGeom>
        </p:spPr>
        <p:txBody>
          <a:bodyPr/>
          <a:lstStyle/>
          <a:p>
            <a:endParaRPr lang="zh-CN" altLang="en-US"/>
          </a:p>
        </p:txBody>
      </p:sp>
      <p:sp>
        <p:nvSpPr>
          <p:cNvPr id="5" name="Slide Number Placeholder 4"/>
          <p:cNvSpPr>
            <a:spLocks noGrp="1"/>
          </p:cNvSpPr>
          <p:nvPr>
            <p:ph type="sldNum" sz="quarter" idx="12"/>
          </p:nvPr>
        </p:nvSpPr>
        <p:spPr>
          <a:xfrm>
            <a:off x="8611722" y="6356351"/>
            <a:ext cx="2743557" cy="365125"/>
          </a:xfrm>
          <a:prstGeom prst="rect">
            <a:avLst/>
          </a:prstGeom>
        </p:spPr>
        <p:txBody>
          <a:bodyPr/>
          <a:lstStyle/>
          <a:p>
            <a:fld id="{1C82B4B2-DDA9-4394-A6AD-947A4CE2D7F7}" type="slidenum">
              <a:rPr lang="zh-CN" altLang="en-US" smtClean="0"/>
              <a:t>‹#›</a:t>
            </a:fld>
            <a:endParaRPr lang="zh-CN" altLang="en-US"/>
          </a:p>
        </p:txBody>
      </p:sp>
    </p:spTree>
    <p:extLst>
      <p:ext uri="{BB962C8B-B14F-4D97-AF65-F5344CB8AC3E}">
        <p14:creationId xmlns:p14="http://schemas.microsoft.com/office/powerpoint/2010/main" val="3910454992"/>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838309" y="6356351"/>
            <a:ext cx="2743557" cy="365125"/>
          </a:xfrm>
          <a:prstGeom prst="rect">
            <a:avLst/>
          </a:prstGeom>
        </p:spPr>
        <p:txBody>
          <a:bodyPr/>
          <a:lstStyle/>
          <a:p>
            <a:fld id="{ED213BF9-2C63-42AA-BA6C-67E1412DA37E}" type="datetimeFigureOut">
              <a:rPr lang="zh-CN" altLang="en-US" smtClean="0"/>
              <a:t>2019/5/19</a:t>
            </a:fld>
            <a:endParaRPr lang="zh-CN" altLang="en-US"/>
          </a:p>
        </p:txBody>
      </p:sp>
      <p:sp>
        <p:nvSpPr>
          <p:cNvPr id="3" name="Footer Placeholder 2"/>
          <p:cNvSpPr>
            <a:spLocks noGrp="1"/>
          </p:cNvSpPr>
          <p:nvPr>
            <p:ph type="ftr" sz="quarter" idx="11"/>
          </p:nvPr>
        </p:nvSpPr>
        <p:spPr>
          <a:xfrm>
            <a:off x="4039126" y="6356351"/>
            <a:ext cx="4115336" cy="365125"/>
          </a:xfrm>
          <a:prstGeom prst="rect">
            <a:avLst/>
          </a:prstGeom>
        </p:spPr>
        <p:txBody>
          <a:bodyPr/>
          <a:lstStyle/>
          <a:p>
            <a:endParaRPr lang="zh-CN" altLang="en-US"/>
          </a:p>
        </p:txBody>
      </p:sp>
      <p:sp>
        <p:nvSpPr>
          <p:cNvPr id="4" name="Slide Number Placeholder 3"/>
          <p:cNvSpPr>
            <a:spLocks noGrp="1"/>
          </p:cNvSpPr>
          <p:nvPr>
            <p:ph type="sldNum" sz="quarter" idx="12"/>
          </p:nvPr>
        </p:nvSpPr>
        <p:spPr>
          <a:xfrm>
            <a:off x="8611722" y="6356351"/>
            <a:ext cx="2743557" cy="365125"/>
          </a:xfrm>
          <a:prstGeom prst="rect">
            <a:avLst/>
          </a:prstGeom>
        </p:spPr>
        <p:txBody>
          <a:bodyPr/>
          <a:lstStyle/>
          <a:p>
            <a:fld id="{1C82B4B2-DDA9-4394-A6AD-947A4CE2D7F7}" type="slidenum">
              <a:rPr lang="zh-CN" altLang="en-US" smtClean="0"/>
              <a:t>‹#›</a:t>
            </a:fld>
            <a:endParaRPr lang="zh-CN" altLang="en-US"/>
          </a:p>
        </p:txBody>
      </p:sp>
    </p:spTree>
    <p:extLst>
      <p:ext uri="{BB962C8B-B14F-4D97-AF65-F5344CB8AC3E}">
        <p14:creationId xmlns:p14="http://schemas.microsoft.com/office/powerpoint/2010/main" val="24430320"/>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898" y="457200"/>
            <a:ext cx="3932749" cy="1600200"/>
          </a:xfrm>
          <a:prstGeom prst="rect">
            <a:avLst/>
          </a:prstGeo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863" y="987426"/>
            <a:ext cx="6173004"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898" y="2057400"/>
            <a:ext cx="3932749"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a:xfrm>
            <a:off x="838309" y="6356351"/>
            <a:ext cx="2743557" cy="365125"/>
          </a:xfrm>
          <a:prstGeom prst="rect">
            <a:avLst/>
          </a:prstGeom>
        </p:spPr>
        <p:txBody>
          <a:bodyPr/>
          <a:lstStyle/>
          <a:p>
            <a:fld id="{ED213BF9-2C63-42AA-BA6C-67E1412DA37E}" type="datetimeFigureOut">
              <a:rPr lang="zh-CN" altLang="en-US" smtClean="0"/>
              <a:t>2019/5/19</a:t>
            </a:fld>
            <a:endParaRPr lang="zh-CN" altLang="en-US"/>
          </a:p>
        </p:txBody>
      </p:sp>
      <p:sp>
        <p:nvSpPr>
          <p:cNvPr id="6" name="Footer Placeholder 5"/>
          <p:cNvSpPr>
            <a:spLocks noGrp="1"/>
          </p:cNvSpPr>
          <p:nvPr>
            <p:ph type="ftr" sz="quarter" idx="11"/>
          </p:nvPr>
        </p:nvSpPr>
        <p:spPr>
          <a:xfrm>
            <a:off x="4039126" y="6356351"/>
            <a:ext cx="4115336" cy="365125"/>
          </a:xfrm>
          <a:prstGeom prst="rect">
            <a:avLst/>
          </a:prstGeom>
        </p:spPr>
        <p:txBody>
          <a:bodyPr/>
          <a:lstStyle/>
          <a:p>
            <a:endParaRPr lang="zh-CN" altLang="en-US"/>
          </a:p>
        </p:txBody>
      </p:sp>
      <p:sp>
        <p:nvSpPr>
          <p:cNvPr id="7" name="Slide Number Placeholder 6"/>
          <p:cNvSpPr>
            <a:spLocks noGrp="1"/>
          </p:cNvSpPr>
          <p:nvPr>
            <p:ph type="sldNum" sz="quarter" idx="12"/>
          </p:nvPr>
        </p:nvSpPr>
        <p:spPr>
          <a:xfrm>
            <a:off x="8611722" y="6356351"/>
            <a:ext cx="2743557" cy="365125"/>
          </a:xfrm>
          <a:prstGeom prst="rect">
            <a:avLst/>
          </a:prstGeom>
        </p:spPr>
        <p:txBody>
          <a:bodyPr/>
          <a:lstStyle/>
          <a:p>
            <a:fld id="{1C82B4B2-DDA9-4394-A6AD-947A4CE2D7F7}" type="slidenum">
              <a:rPr lang="zh-CN" altLang="en-US" smtClean="0"/>
              <a:t>‹#›</a:t>
            </a:fld>
            <a:endParaRPr lang="zh-CN" altLang="en-US"/>
          </a:p>
        </p:txBody>
      </p:sp>
    </p:spTree>
    <p:extLst>
      <p:ext uri="{BB962C8B-B14F-4D97-AF65-F5344CB8AC3E}">
        <p14:creationId xmlns:p14="http://schemas.microsoft.com/office/powerpoint/2010/main" val="360272327"/>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898" y="457200"/>
            <a:ext cx="3932749" cy="1600200"/>
          </a:xfrm>
          <a:prstGeom prst="rect">
            <a:avLst/>
          </a:prstGeo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863" y="987426"/>
            <a:ext cx="6173004" cy="4873625"/>
          </a:xfrm>
          <a:prstGeom prst="rect">
            <a:avLst/>
          </a:prstGeo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898" y="2057400"/>
            <a:ext cx="3932749"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a:xfrm>
            <a:off x="838309" y="6356351"/>
            <a:ext cx="2743557" cy="365125"/>
          </a:xfrm>
          <a:prstGeom prst="rect">
            <a:avLst/>
          </a:prstGeom>
        </p:spPr>
        <p:txBody>
          <a:bodyPr/>
          <a:lstStyle/>
          <a:p>
            <a:fld id="{ED213BF9-2C63-42AA-BA6C-67E1412DA37E}" type="datetimeFigureOut">
              <a:rPr lang="zh-CN" altLang="en-US" smtClean="0"/>
              <a:t>2019/5/19</a:t>
            </a:fld>
            <a:endParaRPr lang="zh-CN" altLang="en-US"/>
          </a:p>
        </p:txBody>
      </p:sp>
      <p:sp>
        <p:nvSpPr>
          <p:cNvPr id="6" name="Footer Placeholder 5"/>
          <p:cNvSpPr>
            <a:spLocks noGrp="1"/>
          </p:cNvSpPr>
          <p:nvPr>
            <p:ph type="ftr" sz="quarter" idx="11"/>
          </p:nvPr>
        </p:nvSpPr>
        <p:spPr>
          <a:xfrm>
            <a:off x="4039126" y="6356351"/>
            <a:ext cx="4115336" cy="365125"/>
          </a:xfrm>
          <a:prstGeom prst="rect">
            <a:avLst/>
          </a:prstGeom>
        </p:spPr>
        <p:txBody>
          <a:bodyPr/>
          <a:lstStyle/>
          <a:p>
            <a:endParaRPr lang="zh-CN" altLang="en-US"/>
          </a:p>
        </p:txBody>
      </p:sp>
      <p:sp>
        <p:nvSpPr>
          <p:cNvPr id="7" name="Slide Number Placeholder 6"/>
          <p:cNvSpPr>
            <a:spLocks noGrp="1"/>
          </p:cNvSpPr>
          <p:nvPr>
            <p:ph type="sldNum" sz="quarter" idx="12"/>
          </p:nvPr>
        </p:nvSpPr>
        <p:spPr>
          <a:xfrm>
            <a:off x="8611722" y="6356351"/>
            <a:ext cx="2743557" cy="365125"/>
          </a:xfrm>
          <a:prstGeom prst="rect">
            <a:avLst/>
          </a:prstGeom>
        </p:spPr>
        <p:txBody>
          <a:bodyPr/>
          <a:lstStyle/>
          <a:p>
            <a:fld id="{1C82B4B2-DDA9-4394-A6AD-947A4CE2D7F7}" type="slidenum">
              <a:rPr lang="zh-CN" altLang="en-US" smtClean="0"/>
              <a:t>‹#›</a:t>
            </a:fld>
            <a:endParaRPr lang="zh-CN" altLang="en-US"/>
          </a:p>
        </p:txBody>
      </p:sp>
    </p:spTree>
    <p:extLst>
      <p:ext uri="{BB962C8B-B14F-4D97-AF65-F5344CB8AC3E}">
        <p14:creationId xmlns:p14="http://schemas.microsoft.com/office/powerpoint/2010/main" val="1142080053"/>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screen">
            <a:lum/>
            <a:extLst>
              <a:ext uri="{28A0092B-C50C-407E-A947-70E740481C1C}">
                <a14:useLocalDpi xmlns:a14="http://schemas.microsoft.com/office/drawing/2010/main"/>
              </a:ext>
            </a:extLst>
          </a:blip>
          <a:srcRect/>
          <a:stretch>
            <a:fillRect l="-7000" r="-7000"/>
          </a:stretch>
        </a:blipFill>
        <a:effectLst/>
      </p:bgPr>
    </p:bg>
    <p:spTree>
      <p:nvGrpSpPr>
        <p:cNvPr id="1" name=""/>
        <p:cNvGrpSpPr/>
        <p:nvPr/>
      </p:nvGrpSpPr>
      <p:grpSpPr>
        <a:xfrm>
          <a:off x="0" y="0"/>
          <a:ext cx="0" cy="0"/>
          <a:chOff x="0" y="0"/>
          <a:chExt cx="0" cy="0"/>
        </a:xfrm>
      </p:grpSpPr>
      <p:sp>
        <p:nvSpPr>
          <p:cNvPr id="2" name="矩形 1"/>
          <p:cNvSpPr/>
          <p:nvPr userDrawn="1"/>
        </p:nvSpPr>
        <p:spPr>
          <a:xfrm>
            <a:off x="1802" y="884717"/>
            <a:ext cx="12191786" cy="144016"/>
          </a:xfrm>
          <a:prstGeom prst="rect">
            <a:avLst/>
          </a:prstGeom>
          <a:solidFill>
            <a:srgbClr val="BFBF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sp>
        <p:nvSpPr>
          <p:cNvPr id="3" name="矩形 2"/>
          <p:cNvSpPr/>
          <p:nvPr userDrawn="1"/>
        </p:nvSpPr>
        <p:spPr>
          <a:xfrm>
            <a:off x="1802" y="884717"/>
            <a:ext cx="1866816" cy="144016"/>
          </a:xfrm>
          <a:prstGeom prst="rect">
            <a:avLst/>
          </a:prstGeom>
          <a:solidFill>
            <a:srgbClr val="0766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pic>
        <p:nvPicPr>
          <p:cNvPr id="4" name="图片 3"/>
          <p:cNvPicPr>
            <a:picLocks noChangeAspect="1"/>
          </p:cNvPicPr>
          <p:nvPr userDrawn="1"/>
        </p:nvPicPr>
        <p:blipFill rotWithShape="1">
          <a:blip r:embed="rId14" cstate="screen">
            <a:extLst>
              <a:ext uri="{28A0092B-C50C-407E-A947-70E740481C1C}">
                <a14:useLocalDpi xmlns:a14="http://schemas.microsoft.com/office/drawing/2010/main"/>
              </a:ext>
            </a:extLst>
          </a:blip>
          <a:srcRect/>
          <a:stretch/>
        </p:blipFill>
        <p:spPr>
          <a:xfrm>
            <a:off x="11163300" y="1213"/>
            <a:ext cx="1030288" cy="883504"/>
          </a:xfrm>
          <a:prstGeom prst="rect">
            <a:avLst/>
          </a:prstGeom>
        </p:spPr>
      </p:pic>
    </p:spTree>
    <p:extLst>
      <p:ext uri="{BB962C8B-B14F-4D97-AF65-F5344CB8AC3E}">
        <p14:creationId xmlns:p14="http://schemas.microsoft.com/office/powerpoint/2010/main" val="3209323905"/>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80" y="274638"/>
            <a:ext cx="10974229"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80" y="1600201"/>
            <a:ext cx="10974229"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79" y="6356351"/>
            <a:ext cx="2845171"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2019/5/19</a:t>
            </a:fld>
            <a:endParaRPr lang="zh-CN" altLang="en-US">
              <a:solidFill>
                <a:prstClr val="black">
                  <a:tint val="75000"/>
                </a:prstClr>
              </a:solidFill>
            </a:endParaRPr>
          </a:p>
        </p:txBody>
      </p:sp>
      <p:sp>
        <p:nvSpPr>
          <p:cNvPr id="5" name="页脚占位符 4"/>
          <p:cNvSpPr>
            <a:spLocks noGrp="1"/>
          </p:cNvSpPr>
          <p:nvPr>
            <p:ph type="ftr" sz="quarter" idx="3"/>
          </p:nvPr>
        </p:nvSpPr>
        <p:spPr>
          <a:xfrm>
            <a:off x="4166143" y="6356351"/>
            <a:ext cx="3861303"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8738" y="6356351"/>
            <a:ext cx="2845171"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3593569809"/>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image" Target="../media/image9.jpeg"/><Relationship Id="rId1" Type="http://schemas.openxmlformats.org/officeDocument/2006/relationships/slideLayout" Target="../slideLayouts/slideLayout2.xml"/><Relationship Id="rId4" Type="http://schemas.openxmlformats.org/officeDocument/2006/relationships/image" Target="../media/image11.jpeg"/></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31.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2.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4.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3.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cstate="screen">
            <a:lum/>
            <a:extLst>
              <a:ext uri="{28A0092B-C50C-407E-A947-70E740481C1C}">
                <a14:useLocalDpi xmlns:a14="http://schemas.microsoft.com/office/drawing/2010/main"/>
              </a:ext>
            </a:extLst>
          </a:blip>
          <a:srcRect/>
          <a:stretch>
            <a:fillRect t="-6000" b="-6000"/>
          </a:stretch>
        </a:blipFill>
        <a:effectLst/>
      </p:bgPr>
    </p:bg>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3" cstate="screen">
            <a:extLst>
              <a:ext uri="{28A0092B-C50C-407E-A947-70E740481C1C}">
                <a14:useLocalDpi xmlns:a14="http://schemas.microsoft.com/office/drawing/2010/main"/>
              </a:ext>
            </a:extLst>
          </a:blip>
          <a:srcRect r="72609" b="59798"/>
          <a:stretch/>
        </p:blipFill>
        <p:spPr>
          <a:xfrm>
            <a:off x="4394994" y="431800"/>
            <a:ext cx="2755106" cy="2527300"/>
          </a:xfrm>
          <a:prstGeom prst="rect">
            <a:avLst/>
          </a:prstGeom>
        </p:spPr>
      </p:pic>
      <p:sp>
        <p:nvSpPr>
          <p:cNvPr id="5" name="TextBox 131"/>
          <p:cNvSpPr txBox="1">
            <a:spLocks noChangeArrowheads="1"/>
          </p:cNvSpPr>
          <p:nvPr/>
        </p:nvSpPr>
        <p:spPr bwMode="auto">
          <a:xfrm>
            <a:off x="3152012" y="3241307"/>
            <a:ext cx="6794511"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bg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bg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defTabSz="913738" fontAlgn="base">
              <a:spcBef>
                <a:spcPct val="0"/>
              </a:spcBef>
              <a:spcAft>
                <a:spcPct val="0"/>
              </a:spcAft>
              <a:buNone/>
            </a:pPr>
            <a:r>
              <a:rPr lang="zh-CN" altLang="en-US" sz="4800" b="1" smtClean="0">
                <a:solidFill>
                  <a:srgbClr val="076655"/>
                </a:solidFill>
                <a:latin typeface="微软雅黑" panose="020B0503020204020204" pitchFamily="34" charset="-122"/>
              </a:rPr>
              <a:t>国家电网专用</a:t>
            </a:r>
            <a:r>
              <a:rPr lang="en-US" altLang="zh-CN" sz="4800" b="1" smtClean="0">
                <a:solidFill>
                  <a:srgbClr val="076655"/>
                </a:solidFill>
                <a:latin typeface="微软雅黑" panose="020B0503020204020204" pitchFamily="34" charset="-122"/>
              </a:rPr>
              <a:t>PPT</a:t>
            </a:r>
            <a:r>
              <a:rPr lang="zh-CN" altLang="en-US" sz="4800" b="1" smtClean="0">
                <a:solidFill>
                  <a:srgbClr val="076655"/>
                </a:solidFill>
                <a:latin typeface="微软雅黑" panose="020B0503020204020204" pitchFamily="34" charset="-122"/>
              </a:rPr>
              <a:t>模板</a:t>
            </a:r>
            <a:endParaRPr lang="zh-CN" altLang="en-US" sz="4800" b="1">
              <a:solidFill>
                <a:srgbClr val="076655"/>
              </a:solidFill>
              <a:latin typeface="微软雅黑" panose="020B0503020204020204" pitchFamily="34" charset="-122"/>
            </a:endParaRPr>
          </a:p>
        </p:txBody>
      </p:sp>
      <p:sp>
        <p:nvSpPr>
          <p:cNvPr id="6" name="Rectangle 4"/>
          <p:cNvSpPr txBox="1">
            <a:spLocks noChangeArrowheads="1"/>
          </p:cNvSpPr>
          <p:nvPr/>
        </p:nvSpPr>
        <p:spPr bwMode="auto">
          <a:xfrm>
            <a:off x="2887016" y="4114923"/>
            <a:ext cx="6726884" cy="50405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zh-CN" altLang="en-US" sz="2400" b="0" smtClean="0">
                <a:solidFill>
                  <a:srgbClr val="076655"/>
                </a:solidFill>
                <a:latin typeface="微软雅黑" panose="020B0503020204020204" pitchFamily="34" charset="-122"/>
                <a:ea typeface="微软雅黑" panose="020B0503020204020204" pitchFamily="34" charset="-122"/>
              </a:rPr>
              <a:t>适用于国家电网</a:t>
            </a:r>
            <a:r>
              <a:rPr lang="en-US" altLang="zh-CN" sz="2400" b="0" smtClean="0">
                <a:solidFill>
                  <a:srgbClr val="076655"/>
                </a:solidFill>
                <a:latin typeface="微软雅黑" panose="020B0503020204020204" pitchFamily="34" charset="-122"/>
                <a:ea typeface="微软雅黑" panose="020B0503020204020204" pitchFamily="34" charset="-122"/>
              </a:rPr>
              <a:t>/</a:t>
            </a:r>
            <a:r>
              <a:rPr lang="zh-CN" altLang="en-US" sz="2400" b="0" smtClean="0">
                <a:solidFill>
                  <a:srgbClr val="076655"/>
                </a:solidFill>
                <a:latin typeface="微软雅黑" panose="020B0503020204020204" pitchFamily="34" charset="-122"/>
                <a:ea typeface="微软雅黑" panose="020B0503020204020204" pitchFamily="34" charset="-122"/>
              </a:rPr>
              <a:t>总结</a:t>
            </a:r>
            <a:r>
              <a:rPr lang="en-US" altLang="zh-CN" sz="2400" b="0" smtClean="0">
                <a:solidFill>
                  <a:srgbClr val="076655"/>
                </a:solidFill>
                <a:latin typeface="微软雅黑" panose="020B0503020204020204" pitchFamily="34" charset="-122"/>
                <a:ea typeface="微软雅黑" panose="020B0503020204020204" pitchFamily="34" charset="-122"/>
              </a:rPr>
              <a:t>/</a:t>
            </a:r>
            <a:r>
              <a:rPr lang="zh-CN" altLang="en-US" sz="2400" b="0" smtClean="0">
                <a:solidFill>
                  <a:srgbClr val="076655"/>
                </a:solidFill>
                <a:latin typeface="微软雅黑" panose="020B0503020204020204" pitchFamily="34" charset="-122"/>
                <a:ea typeface="微软雅黑" panose="020B0503020204020204" pitchFamily="34" charset="-122"/>
              </a:rPr>
              <a:t>汇报</a:t>
            </a:r>
            <a:r>
              <a:rPr lang="en-US" altLang="zh-CN" sz="2400" b="0" smtClean="0">
                <a:solidFill>
                  <a:srgbClr val="076655"/>
                </a:solidFill>
                <a:latin typeface="微软雅黑" panose="020B0503020204020204" pitchFamily="34" charset="-122"/>
                <a:ea typeface="微软雅黑" panose="020B0503020204020204" pitchFamily="34" charset="-122"/>
              </a:rPr>
              <a:t>/</a:t>
            </a:r>
            <a:r>
              <a:rPr lang="zh-CN" altLang="en-US" sz="2400" b="0" smtClean="0">
                <a:solidFill>
                  <a:srgbClr val="076655"/>
                </a:solidFill>
                <a:latin typeface="微软雅黑" panose="020B0503020204020204" pitchFamily="34" charset="-122"/>
                <a:ea typeface="微软雅黑" panose="020B0503020204020204" pitchFamily="34" charset="-122"/>
              </a:rPr>
              <a:t>培训等</a:t>
            </a:r>
            <a:endParaRPr lang="zh-CN" altLang="zh-CN" sz="2400" b="0" dirty="0">
              <a:solidFill>
                <a:srgbClr val="076655"/>
              </a:solidFill>
              <a:latin typeface="微软雅黑" panose="020B0503020204020204" pitchFamily="34" charset="-122"/>
              <a:ea typeface="微软雅黑" panose="020B0503020204020204" pitchFamily="34" charset="-122"/>
            </a:endParaRPr>
          </a:p>
        </p:txBody>
      </p:sp>
      <p:pic>
        <p:nvPicPr>
          <p:cNvPr id="7" name="图片 6"/>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613900" y="5910660"/>
            <a:ext cx="2248068" cy="833040"/>
          </a:xfrm>
          <a:prstGeom prst="rect">
            <a:avLst/>
          </a:prstGeom>
        </p:spPr>
      </p:pic>
    </p:spTree>
    <p:extLst>
      <p:ext uri="{BB962C8B-B14F-4D97-AF65-F5344CB8AC3E}">
        <p14:creationId xmlns:p14="http://schemas.microsoft.com/office/powerpoint/2010/main" val="1247769810"/>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childTnLst>
                    </p:cTn>
                  </p:par>
                  <p:par>
                    <p:cTn id="10" fill="hold">
                      <p:stCondLst>
                        <p:cond delay="indefinite"/>
                      </p:stCondLst>
                      <p:childTnLst>
                        <p:par>
                          <p:cTn id="11" fill="hold">
                            <p:stCondLst>
                              <p:cond delay="0"/>
                            </p:stCondLst>
                            <p:childTnLst>
                              <p:par>
                                <p:cTn id="12" presetID="41" presetClass="entr" presetSubtype="0" fill="hold" grpId="0" nodeType="clickEffect">
                                  <p:stCondLst>
                                    <p:cond delay="0"/>
                                  </p:stCondLst>
                                  <p:iterate type="lt">
                                    <p:tmPct val="10000"/>
                                  </p:iterate>
                                  <p:childTnLst>
                                    <p:set>
                                      <p:cBhvr>
                                        <p:cTn id="13" dur="1" fill="hold">
                                          <p:stCondLst>
                                            <p:cond delay="0"/>
                                          </p:stCondLst>
                                        </p:cTn>
                                        <p:tgtEl>
                                          <p:spTgt spid="5"/>
                                        </p:tgtEl>
                                        <p:attrNameLst>
                                          <p:attrName>style.visibility</p:attrName>
                                        </p:attrNameLst>
                                      </p:cBhvr>
                                      <p:to>
                                        <p:strVal val="visible"/>
                                      </p:to>
                                    </p:set>
                                    <p:anim calcmode="lin" valueType="num">
                                      <p:cBhvr>
                                        <p:cTn id="14"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15" dur="500" fill="hold"/>
                                        <p:tgtEl>
                                          <p:spTgt spid="5"/>
                                        </p:tgtEl>
                                        <p:attrNameLst>
                                          <p:attrName>ppt_y</p:attrName>
                                        </p:attrNameLst>
                                      </p:cBhvr>
                                      <p:tavLst>
                                        <p:tav tm="0">
                                          <p:val>
                                            <p:strVal val="#ppt_y"/>
                                          </p:val>
                                        </p:tav>
                                        <p:tav tm="100000">
                                          <p:val>
                                            <p:strVal val="#ppt_y"/>
                                          </p:val>
                                        </p:tav>
                                      </p:tavLst>
                                    </p:anim>
                                    <p:anim calcmode="lin" valueType="num">
                                      <p:cBhvr>
                                        <p:cTn id="16"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17"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18" dur="500" tmFilter="0,0; .5, 1; 1, 1"/>
                                        <p:tgtEl>
                                          <p:spTgt spid="5"/>
                                        </p:tgtEl>
                                      </p:cBhvr>
                                    </p:animEffect>
                                  </p:childTnLst>
                                </p:cTn>
                              </p:par>
                            </p:childTnLst>
                          </p:cTn>
                        </p:par>
                        <p:par>
                          <p:cTn id="19" fill="hold">
                            <p:stCondLst>
                              <p:cond delay="1000"/>
                            </p:stCondLst>
                            <p:childTnLst>
                              <p:par>
                                <p:cTn id="20" presetID="2" presetClass="entr" presetSubtype="8" fill="hold" grpId="0" nodeType="afterEffect">
                                  <p:stCondLst>
                                    <p:cond delay="0"/>
                                  </p:stCondLst>
                                  <p:childTnLst>
                                    <p:set>
                                      <p:cBhvr>
                                        <p:cTn id="21" dur="1" fill="hold">
                                          <p:stCondLst>
                                            <p:cond delay="0"/>
                                          </p:stCondLst>
                                        </p:cTn>
                                        <p:tgtEl>
                                          <p:spTgt spid="6"/>
                                        </p:tgtEl>
                                        <p:attrNameLst>
                                          <p:attrName>style.visibility</p:attrName>
                                        </p:attrNameLst>
                                      </p:cBhvr>
                                      <p:to>
                                        <p:strVal val="visible"/>
                                      </p:to>
                                    </p:set>
                                    <p:anim calcmode="lin" valueType="num">
                                      <p:cBhvr additive="base">
                                        <p:cTn id="22" dur="500" fill="hold"/>
                                        <p:tgtEl>
                                          <p:spTgt spid="6"/>
                                        </p:tgtEl>
                                        <p:attrNameLst>
                                          <p:attrName>ppt_x</p:attrName>
                                        </p:attrNameLst>
                                      </p:cBhvr>
                                      <p:tavLst>
                                        <p:tav tm="0">
                                          <p:val>
                                            <p:strVal val="0-#ppt_w/2"/>
                                          </p:val>
                                        </p:tav>
                                        <p:tav tm="100000">
                                          <p:val>
                                            <p:strVal val="#ppt_x"/>
                                          </p:val>
                                        </p:tav>
                                      </p:tavLst>
                                    </p:anim>
                                    <p:anim calcmode="lin" valueType="num">
                                      <p:cBhvr additive="base">
                                        <p:cTn id="23" dur="500" fill="hold"/>
                                        <p:tgtEl>
                                          <p:spTgt spid="6"/>
                                        </p:tgtEl>
                                        <p:attrNameLst>
                                          <p:attrName>ppt_y</p:attrName>
                                        </p:attrNameLst>
                                      </p:cBhvr>
                                      <p:tavLst>
                                        <p:tav tm="0">
                                          <p:val>
                                            <p:strVal val="#ppt_y"/>
                                          </p:val>
                                        </p:tav>
                                        <p:tav tm="100000">
                                          <p:val>
                                            <p:strVal val="#ppt_y"/>
                                          </p:val>
                                        </p:tav>
                                      </p:tavLst>
                                    </p:anim>
                                  </p:childTnLst>
                                </p:cTn>
                              </p:par>
                            </p:childTnLst>
                          </p:cTn>
                        </p:par>
                        <p:par>
                          <p:cTn id="24" fill="hold">
                            <p:stCondLst>
                              <p:cond delay="1500"/>
                            </p:stCondLst>
                            <p:childTnLst>
                              <p:par>
                                <p:cTn id="25" presetID="31" presetClass="entr" presetSubtype="0" fill="hold" nodeType="afterEffect">
                                  <p:stCondLst>
                                    <p:cond delay="0"/>
                                  </p:stCondLst>
                                  <p:childTnLst>
                                    <p:set>
                                      <p:cBhvr>
                                        <p:cTn id="26" dur="1" fill="hold">
                                          <p:stCondLst>
                                            <p:cond delay="0"/>
                                          </p:stCondLst>
                                        </p:cTn>
                                        <p:tgtEl>
                                          <p:spTgt spid="7"/>
                                        </p:tgtEl>
                                        <p:attrNameLst>
                                          <p:attrName>style.visibility</p:attrName>
                                        </p:attrNameLst>
                                      </p:cBhvr>
                                      <p:to>
                                        <p:strVal val="visible"/>
                                      </p:to>
                                    </p:set>
                                    <p:anim calcmode="lin" valueType="num">
                                      <p:cBhvr>
                                        <p:cTn id="27" dur="1000" fill="hold"/>
                                        <p:tgtEl>
                                          <p:spTgt spid="7"/>
                                        </p:tgtEl>
                                        <p:attrNameLst>
                                          <p:attrName>ppt_w</p:attrName>
                                        </p:attrNameLst>
                                      </p:cBhvr>
                                      <p:tavLst>
                                        <p:tav tm="0">
                                          <p:val>
                                            <p:fltVal val="0"/>
                                          </p:val>
                                        </p:tav>
                                        <p:tav tm="100000">
                                          <p:val>
                                            <p:strVal val="#ppt_w"/>
                                          </p:val>
                                        </p:tav>
                                      </p:tavLst>
                                    </p:anim>
                                    <p:anim calcmode="lin" valueType="num">
                                      <p:cBhvr>
                                        <p:cTn id="28" dur="1000" fill="hold"/>
                                        <p:tgtEl>
                                          <p:spTgt spid="7"/>
                                        </p:tgtEl>
                                        <p:attrNameLst>
                                          <p:attrName>ppt_h</p:attrName>
                                        </p:attrNameLst>
                                      </p:cBhvr>
                                      <p:tavLst>
                                        <p:tav tm="0">
                                          <p:val>
                                            <p:fltVal val="0"/>
                                          </p:val>
                                        </p:tav>
                                        <p:tav tm="100000">
                                          <p:val>
                                            <p:strVal val="#ppt_h"/>
                                          </p:val>
                                        </p:tav>
                                      </p:tavLst>
                                    </p:anim>
                                    <p:anim calcmode="lin" valueType="num">
                                      <p:cBhvr>
                                        <p:cTn id="29" dur="1000" fill="hold"/>
                                        <p:tgtEl>
                                          <p:spTgt spid="7"/>
                                        </p:tgtEl>
                                        <p:attrNameLst>
                                          <p:attrName>style.rotation</p:attrName>
                                        </p:attrNameLst>
                                      </p:cBhvr>
                                      <p:tavLst>
                                        <p:tav tm="0">
                                          <p:val>
                                            <p:fltVal val="90"/>
                                          </p:val>
                                        </p:tav>
                                        <p:tav tm="100000">
                                          <p:val>
                                            <p:fltVal val="0"/>
                                          </p:val>
                                        </p:tav>
                                      </p:tavLst>
                                    </p:anim>
                                    <p:animEffect transition="in" filter="fade">
                                      <p:cBhvr>
                                        <p:cTn id="30"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54"/>
          <p:cNvSpPr txBox="1"/>
          <p:nvPr/>
        </p:nvSpPr>
        <p:spPr>
          <a:xfrm>
            <a:off x="-825829" y="226433"/>
            <a:ext cx="5042228" cy="523220"/>
          </a:xfrm>
          <a:prstGeom prst="rect">
            <a:avLst/>
          </a:prstGeom>
          <a:noFill/>
        </p:spPr>
        <p:txBody>
          <a:bodyPr wrap="square" rtlCol="0">
            <a:spAutoFit/>
          </a:bodyPr>
          <a:lstStyle>
            <a:defPPr>
              <a:defRPr lang="zh-CN"/>
            </a:defPPr>
            <a:lvl1pPr algn="ctr">
              <a:defRPr sz="2800" b="1">
                <a:latin typeface="微软雅黑" panose="020B0503020204020204" pitchFamily="34" charset="-122"/>
                <a:ea typeface="微软雅黑" panose="020B0503020204020204" pitchFamily="34" charset="-122"/>
              </a:defRPr>
            </a:lvl1pPr>
          </a:lstStyle>
          <a:p>
            <a:r>
              <a:rPr lang="zh-CN" altLang="en-US" smtClean="0"/>
              <a:t>点击添加文本标题</a:t>
            </a:r>
            <a:endParaRPr lang="zh-CN" altLang="en-US" dirty="0"/>
          </a:p>
        </p:txBody>
      </p:sp>
      <p:sp>
        <p:nvSpPr>
          <p:cNvPr id="3" name="矩形 2"/>
          <p:cNvSpPr>
            <a:spLocks noChangeArrowheads="1"/>
          </p:cNvSpPr>
          <p:nvPr/>
        </p:nvSpPr>
        <p:spPr bwMode="auto">
          <a:xfrm>
            <a:off x="841112" y="5540176"/>
            <a:ext cx="10562167"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defTabSz="1219261">
              <a:lnSpc>
                <a:spcPct val="150000"/>
              </a:lnSpc>
            </a:pPr>
            <a:r>
              <a:rPr lang="zh-CN" altLang="en-US" sz="1600" dirty="0">
                <a:solidFill>
                  <a:srgbClr val="181818"/>
                </a:solidFill>
                <a:latin typeface="微软雅黑" pitchFamily="34" charset="-122"/>
                <a:ea typeface="微软雅黑" pitchFamily="34" charset="-122"/>
                <a:sym typeface="微软雅黑" pitchFamily="34" charset="-122"/>
              </a:rPr>
              <a:t>单击添加文本单击添加文本单击添加文本单击添加文本单击添加文本单击添加文本单击添加文本单击添加文本单击添加文本单击添加文本单击添加文本单击添加文本单击添加文本单击添加文本单击添加文本单击添加文本</a:t>
            </a:r>
            <a:endParaRPr lang="en-US" altLang="zh-CN" sz="1600" dirty="0">
              <a:solidFill>
                <a:srgbClr val="181818"/>
              </a:solidFill>
              <a:latin typeface="微软雅黑" pitchFamily="34" charset="-122"/>
              <a:ea typeface="微软雅黑" pitchFamily="34" charset="-122"/>
              <a:sym typeface="微软雅黑" pitchFamily="34" charset="-122"/>
            </a:endParaRPr>
          </a:p>
          <a:p>
            <a:pPr defTabSz="1219261">
              <a:lnSpc>
                <a:spcPct val="150000"/>
              </a:lnSpc>
            </a:pPr>
            <a:endParaRPr lang="zh-CN" altLang="en-US" sz="1600" dirty="0">
              <a:solidFill>
                <a:srgbClr val="181818"/>
              </a:solidFill>
              <a:latin typeface="微软雅黑" pitchFamily="34" charset="-122"/>
              <a:ea typeface="微软雅黑" pitchFamily="34" charset="-122"/>
              <a:sym typeface="微软雅黑" pitchFamily="34" charset="-122"/>
            </a:endParaRPr>
          </a:p>
        </p:txBody>
      </p:sp>
      <p:grpSp>
        <p:nvGrpSpPr>
          <p:cNvPr id="4" name="组合 3"/>
          <p:cNvGrpSpPr/>
          <p:nvPr/>
        </p:nvGrpSpPr>
        <p:grpSpPr>
          <a:xfrm>
            <a:off x="2953842" y="1497234"/>
            <a:ext cx="6337003" cy="4440017"/>
            <a:chOff x="2195736" y="894325"/>
            <a:chExt cx="4752752" cy="3330013"/>
          </a:xfrm>
        </p:grpSpPr>
        <p:sp>
          <p:nvSpPr>
            <p:cNvPr id="6" name="AutoShape 3"/>
            <p:cNvSpPr>
              <a:spLocks noChangeAspect="1" noChangeArrowheads="1" noTextEdit="1"/>
            </p:cNvSpPr>
            <p:nvPr/>
          </p:nvSpPr>
          <p:spPr bwMode="auto">
            <a:xfrm>
              <a:off x="2197100" y="915988"/>
              <a:ext cx="4748213" cy="330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pPr marL="0" marR="0" lvl="0" indent="0" defTabSz="1219261"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srgbClr val="F8F8F8"/>
                </a:solidFill>
                <a:effectLst/>
                <a:uLnTx/>
                <a:uFillTx/>
                <a:latin typeface="Book Antiqua"/>
              </a:endParaRPr>
            </a:p>
          </p:txBody>
        </p:sp>
        <p:sp>
          <p:nvSpPr>
            <p:cNvPr id="7" name="Freeform 150"/>
            <p:cNvSpPr>
              <a:spLocks/>
            </p:cNvSpPr>
            <p:nvPr/>
          </p:nvSpPr>
          <p:spPr bwMode="auto">
            <a:xfrm>
              <a:off x="3048000" y="1771651"/>
              <a:ext cx="3049588" cy="1522413"/>
            </a:xfrm>
            <a:custGeom>
              <a:avLst/>
              <a:gdLst>
                <a:gd name="T0" fmla="*/ 813 w 813"/>
                <a:gd name="T1" fmla="*/ 406 h 406"/>
                <a:gd name="T2" fmla="*/ 724 w 813"/>
                <a:gd name="T3" fmla="*/ 406 h 406"/>
                <a:gd name="T4" fmla="*/ 406 w 813"/>
                <a:gd name="T5" fmla="*/ 89 h 406"/>
                <a:gd name="T6" fmla="*/ 89 w 813"/>
                <a:gd name="T7" fmla="*/ 406 h 406"/>
                <a:gd name="T8" fmla="*/ 0 w 813"/>
                <a:gd name="T9" fmla="*/ 406 h 406"/>
                <a:gd name="T10" fmla="*/ 406 w 813"/>
                <a:gd name="T11" fmla="*/ 0 h 406"/>
                <a:gd name="T12" fmla="*/ 813 w 813"/>
                <a:gd name="T13" fmla="*/ 406 h 406"/>
              </a:gdLst>
              <a:ahLst/>
              <a:cxnLst>
                <a:cxn ang="0">
                  <a:pos x="T0" y="T1"/>
                </a:cxn>
                <a:cxn ang="0">
                  <a:pos x="T2" y="T3"/>
                </a:cxn>
                <a:cxn ang="0">
                  <a:pos x="T4" y="T5"/>
                </a:cxn>
                <a:cxn ang="0">
                  <a:pos x="T6" y="T7"/>
                </a:cxn>
                <a:cxn ang="0">
                  <a:pos x="T8" y="T9"/>
                </a:cxn>
                <a:cxn ang="0">
                  <a:pos x="T10" y="T11"/>
                </a:cxn>
                <a:cxn ang="0">
                  <a:pos x="T12" y="T13"/>
                </a:cxn>
              </a:cxnLst>
              <a:rect l="0" t="0" r="r" b="b"/>
              <a:pathLst>
                <a:path w="813" h="406">
                  <a:moveTo>
                    <a:pt x="813" y="406"/>
                  </a:moveTo>
                  <a:cubicBezTo>
                    <a:pt x="724" y="406"/>
                    <a:pt x="724" y="406"/>
                    <a:pt x="724" y="406"/>
                  </a:cubicBezTo>
                  <a:cubicBezTo>
                    <a:pt x="724" y="231"/>
                    <a:pt x="581" y="89"/>
                    <a:pt x="406" y="89"/>
                  </a:cubicBezTo>
                  <a:cubicBezTo>
                    <a:pt x="231" y="89"/>
                    <a:pt x="89" y="231"/>
                    <a:pt x="89" y="406"/>
                  </a:cubicBezTo>
                  <a:cubicBezTo>
                    <a:pt x="0" y="406"/>
                    <a:pt x="0" y="406"/>
                    <a:pt x="0" y="406"/>
                  </a:cubicBezTo>
                  <a:cubicBezTo>
                    <a:pt x="0" y="182"/>
                    <a:pt x="182" y="0"/>
                    <a:pt x="406" y="0"/>
                  </a:cubicBezTo>
                  <a:cubicBezTo>
                    <a:pt x="631" y="0"/>
                    <a:pt x="813" y="182"/>
                    <a:pt x="813" y="406"/>
                  </a:cubicBezTo>
                  <a:close/>
                </a:path>
              </a:pathLst>
            </a:custGeom>
            <a:solidFill>
              <a:srgbClr val="076655"/>
            </a:solidFill>
            <a:ln>
              <a:noFill/>
            </a:ln>
            <a:extLst/>
          </p:spPr>
          <p:txBody>
            <a:bodyPr/>
            <a:lstStyle/>
            <a:p>
              <a:pPr marL="0" marR="0" lvl="0" indent="0" defTabSz="1219261" eaLnBrk="1" fontAlgn="auto" latinLnBrk="0" hangingPunct="1">
                <a:lnSpc>
                  <a:spcPct val="100000"/>
                </a:lnSpc>
                <a:spcBef>
                  <a:spcPts val="0"/>
                </a:spcBef>
                <a:spcAft>
                  <a:spcPts val="0"/>
                </a:spcAft>
                <a:buClrTx/>
                <a:buSzTx/>
                <a:buFontTx/>
                <a:buNone/>
                <a:tabLst/>
                <a:defRPr/>
              </a:pPr>
              <a:endParaRPr kumimoji="0" lang="zh-CN" altLang="en-US" sz="2133" b="0" i="0" u="none" strike="noStrike" kern="0" cap="none" spc="0" normalizeH="0" baseline="0" noProof="0" smtClean="0">
                <a:ln>
                  <a:noFill/>
                </a:ln>
                <a:solidFill>
                  <a:srgbClr val="F8F8F8"/>
                </a:solidFill>
                <a:effectLst/>
                <a:uLnTx/>
                <a:uFillTx/>
                <a:latin typeface="Book Antiqua"/>
              </a:endParaRPr>
            </a:p>
          </p:txBody>
        </p:sp>
        <p:sp>
          <p:nvSpPr>
            <p:cNvPr id="8" name="Freeform 151"/>
            <p:cNvSpPr>
              <a:spLocks/>
            </p:cNvSpPr>
            <p:nvPr/>
          </p:nvSpPr>
          <p:spPr bwMode="auto">
            <a:xfrm>
              <a:off x="2632075" y="1354138"/>
              <a:ext cx="3881438" cy="1939925"/>
            </a:xfrm>
            <a:custGeom>
              <a:avLst/>
              <a:gdLst>
                <a:gd name="T0" fmla="*/ 1035 w 1035"/>
                <a:gd name="T1" fmla="*/ 517 h 517"/>
                <a:gd name="T2" fmla="*/ 945 w 1035"/>
                <a:gd name="T3" fmla="*/ 517 h 517"/>
                <a:gd name="T4" fmla="*/ 517 w 1035"/>
                <a:gd name="T5" fmla="*/ 90 h 517"/>
                <a:gd name="T6" fmla="*/ 89 w 1035"/>
                <a:gd name="T7" fmla="*/ 517 h 517"/>
                <a:gd name="T8" fmla="*/ 0 w 1035"/>
                <a:gd name="T9" fmla="*/ 517 h 517"/>
                <a:gd name="T10" fmla="*/ 517 w 1035"/>
                <a:gd name="T11" fmla="*/ 0 h 517"/>
                <a:gd name="T12" fmla="*/ 1035 w 1035"/>
                <a:gd name="T13" fmla="*/ 517 h 517"/>
              </a:gdLst>
              <a:ahLst/>
              <a:cxnLst>
                <a:cxn ang="0">
                  <a:pos x="T0" y="T1"/>
                </a:cxn>
                <a:cxn ang="0">
                  <a:pos x="T2" y="T3"/>
                </a:cxn>
                <a:cxn ang="0">
                  <a:pos x="T4" y="T5"/>
                </a:cxn>
                <a:cxn ang="0">
                  <a:pos x="T6" y="T7"/>
                </a:cxn>
                <a:cxn ang="0">
                  <a:pos x="T8" y="T9"/>
                </a:cxn>
                <a:cxn ang="0">
                  <a:pos x="T10" y="T11"/>
                </a:cxn>
                <a:cxn ang="0">
                  <a:pos x="T12" y="T13"/>
                </a:cxn>
              </a:cxnLst>
              <a:rect l="0" t="0" r="r" b="b"/>
              <a:pathLst>
                <a:path w="1035" h="517">
                  <a:moveTo>
                    <a:pt x="1035" y="517"/>
                  </a:moveTo>
                  <a:cubicBezTo>
                    <a:pt x="945" y="517"/>
                    <a:pt x="945" y="517"/>
                    <a:pt x="945" y="517"/>
                  </a:cubicBezTo>
                  <a:cubicBezTo>
                    <a:pt x="945" y="282"/>
                    <a:pt x="753" y="90"/>
                    <a:pt x="517" y="90"/>
                  </a:cubicBezTo>
                  <a:cubicBezTo>
                    <a:pt x="281" y="90"/>
                    <a:pt x="89" y="282"/>
                    <a:pt x="89" y="517"/>
                  </a:cubicBezTo>
                  <a:cubicBezTo>
                    <a:pt x="0" y="517"/>
                    <a:pt x="0" y="517"/>
                    <a:pt x="0" y="517"/>
                  </a:cubicBezTo>
                  <a:cubicBezTo>
                    <a:pt x="0" y="232"/>
                    <a:pt x="232" y="0"/>
                    <a:pt x="517" y="0"/>
                  </a:cubicBezTo>
                  <a:cubicBezTo>
                    <a:pt x="803" y="0"/>
                    <a:pt x="1035" y="232"/>
                    <a:pt x="1035" y="517"/>
                  </a:cubicBezTo>
                  <a:close/>
                </a:path>
              </a:pathLst>
            </a:custGeom>
            <a:solidFill>
              <a:srgbClr val="076655"/>
            </a:solidFill>
            <a:ln>
              <a:noFill/>
            </a:ln>
            <a:extLst/>
          </p:spPr>
          <p:txBody>
            <a:bodyPr/>
            <a:lstStyle/>
            <a:p>
              <a:pPr marL="0" marR="0" lvl="0" indent="0" defTabSz="1219261" eaLnBrk="1" fontAlgn="auto" latinLnBrk="0" hangingPunct="1">
                <a:lnSpc>
                  <a:spcPct val="100000"/>
                </a:lnSpc>
                <a:spcBef>
                  <a:spcPts val="0"/>
                </a:spcBef>
                <a:spcAft>
                  <a:spcPts val="0"/>
                </a:spcAft>
                <a:buClrTx/>
                <a:buSzTx/>
                <a:buFontTx/>
                <a:buNone/>
                <a:tabLst/>
                <a:defRPr/>
              </a:pPr>
              <a:endParaRPr kumimoji="0" lang="zh-CN" altLang="en-US" sz="2133" b="0" i="0" u="none" strike="noStrike" kern="0" cap="none" spc="0" normalizeH="0" baseline="0" noProof="0" smtClean="0">
                <a:ln>
                  <a:noFill/>
                </a:ln>
                <a:solidFill>
                  <a:srgbClr val="F8F8F8"/>
                </a:solidFill>
                <a:effectLst/>
                <a:uLnTx/>
                <a:uFillTx/>
                <a:latin typeface="Book Antiqua"/>
              </a:endParaRPr>
            </a:p>
          </p:txBody>
        </p:sp>
        <p:sp>
          <p:nvSpPr>
            <p:cNvPr id="9" name="Freeform 152"/>
            <p:cNvSpPr>
              <a:spLocks/>
            </p:cNvSpPr>
            <p:nvPr/>
          </p:nvSpPr>
          <p:spPr bwMode="auto">
            <a:xfrm>
              <a:off x="2197100" y="919163"/>
              <a:ext cx="4751388" cy="2374900"/>
            </a:xfrm>
            <a:custGeom>
              <a:avLst/>
              <a:gdLst>
                <a:gd name="T0" fmla="*/ 1267 w 1267"/>
                <a:gd name="T1" fmla="*/ 633 h 633"/>
                <a:gd name="T2" fmla="*/ 1178 w 1267"/>
                <a:gd name="T3" fmla="*/ 633 h 633"/>
                <a:gd name="T4" fmla="*/ 633 w 1267"/>
                <a:gd name="T5" fmla="*/ 89 h 633"/>
                <a:gd name="T6" fmla="*/ 89 w 1267"/>
                <a:gd name="T7" fmla="*/ 633 h 633"/>
                <a:gd name="T8" fmla="*/ 0 w 1267"/>
                <a:gd name="T9" fmla="*/ 633 h 633"/>
                <a:gd name="T10" fmla="*/ 633 w 1267"/>
                <a:gd name="T11" fmla="*/ 0 h 633"/>
                <a:gd name="T12" fmla="*/ 1267 w 1267"/>
                <a:gd name="T13" fmla="*/ 633 h 633"/>
              </a:gdLst>
              <a:ahLst/>
              <a:cxnLst>
                <a:cxn ang="0">
                  <a:pos x="T0" y="T1"/>
                </a:cxn>
                <a:cxn ang="0">
                  <a:pos x="T2" y="T3"/>
                </a:cxn>
                <a:cxn ang="0">
                  <a:pos x="T4" y="T5"/>
                </a:cxn>
                <a:cxn ang="0">
                  <a:pos x="T6" y="T7"/>
                </a:cxn>
                <a:cxn ang="0">
                  <a:pos x="T8" y="T9"/>
                </a:cxn>
                <a:cxn ang="0">
                  <a:pos x="T10" y="T11"/>
                </a:cxn>
                <a:cxn ang="0">
                  <a:pos x="T12" y="T13"/>
                </a:cxn>
              </a:cxnLst>
              <a:rect l="0" t="0" r="r" b="b"/>
              <a:pathLst>
                <a:path w="1267" h="633">
                  <a:moveTo>
                    <a:pt x="1267" y="633"/>
                  </a:moveTo>
                  <a:cubicBezTo>
                    <a:pt x="1178" y="633"/>
                    <a:pt x="1178" y="633"/>
                    <a:pt x="1178" y="633"/>
                  </a:cubicBezTo>
                  <a:cubicBezTo>
                    <a:pt x="1178" y="333"/>
                    <a:pt x="934" y="89"/>
                    <a:pt x="633" y="89"/>
                  </a:cubicBezTo>
                  <a:cubicBezTo>
                    <a:pt x="333" y="89"/>
                    <a:pt x="89" y="333"/>
                    <a:pt x="89" y="633"/>
                  </a:cubicBezTo>
                  <a:cubicBezTo>
                    <a:pt x="0" y="633"/>
                    <a:pt x="0" y="633"/>
                    <a:pt x="0" y="633"/>
                  </a:cubicBezTo>
                  <a:cubicBezTo>
                    <a:pt x="0" y="284"/>
                    <a:pt x="284" y="0"/>
                    <a:pt x="633" y="0"/>
                  </a:cubicBezTo>
                  <a:cubicBezTo>
                    <a:pt x="983" y="0"/>
                    <a:pt x="1267" y="284"/>
                    <a:pt x="1267" y="633"/>
                  </a:cubicBezTo>
                  <a:close/>
                </a:path>
              </a:pathLst>
            </a:custGeom>
            <a:solidFill>
              <a:srgbClr val="076655"/>
            </a:solidFill>
            <a:ln>
              <a:noFill/>
            </a:ln>
            <a:extLst/>
          </p:spPr>
          <p:txBody>
            <a:bodyPr/>
            <a:lstStyle/>
            <a:p>
              <a:pPr marL="0" marR="0" lvl="0" indent="0" defTabSz="1219261" eaLnBrk="1" fontAlgn="auto" latinLnBrk="0" hangingPunct="1">
                <a:lnSpc>
                  <a:spcPct val="100000"/>
                </a:lnSpc>
                <a:spcBef>
                  <a:spcPts val="0"/>
                </a:spcBef>
                <a:spcAft>
                  <a:spcPts val="0"/>
                </a:spcAft>
                <a:buClrTx/>
                <a:buSzTx/>
                <a:buFontTx/>
                <a:buNone/>
                <a:tabLst/>
                <a:defRPr/>
              </a:pPr>
              <a:endParaRPr kumimoji="0" lang="zh-CN" altLang="en-US" sz="2133" b="0" i="0" u="none" strike="noStrike" kern="0" cap="none" spc="0" normalizeH="0" baseline="0" noProof="0" smtClean="0">
                <a:ln>
                  <a:noFill/>
                </a:ln>
                <a:solidFill>
                  <a:srgbClr val="F8F8F8"/>
                </a:solidFill>
                <a:effectLst/>
                <a:uLnTx/>
                <a:uFillTx/>
                <a:latin typeface="Book Antiqua"/>
              </a:endParaRPr>
            </a:p>
          </p:txBody>
        </p:sp>
        <p:sp>
          <p:nvSpPr>
            <p:cNvPr id="10" name="Freeform 153"/>
            <p:cNvSpPr>
              <a:spLocks/>
            </p:cNvSpPr>
            <p:nvPr/>
          </p:nvSpPr>
          <p:spPr bwMode="auto">
            <a:xfrm>
              <a:off x="3468688" y="2190751"/>
              <a:ext cx="2208213" cy="1103313"/>
            </a:xfrm>
            <a:custGeom>
              <a:avLst/>
              <a:gdLst>
                <a:gd name="T0" fmla="*/ 589 w 589"/>
                <a:gd name="T1" fmla="*/ 294 h 294"/>
                <a:gd name="T2" fmla="*/ 500 w 589"/>
                <a:gd name="T3" fmla="*/ 294 h 294"/>
                <a:gd name="T4" fmla="*/ 294 w 589"/>
                <a:gd name="T5" fmla="*/ 89 h 294"/>
                <a:gd name="T6" fmla="*/ 89 w 589"/>
                <a:gd name="T7" fmla="*/ 294 h 294"/>
                <a:gd name="T8" fmla="*/ 0 w 589"/>
                <a:gd name="T9" fmla="*/ 294 h 294"/>
                <a:gd name="T10" fmla="*/ 294 w 589"/>
                <a:gd name="T11" fmla="*/ 0 h 294"/>
                <a:gd name="T12" fmla="*/ 589 w 589"/>
                <a:gd name="T13" fmla="*/ 294 h 294"/>
              </a:gdLst>
              <a:ahLst/>
              <a:cxnLst>
                <a:cxn ang="0">
                  <a:pos x="T0" y="T1"/>
                </a:cxn>
                <a:cxn ang="0">
                  <a:pos x="T2" y="T3"/>
                </a:cxn>
                <a:cxn ang="0">
                  <a:pos x="T4" y="T5"/>
                </a:cxn>
                <a:cxn ang="0">
                  <a:pos x="T6" y="T7"/>
                </a:cxn>
                <a:cxn ang="0">
                  <a:pos x="T8" y="T9"/>
                </a:cxn>
                <a:cxn ang="0">
                  <a:pos x="T10" y="T11"/>
                </a:cxn>
                <a:cxn ang="0">
                  <a:pos x="T12" y="T13"/>
                </a:cxn>
              </a:cxnLst>
              <a:rect l="0" t="0" r="r" b="b"/>
              <a:pathLst>
                <a:path w="589" h="294">
                  <a:moveTo>
                    <a:pt x="589" y="294"/>
                  </a:moveTo>
                  <a:cubicBezTo>
                    <a:pt x="500" y="294"/>
                    <a:pt x="500" y="294"/>
                    <a:pt x="500" y="294"/>
                  </a:cubicBezTo>
                  <a:cubicBezTo>
                    <a:pt x="500" y="181"/>
                    <a:pt x="408" y="89"/>
                    <a:pt x="294" y="89"/>
                  </a:cubicBezTo>
                  <a:cubicBezTo>
                    <a:pt x="181" y="89"/>
                    <a:pt x="89" y="181"/>
                    <a:pt x="89" y="294"/>
                  </a:cubicBezTo>
                  <a:cubicBezTo>
                    <a:pt x="0" y="294"/>
                    <a:pt x="0" y="294"/>
                    <a:pt x="0" y="294"/>
                  </a:cubicBezTo>
                  <a:cubicBezTo>
                    <a:pt x="0" y="132"/>
                    <a:pt x="132" y="0"/>
                    <a:pt x="294" y="0"/>
                  </a:cubicBezTo>
                  <a:cubicBezTo>
                    <a:pt x="457" y="0"/>
                    <a:pt x="589" y="132"/>
                    <a:pt x="589" y="294"/>
                  </a:cubicBezTo>
                  <a:close/>
                </a:path>
              </a:pathLst>
            </a:custGeom>
            <a:solidFill>
              <a:srgbClr val="076655"/>
            </a:solidFill>
            <a:ln>
              <a:noFill/>
            </a:ln>
            <a:extLst/>
          </p:spPr>
          <p:txBody>
            <a:bodyPr/>
            <a:lstStyle/>
            <a:p>
              <a:pPr marL="0" marR="0" lvl="0" indent="0" defTabSz="1219261" eaLnBrk="1" fontAlgn="auto" latinLnBrk="0" hangingPunct="1">
                <a:lnSpc>
                  <a:spcPct val="100000"/>
                </a:lnSpc>
                <a:spcBef>
                  <a:spcPts val="0"/>
                </a:spcBef>
                <a:spcAft>
                  <a:spcPts val="0"/>
                </a:spcAft>
                <a:buClrTx/>
                <a:buSzTx/>
                <a:buFontTx/>
                <a:buNone/>
                <a:tabLst/>
                <a:defRPr/>
              </a:pPr>
              <a:endParaRPr kumimoji="0" lang="zh-CN" altLang="en-US" sz="2133" b="0" i="0" u="none" strike="noStrike" kern="0" cap="none" spc="0" normalizeH="0" baseline="0" noProof="0" smtClean="0">
                <a:ln>
                  <a:noFill/>
                </a:ln>
                <a:solidFill>
                  <a:srgbClr val="F8F8F8"/>
                </a:solidFill>
                <a:effectLst/>
                <a:uLnTx/>
                <a:uFillTx/>
                <a:latin typeface="Book Antiqua"/>
              </a:endParaRPr>
            </a:p>
          </p:txBody>
        </p:sp>
        <p:sp>
          <p:nvSpPr>
            <p:cNvPr id="11" name="TextBox 8"/>
            <p:cNvSpPr txBox="1"/>
            <p:nvPr/>
          </p:nvSpPr>
          <p:spPr bwMode="auto">
            <a:xfrm>
              <a:off x="2195736" y="3338102"/>
              <a:ext cx="1537921" cy="453923"/>
            </a:xfrm>
            <a:prstGeom prst="rect">
              <a:avLst/>
            </a:prstGeom>
            <a:noFill/>
          </p:spPr>
          <p:txBody>
            <a:bodyPr wrap="none">
              <a:spAutoFit/>
            </a:bodyPr>
            <a:lstStyle>
              <a:defPPr>
                <a:defRPr lang="zh-CN"/>
              </a:defPPr>
              <a:lvl1pPr fontAlgn="auto">
                <a:spcBef>
                  <a:spcPts val="0"/>
                </a:spcBef>
                <a:spcAft>
                  <a:spcPts val="0"/>
                </a:spcAft>
                <a:defRPr sz="1600" spc="300">
                  <a:latin typeface="微软雅黑" pitchFamily="34" charset="-122"/>
                  <a:ea typeface="微软雅黑" pitchFamily="34" charset="-122"/>
                  <a:cs typeface="Arial" pitchFamily="34" charset="0"/>
                </a:defRPr>
              </a:lvl1pPr>
            </a:lstStyle>
            <a:p>
              <a:pPr marL="0" marR="0" lvl="0" indent="0" defTabSz="1219261" eaLnBrk="1" fontAlgn="auto" latinLnBrk="0" hangingPunct="1">
                <a:lnSpc>
                  <a:spcPct val="100000"/>
                </a:lnSpc>
                <a:spcBef>
                  <a:spcPts val="0"/>
                </a:spcBef>
                <a:spcAft>
                  <a:spcPts val="0"/>
                </a:spcAft>
                <a:buClrTx/>
                <a:buSzTx/>
                <a:buFontTx/>
                <a:buNone/>
                <a:tabLst/>
                <a:defRPr/>
              </a:pPr>
              <a:r>
                <a:rPr kumimoji="0" lang="zh-CN" altLang="en-US" sz="3333" b="0" i="0" u="none" strike="noStrike" kern="0" cap="none" spc="300" normalizeH="0" baseline="0" noProof="0" dirty="0">
                  <a:ln>
                    <a:noFill/>
                  </a:ln>
                  <a:solidFill>
                    <a:srgbClr val="076655"/>
                  </a:solidFill>
                  <a:effectLst/>
                  <a:uLnTx/>
                  <a:uFillTx/>
                  <a:latin typeface="微软雅黑" pitchFamily="34" charset="-122"/>
                  <a:ea typeface="微软雅黑" pitchFamily="34" charset="-122"/>
                </a:rPr>
                <a:t>添加标题</a:t>
              </a:r>
            </a:p>
          </p:txBody>
        </p:sp>
        <p:sp>
          <p:nvSpPr>
            <p:cNvPr id="12" name="TextBox 9"/>
            <p:cNvSpPr txBox="1"/>
            <p:nvPr/>
          </p:nvSpPr>
          <p:spPr bwMode="auto">
            <a:xfrm>
              <a:off x="5771734" y="3303081"/>
              <a:ext cx="324266" cy="561596"/>
            </a:xfrm>
            <a:prstGeom prst="rect">
              <a:avLst/>
            </a:prstGeom>
            <a:noFill/>
          </p:spPr>
          <p:txBody>
            <a:bodyPr wrap="square">
              <a:spAutoFit/>
            </a:bodyPr>
            <a:lstStyle>
              <a:defPPr>
                <a:defRPr lang="zh-CN"/>
              </a:defPPr>
              <a:lvl1pPr algn="ctr" fontAlgn="auto">
                <a:spcBef>
                  <a:spcPts val="0"/>
                </a:spcBef>
                <a:spcAft>
                  <a:spcPts val="0"/>
                </a:spcAft>
                <a:defRPr sz="1600" spc="300">
                  <a:solidFill>
                    <a:srgbClr val="8BC925"/>
                  </a:solidFill>
                  <a:latin typeface="微软雅黑" pitchFamily="34" charset="-122"/>
                  <a:ea typeface="微软雅黑" pitchFamily="34" charset="-122"/>
                  <a:cs typeface="Arial" pitchFamily="34" charset="0"/>
                </a:defRPr>
              </a:lvl1pPr>
            </a:lstStyle>
            <a:p>
              <a:pPr marL="0" marR="0" lvl="0" indent="0" algn="ctr" defTabSz="1219261" eaLnBrk="1" fontAlgn="auto" latinLnBrk="0" hangingPunct="1">
                <a:lnSpc>
                  <a:spcPct val="100000"/>
                </a:lnSpc>
                <a:spcBef>
                  <a:spcPts val="0"/>
                </a:spcBef>
                <a:spcAft>
                  <a:spcPts val="0"/>
                </a:spcAft>
                <a:buClrTx/>
                <a:buSzTx/>
                <a:buFontTx/>
                <a:buNone/>
                <a:tabLst/>
                <a:defRPr/>
              </a:pPr>
              <a:r>
                <a:rPr kumimoji="0" lang="zh-CN" altLang="en-US" sz="2133" b="0" i="0" u="none" strike="noStrike" kern="0" cap="none" spc="300" normalizeH="0" baseline="0" noProof="0" dirty="0">
                  <a:ln>
                    <a:noFill/>
                  </a:ln>
                  <a:solidFill>
                    <a:srgbClr val="076655"/>
                  </a:solidFill>
                  <a:effectLst/>
                  <a:uLnTx/>
                  <a:uFillTx/>
                  <a:latin typeface="微软雅黑" pitchFamily="34" charset="-122"/>
                  <a:ea typeface="微软雅黑" pitchFamily="34" charset="-122"/>
                </a:rPr>
                <a:t>标题</a:t>
              </a:r>
            </a:p>
          </p:txBody>
        </p:sp>
        <p:sp>
          <p:nvSpPr>
            <p:cNvPr id="13" name="TextBox 10"/>
            <p:cNvSpPr txBox="1"/>
            <p:nvPr/>
          </p:nvSpPr>
          <p:spPr bwMode="auto">
            <a:xfrm>
              <a:off x="6667172" y="3303081"/>
              <a:ext cx="281316" cy="561596"/>
            </a:xfrm>
            <a:prstGeom prst="rect">
              <a:avLst/>
            </a:prstGeom>
            <a:noFill/>
          </p:spPr>
          <p:txBody>
            <a:bodyPr wrap="square">
              <a:spAutoFit/>
            </a:bodyPr>
            <a:lstStyle>
              <a:defPPr>
                <a:defRPr lang="zh-CN"/>
              </a:defPPr>
              <a:lvl1pPr algn="ctr" fontAlgn="auto">
                <a:spcBef>
                  <a:spcPts val="0"/>
                </a:spcBef>
                <a:spcAft>
                  <a:spcPts val="0"/>
                </a:spcAft>
                <a:defRPr sz="1600" spc="300">
                  <a:solidFill>
                    <a:srgbClr val="F83003"/>
                  </a:solidFill>
                  <a:latin typeface="微软雅黑" pitchFamily="34" charset="-122"/>
                  <a:ea typeface="微软雅黑" pitchFamily="34" charset="-122"/>
                  <a:cs typeface="Arial" pitchFamily="34" charset="0"/>
                </a:defRPr>
              </a:lvl1pPr>
            </a:lstStyle>
            <a:p>
              <a:pPr marL="0" marR="0" lvl="0" indent="0" algn="ctr" defTabSz="1219261" eaLnBrk="1" fontAlgn="auto" latinLnBrk="0" hangingPunct="1">
                <a:lnSpc>
                  <a:spcPct val="100000"/>
                </a:lnSpc>
                <a:spcBef>
                  <a:spcPts val="0"/>
                </a:spcBef>
                <a:spcAft>
                  <a:spcPts val="0"/>
                </a:spcAft>
                <a:buClrTx/>
                <a:buSzTx/>
                <a:buFontTx/>
                <a:buNone/>
                <a:tabLst/>
                <a:defRPr/>
              </a:pPr>
              <a:r>
                <a:rPr kumimoji="0" lang="zh-CN" altLang="en-US" sz="2133" b="0" i="0" u="none" strike="noStrike" kern="0" cap="none" spc="300" normalizeH="0" baseline="0" noProof="0" dirty="0">
                  <a:ln>
                    <a:noFill/>
                  </a:ln>
                  <a:solidFill>
                    <a:srgbClr val="076655"/>
                  </a:solidFill>
                  <a:effectLst/>
                  <a:uLnTx/>
                  <a:uFillTx/>
                  <a:latin typeface="微软雅黑" pitchFamily="34" charset="-122"/>
                  <a:ea typeface="微软雅黑" pitchFamily="34" charset="-122"/>
                </a:rPr>
                <a:t>标题</a:t>
              </a:r>
            </a:p>
          </p:txBody>
        </p:sp>
        <p:sp>
          <p:nvSpPr>
            <p:cNvPr id="14" name="TextBox 11"/>
            <p:cNvSpPr txBox="1"/>
            <p:nvPr/>
          </p:nvSpPr>
          <p:spPr bwMode="auto">
            <a:xfrm>
              <a:off x="6224170" y="3303081"/>
              <a:ext cx="289344" cy="561596"/>
            </a:xfrm>
            <a:prstGeom prst="rect">
              <a:avLst/>
            </a:prstGeom>
            <a:noFill/>
          </p:spPr>
          <p:txBody>
            <a:bodyPr wrap="square">
              <a:spAutoFit/>
            </a:bodyPr>
            <a:lstStyle>
              <a:defPPr>
                <a:defRPr lang="zh-CN"/>
              </a:defPPr>
              <a:lvl1pPr algn="ctr" fontAlgn="auto">
                <a:spcBef>
                  <a:spcPts val="0"/>
                </a:spcBef>
                <a:spcAft>
                  <a:spcPts val="0"/>
                </a:spcAft>
                <a:defRPr sz="1600" spc="300">
                  <a:solidFill>
                    <a:srgbClr val="EBAC07"/>
                  </a:solidFill>
                  <a:latin typeface="微软雅黑" pitchFamily="34" charset="-122"/>
                  <a:ea typeface="微软雅黑" pitchFamily="34" charset="-122"/>
                  <a:cs typeface="Arial" pitchFamily="34" charset="0"/>
                </a:defRPr>
              </a:lvl1pPr>
            </a:lstStyle>
            <a:p>
              <a:pPr marL="0" marR="0" lvl="0" indent="0" algn="ctr" defTabSz="1219261" eaLnBrk="1" fontAlgn="auto" latinLnBrk="0" hangingPunct="1">
                <a:lnSpc>
                  <a:spcPct val="100000"/>
                </a:lnSpc>
                <a:spcBef>
                  <a:spcPts val="0"/>
                </a:spcBef>
                <a:spcAft>
                  <a:spcPts val="0"/>
                </a:spcAft>
                <a:buClrTx/>
                <a:buSzTx/>
                <a:buFontTx/>
                <a:buNone/>
                <a:tabLst/>
                <a:defRPr/>
              </a:pPr>
              <a:r>
                <a:rPr kumimoji="0" lang="zh-CN" altLang="en-US" sz="2133" b="0" i="0" u="none" strike="noStrike" kern="0" cap="none" spc="300" normalizeH="0" baseline="0" noProof="0" dirty="0">
                  <a:ln>
                    <a:noFill/>
                  </a:ln>
                  <a:solidFill>
                    <a:srgbClr val="076655"/>
                  </a:solidFill>
                  <a:effectLst/>
                  <a:uLnTx/>
                  <a:uFillTx/>
                  <a:latin typeface="微软雅黑" pitchFamily="34" charset="-122"/>
                  <a:ea typeface="微软雅黑" pitchFamily="34" charset="-122"/>
                </a:rPr>
                <a:t>标题</a:t>
              </a:r>
            </a:p>
          </p:txBody>
        </p:sp>
        <p:sp>
          <p:nvSpPr>
            <p:cNvPr id="15" name="TextBox 12"/>
            <p:cNvSpPr txBox="1"/>
            <p:nvPr/>
          </p:nvSpPr>
          <p:spPr bwMode="auto">
            <a:xfrm>
              <a:off x="5338514" y="3303081"/>
              <a:ext cx="288814" cy="561596"/>
            </a:xfrm>
            <a:prstGeom prst="rect">
              <a:avLst/>
            </a:prstGeom>
            <a:noFill/>
          </p:spPr>
          <p:txBody>
            <a:bodyPr wrap="square">
              <a:spAutoFit/>
            </a:bodyPr>
            <a:lstStyle>
              <a:defPPr>
                <a:defRPr lang="zh-CN"/>
              </a:defPPr>
              <a:lvl1pPr algn="ctr" fontAlgn="auto">
                <a:spcBef>
                  <a:spcPts val="0"/>
                </a:spcBef>
                <a:spcAft>
                  <a:spcPts val="0"/>
                </a:spcAft>
                <a:defRPr sz="1600" spc="300">
                  <a:solidFill>
                    <a:srgbClr val="284848"/>
                  </a:solidFill>
                  <a:latin typeface="微软雅黑" pitchFamily="34" charset="-122"/>
                  <a:ea typeface="微软雅黑" pitchFamily="34" charset="-122"/>
                  <a:cs typeface="Arial" pitchFamily="34" charset="0"/>
                </a:defRPr>
              </a:lvl1pPr>
            </a:lstStyle>
            <a:p>
              <a:pPr marL="0" marR="0" lvl="0" indent="0" algn="ctr" defTabSz="1219261" eaLnBrk="1" fontAlgn="auto" latinLnBrk="0" hangingPunct="1">
                <a:lnSpc>
                  <a:spcPct val="100000"/>
                </a:lnSpc>
                <a:spcBef>
                  <a:spcPts val="0"/>
                </a:spcBef>
                <a:spcAft>
                  <a:spcPts val="0"/>
                </a:spcAft>
                <a:buClrTx/>
                <a:buSzTx/>
                <a:buFontTx/>
                <a:buNone/>
                <a:tabLst/>
                <a:defRPr/>
              </a:pPr>
              <a:r>
                <a:rPr kumimoji="0" lang="zh-CN" altLang="en-US" sz="2133" b="0" i="0" u="none" strike="noStrike" kern="0" cap="none" spc="300" normalizeH="0" baseline="0" noProof="0" dirty="0">
                  <a:ln>
                    <a:noFill/>
                  </a:ln>
                  <a:solidFill>
                    <a:srgbClr val="076655"/>
                  </a:solidFill>
                  <a:effectLst/>
                  <a:uLnTx/>
                  <a:uFillTx/>
                  <a:latin typeface="微软雅黑" pitchFamily="34" charset="-122"/>
                  <a:ea typeface="微软雅黑" pitchFamily="34" charset="-122"/>
                </a:rPr>
                <a:t>标题</a:t>
              </a:r>
            </a:p>
          </p:txBody>
        </p:sp>
        <p:sp>
          <p:nvSpPr>
            <p:cNvPr id="16" name="TextBox 682"/>
            <p:cNvSpPr txBox="1"/>
            <p:nvPr/>
          </p:nvSpPr>
          <p:spPr>
            <a:xfrm>
              <a:off x="4257349" y="2146862"/>
              <a:ext cx="633827" cy="377075"/>
            </a:xfrm>
            <a:prstGeom prst="rect">
              <a:avLst/>
            </a:prstGeom>
            <a:noFill/>
          </p:spPr>
          <p:txBody>
            <a:bodyPr wrap="none">
              <a:spAutoFit/>
            </a:bodyPr>
            <a:lstStyle>
              <a:defPPr>
                <a:defRPr lang="zh-CN"/>
              </a:defPPr>
              <a:lvl1pPr>
                <a:defRPr>
                  <a:solidFill>
                    <a:schemeClr val="bg1"/>
                  </a:solidFill>
                  <a:latin typeface="方正中等线简体" pitchFamily="65" charset="-122"/>
                  <a:ea typeface="方正中等线简体" pitchFamily="65" charset="-122"/>
                </a:defRPr>
              </a:lvl1pPr>
            </a:lstStyle>
            <a:p>
              <a:pPr marL="0" marR="0" lvl="0" indent="0" algn="ctr" defTabSz="1219261" eaLnBrk="1" fontAlgn="auto" latinLnBrk="0" hangingPunct="1">
                <a:lnSpc>
                  <a:spcPct val="100000"/>
                </a:lnSpc>
                <a:spcBef>
                  <a:spcPts val="0"/>
                </a:spcBef>
                <a:spcAft>
                  <a:spcPts val="0"/>
                </a:spcAft>
                <a:buClrTx/>
                <a:buSzTx/>
                <a:buFontTx/>
                <a:buNone/>
                <a:tabLst/>
                <a:defRPr/>
              </a:pPr>
              <a:r>
                <a:rPr kumimoji="0" lang="en-US" altLang="zh-CN" sz="2667" b="0" i="0" u="none" strike="noStrike" kern="0" cap="none" spc="0" normalizeH="0" baseline="0" noProof="0" dirty="0">
                  <a:ln>
                    <a:noFill/>
                  </a:ln>
                  <a:solidFill>
                    <a:srgbClr val="F8F8F8"/>
                  </a:solidFill>
                  <a:effectLst/>
                  <a:uLnTx/>
                  <a:uFillTx/>
                  <a:ea typeface="方正中等线简体" pitchFamily="65" charset="-122"/>
                </a:rPr>
                <a:t>20</a:t>
              </a:r>
              <a:r>
                <a:rPr kumimoji="0" lang="en-US" altLang="zh-CN" sz="1600" b="0" i="0" u="none" strike="noStrike" kern="0" cap="none" spc="0" normalizeH="0" baseline="0" noProof="0" dirty="0">
                  <a:ln>
                    <a:noFill/>
                  </a:ln>
                  <a:solidFill>
                    <a:srgbClr val="F8F8F8"/>
                  </a:solidFill>
                  <a:effectLst/>
                  <a:uLnTx/>
                  <a:uFillTx/>
                  <a:ea typeface="方正中等线简体" pitchFamily="65" charset="-122"/>
                </a:rPr>
                <a:t>%</a:t>
              </a:r>
              <a:endParaRPr kumimoji="0" lang="zh-CN" altLang="en-US" sz="2667" b="0" i="0" u="none" strike="noStrike" kern="0" cap="none" spc="0" normalizeH="0" baseline="0" noProof="0" dirty="0">
                <a:ln>
                  <a:noFill/>
                </a:ln>
                <a:solidFill>
                  <a:srgbClr val="F8F8F8"/>
                </a:solidFill>
                <a:effectLst/>
                <a:uLnTx/>
                <a:uFillTx/>
                <a:ea typeface="方正中等线简体" pitchFamily="65" charset="-122"/>
              </a:endParaRPr>
            </a:p>
          </p:txBody>
        </p:sp>
        <p:sp>
          <p:nvSpPr>
            <p:cNvPr id="17" name="TextBox 682"/>
            <p:cNvSpPr txBox="1"/>
            <p:nvPr/>
          </p:nvSpPr>
          <p:spPr>
            <a:xfrm>
              <a:off x="4257349" y="1742050"/>
              <a:ext cx="633827" cy="377075"/>
            </a:xfrm>
            <a:prstGeom prst="rect">
              <a:avLst/>
            </a:prstGeom>
            <a:noFill/>
          </p:spPr>
          <p:txBody>
            <a:bodyPr wrap="none">
              <a:spAutoFit/>
            </a:bodyPr>
            <a:lstStyle>
              <a:defPPr>
                <a:defRPr lang="zh-CN"/>
              </a:defPPr>
              <a:lvl1pPr>
                <a:defRPr>
                  <a:solidFill>
                    <a:schemeClr val="bg1"/>
                  </a:solidFill>
                  <a:latin typeface="方正中等线简体" pitchFamily="65" charset="-122"/>
                  <a:ea typeface="方正中等线简体" pitchFamily="65" charset="-122"/>
                </a:defRPr>
              </a:lvl1pPr>
            </a:lstStyle>
            <a:p>
              <a:pPr marL="0" marR="0" lvl="0" indent="0" algn="ctr" defTabSz="1219261" eaLnBrk="1" fontAlgn="auto" latinLnBrk="0" hangingPunct="1">
                <a:lnSpc>
                  <a:spcPct val="100000"/>
                </a:lnSpc>
                <a:spcBef>
                  <a:spcPts val="0"/>
                </a:spcBef>
                <a:spcAft>
                  <a:spcPts val="0"/>
                </a:spcAft>
                <a:buClrTx/>
                <a:buSzTx/>
                <a:buFontTx/>
                <a:buNone/>
                <a:tabLst/>
                <a:defRPr/>
              </a:pPr>
              <a:r>
                <a:rPr kumimoji="0" lang="en-US" altLang="zh-CN" sz="2667" b="0" i="0" u="none" strike="noStrike" kern="0" cap="none" spc="0" normalizeH="0" baseline="0" noProof="0" dirty="0">
                  <a:ln>
                    <a:noFill/>
                  </a:ln>
                  <a:solidFill>
                    <a:srgbClr val="F8F8F8"/>
                  </a:solidFill>
                  <a:effectLst/>
                  <a:uLnTx/>
                  <a:uFillTx/>
                  <a:ea typeface="方正中等线简体" pitchFamily="65" charset="-122"/>
                </a:rPr>
                <a:t>40</a:t>
              </a:r>
              <a:r>
                <a:rPr kumimoji="0" lang="en-US" altLang="zh-CN" sz="1600" b="0" i="0" u="none" strike="noStrike" kern="0" cap="none" spc="0" normalizeH="0" baseline="0" noProof="0" dirty="0">
                  <a:ln>
                    <a:noFill/>
                  </a:ln>
                  <a:solidFill>
                    <a:srgbClr val="F8F8F8"/>
                  </a:solidFill>
                  <a:effectLst/>
                  <a:uLnTx/>
                  <a:uFillTx/>
                  <a:ea typeface="方正中等线简体" pitchFamily="65" charset="-122"/>
                </a:rPr>
                <a:t>%</a:t>
              </a:r>
              <a:endParaRPr kumimoji="0" lang="zh-CN" altLang="en-US" sz="2667" b="0" i="0" u="none" strike="noStrike" kern="0" cap="none" spc="0" normalizeH="0" baseline="0" noProof="0" dirty="0">
                <a:ln>
                  <a:noFill/>
                </a:ln>
                <a:solidFill>
                  <a:srgbClr val="F8F8F8"/>
                </a:solidFill>
                <a:effectLst/>
                <a:uLnTx/>
                <a:uFillTx/>
                <a:ea typeface="方正中等线简体" pitchFamily="65" charset="-122"/>
              </a:endParaRPr>
            </a:p>
          </p:txBody>
        </p:sp>
        <p:sp>
          <p:nvSpPr>
            <p:cNvPr id="18" name="TextBox 682"/>
            <p:cNvSpPr txBox="1"/>
            <p:nvPr/>
          </p:nvSpPr>
          <p:spPr>
            <a:xfrm>
              <a:off x="4257349" y="1322950"/>
              <a:ext cx="633827" cy="377075"/>
            </a:xfrm>
            <a:prstGeom prst="rect">
              <a:avLst/>
            </a:prstGeom>
            <a:noFill/>
          </p:spPr>
          <p:txBody>
            <a:bodyPr wrap="none">
              <a:spAutoFit/>
            </a:bodyPr>
            <a:lstStyle>
              <a:defPPr>
                <a:defRPr lang="zh-CN"/>
              </a:defPPr>
              <a:lvl1pPr>
                <a:defRPr>
                  <a:solidFill>
                    <a:schemeClr val="bg1"/>
                  </a:solidFill>
                  <a:latin typeface="方正中等线简体" pitchFamily="65" charset="-122"/>
                  <a:ea typeface="方正中等线简体" pitchFamily="65" charset="-122"/>
                </a:defRPr>
              </a:lvl1pPr>
            </a:lstStyle>
            <a:p>
              <a:pPr marL="0" marR="0" lvl="0" indent="0" algn="ctr" defTabSz="1219261" eaLnBrk="1" fontAlgn="auto" latinLnBrk="0" hangingPunct="1">
                <a:lnSpc>
                  <a:spcPct val="100000"/>
                </a:lnSpc>
                <a:spcBef>
                  <a:spcPts val="0"/>
                </a:spcBef>
                <a:spcAft>
                  <a:spcPts val="0"/>
                </a:spcAft>
                <a:buClrTx/>
                <a:buSzTx/>
                <a:buFontTx/>
                <a:buNone/>
                <a:tabLst/>
                <a:defRPr/>
              </a:pPr>
              <a:r>
                <a:rPr kumimoji="0" lang="en-US" altLang="zh-CN" sz="2667" b="0" i="0" u="none" strike="noStrike" kern="0" cap="none" spc="0" normalizeH="0" baseline="0" noProof="0" dirty="0">
                  <a:ln>
                    <a:noFill/>
                  </a:ln>
                  <a:solidFill>
                    <a:srgbClr val="F8F8F8"/>
                  </a:solidFill>
                  <a:effectLst/>
                  <a:uLnTx/>
                  <a:uFillTx/>
                  <a:ea typeface="方正中等线简体" pitchFamily="65" charset="-122"/>
                </a:rPr>
                <a:t>60</a:t>
              </a:r>
              <a:r>
                <a:rPr kumimoji="0" lang="en-US" altLang="zh-CN" sz="1600" b="0" i="0" u="none" strike="noStrike" kern="0" cap="none" spc="0" normalizeH="0" baseline="0" noProof="0" dirty="0">
                  <a:ln>
                    <a:noFill/>
                  </a:ln>
                  <a:solidFill>
                    <a:srgbClr val="F8F8F8"/>
                  </a:solidFill>
                  <a:effectLst/>
                  <a:uLnTx/>
                  <a:uFillTx/>
                  <a:ea typeface="方正中等线简体" pitchFamily="65" charset="-122"/>
                </a:rPr>
                <a:t>%</a:t>
              </a:r>
              <a:endParaRPr kumimoji="0" lang="zh-CN" altLang="en-US" sz="2667" b="0" i="0" u="none" strike="noStrike" kern="0" cap="none" spc="0" normalizeH="0" baseline="0" noProof="0" dirty="0">
                <a:ln>
                  <a:noFill/>
                </a:ln>
                <a:solidFill>
                  <a:srgbClr val="F8F8F8"/>
                </a:solidFill>
                <a:effectLst/>
                <a:uLnTx/>
                <a:uFillTx/>
                <a:ea typeface="方正中等线简体" pitchFamily="65" charset="-122"/>
              </a:endParaRPr>
            </a:p>
          </p:txBody>
        </p:sp>
        <p:sp>
          <p:nvSpPr>
            <p:cNvPr id="19" name="TextBox 682"/>
            <p:cNvSpPr txBox="1"/>
            <p:nvPr/>
          </p:nvSpPr>
          <p:spPr>
            <a:xfrm>
              <a:off x="4257349" y="894325"/>
              <a:ext cx="633827" cy="377075"/>
            </a:xfrm>
            <a:prstGeom prst="rect">
              <a:avLst/>
            </a:prstGeom>
            <a:noFill/>
          </p:spPr>
          <p:txBody>
            <a:bodyPr wrap="none">
              <a:spAutoFit/>
            </a:bodyPr>
            <a:lstStyle>
              <a:defPPr>
                <a:defRPr lang="zh-CN"/>
              </a:defPPr>
              <a:lvl1pPr>
                <a:defRPr>
                  <a:solidFill>
                    <a:schemeClr val="bg1"/>
                  </a:solidFill>
                  <a:latin typeface="方正中等线简体" pitchFamily="65" charset="-122"/>
                  <a:ea typeface="方正中等线简体" pitchFamily="65" charset="-122"/>
                </a:defRPr>
              </a:lvl1pPr>
            </a:lstStyle>
            <a:p>
              <a:pPr marL="0" marR="0" lvl="0" indent="0" algn="ctr" defTabSz="1219261" eaLnBrk="1" fontAlgn="auto" latinLnBrk="0" hangingPunct="1">
                <a:lnSpc>
                  <a:spcPct val="100000"/>
                </a:lnSpc>
                <a:spcBef>
                  <a:spcPts val="0"/>
                </a:spcBef>
                <a:spcAft>
                  <a:spcPts val="0"/>
                </a:spcAft>
                <a:buClrTx/>
                <a:buSzTx/>
                <a:buFontTx/>
                <a:buNone/>
                <a:tabLst/>
                <a:defRPr/>
              </a:pPr>
              <a:r>
                <a:rPr kumimoji="0" lang="en-US" altLang="zh-CN" sz="2667" b="0" i="0" u="none" strike="noStrike" kern="0" cap="none" spc="0" normalizeH="0" baseline="0" noProof="0" dirty="0">
                  <a:ln>
                    <a:noFill/>
                  </a:ln>
                  <a:solidFill>
                    <a:srgbClr val="F8F8F8"/>
                  </a:solidFill>
                  <a:effectLst/>
                  <a:uLnTx/>
                  <a:uFillTx/>
                  <a:ea typeface="方正中等线简体" pitchFamily="65" charset="-122"/>
                </a:rPr>
                <a:t>80</a:t>
              </a:r>
              <a:r>
                <a:rPr kumimoji="0" lang="en-US" altLang="zh-CN" sz="1600" b="0" i="0" u="none" strike="noStrike" kern="0" cap="none" spc="0" normalizeH="0" baseline="0" noProof="0" dirty="0">
                  <a:ln>
                    <a:noFill/>
                  </a:ln>
                  <a:solidFill>
                    <a:srgbClr val="F8F8F8"/>
                  </a:solidFill>
                  <a:effectLst/>
                  <a:uLnTx/>
                  <a:uFillTx/>
                  <a:ea typeface="方正中等线简体" pitchFamily="65" charset="-122"/>
                </a:rPr>
                <a:t>%</a:t>
              </a:r>
              <a:endParaRPr kumimoji="0" lang="zh-CN" altLang="en-US" sz="2667" b="0" i="0" u="none" strike="noStrike" kern="0" cap="none" spc="0" normalizeH="0" baseline="0" noProof="0" dirty="0">
                <a:ln>
                  <a:noFill/>
                </a:ln>
                <a:solidFill>
                  <a:srgbClr val="F8F8F8"/>
                </a:solidFill>
                <a:effectLst/>
                <a:uLnTx/>
                <a:uFillTx/>
                <a:ea typeface="方正中等线简体" pitchFamily="65" charset="-122"/>
              </a:endParaRPr>
            </a:p>
          </p:txBody>
        </p:sp>
      </p:grpSp>
    </p:spTree>
    <p:extLst>
      <p:ext uri="{BB962C8B-B14F-4D97-AF65-F5344CB8AC3E}">
        <p14:creationId xmlns:p14="http://schemas.microsoft.com/office/powerpoint/2010/main" val="2623111494"/>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par>
                          <p:cTn id="10" fill="hold">
                            <p:stCondLst>
                              <p:cond delay="500"/>
                            </p:stCondLst>
                            <p:childTnLst>
                              <p:par>
                                <p:cTn id="11" presetID="42" presetClass="entr" presetSubtype="0" fill="hold" grpId="0"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1000"/>
                                        <p:tgtEl>
                                          <p:spTgt spid="3"/>
                                        </p:tgtEl>
                                      </p:cBhvr>
                                    </p:animEffect>
                                    <p:anim calcmode="lin" valueType="num">
                                      <p:cBhvr>
                                        <p:cTn id="14" dur="1000" fill="hold"/>
                                        <p:tgtEl>
                                          <p:spTgt spid="3"/>
                                        </p:tgtEl>
                                        <p:attrNameLst>
                                          <p:attrName>ppt_x</p:attrName>
                                        </p:attrNameLst>
                                      </p:cBhvr>
                                      <p:tavLst>
                                        <p:tav tm="0">
                                          <p:val>
                                            <p:strVal val="#ppt_x"/>
                                          </p:val>
                                        </p:tav>
                                        <p:tav tm="100000">
                                          <p:val>
                                            <p:strVal val="#ppt_x"/>
                                          </p:val>
                                        </p:tav>
                                      </p:tavLst>
                                    </p:anim>
                                    <p:anim calcmode="lin" valueType="num">
                                      <p:cBhvr>
                                        <p:cTn id="15"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54"/>
          <p:cNvSpPr txBox="1"/>
          <p:nvPr/>
        </p:nvSpPr>
        <p:spPr>
          <a:xfrm>
            <a:off x="-825829" y="226433"/>
            <a:ext cx="5042228" cy="523220"/>
          </a:xfrm>
          <a:prstGeom prst="rect">
            <a:avLst/>
          </a:prstGeom>
          <a:noFill/>
        </p:spPr>
        <p:txBody>
          <a:bodyPr wrap="square" rtlCol="0">
            <a:spAutoFit/>
          </a:bodyPr>
          <a:lstStyle>
            <a:defPPr>
              <a:defRPr lang="zh-CN"/>
            </a:defPPr>
            <a:lvl1pPr algn="ctr">
              <a:defRPr sz="2800" b="1">
                <a:latin typeface="微软雅黑" panose="020B0503020204020204" pitchFamily="34" charset="-122"/>
                <a:ea typeface="微软雅黑" panose="020B0503020204020204" pitchFamily="34" charset="-122"/>
              </a:defRPr>
            </a:lvl1pPr>
          </a:lstStyle>
          <a:p>
            <a:r>
              <a:rPr lang="zh-CN" altLang="en-US" smtClean="0"/>
              <a:t>点击添加文本标题</a:t>
            </a:r>
            <a:endParaRPr lang="zh-CN" altLang="en-US" dirty="0"/>
          </a:p>
        </p:txBody>
      </p:sp>
      <p:sp>
        <p:nvSpPr>
          <p:cNvPr id="3" name="任意多边形 2"/>
          <p:cNvSpPr/>
          <p:nvPr/>
        </p:nvSpPr>
        <p:spPr>
          <a:xfrm>
            <a:off x="-11907" y="2079522"/>
            <a:ext cx="12242800" cy="4803881"/>
          </a:xfrm>
          <a:custGeom>
            <a:avLst/>
            <a:gdLst>
              <a:gd name="connsiteX0" fmla="*/ 0 w 9020175"/>
              <a:gd name="connsiteY0" fmla="*/ 3895725 h 3895725"/>
              <a:gd name="connsiteX1" fmla="*/ 4581525 w 9020175"/>
              <a:gd name="connsiteY1" fmla="*/ 942975 h 3895725"/>
              <a:gd name="connsiteX2" fmla="*/ 9020175 w 9020175"/>
              <a:gd name="connsiteY2" fmla="*/ 0 h 3895725"/>
              <a:gd name="connsiteX0" fmla="*/ 0 w 9020175"/>
              <a:gd name="connsiteY0" fmla="*/ 3895725 h 3895725"/>
              <a:gd name="connsiteX1" fmla="*/ 4581525 w 9020175"/>
              <a:gd name="connsiteY1" fmla="*/ 942975 h 3895725"/>
              <a:gd name="connsiteX2" fmla="*/ 9020175 w 9020175"/>
              <a:gd name="connsiteY2" fmla="*/ 0 h 3895725"/>
              <a:gd name="connsiteX0" fmla="*/ 0 w 9020175"/>
              <a:gd name="connsiteY0" fmla="*/ 3895725 h 3895725"/>
              <a:gd name="connsiteX1" fmla="*/ 4533900 w 9020175"/>
              <a:gd name="connsiteY1" fmla="*/ 771525 h 3895725"/>
              <a:gd name="connsiteX2" fmla="*/ 9020175 w 9020175"/>
              <a:gd name="connsiteY2" fmla="*/ 0 h 3895725"/>
              <a:gd name="connsiteX0" fmla="*/ 0 w 9020175"/>
              <a:gd name="connsiteY0" fmla="*/ 3896127 h 3896127"/>
              <a:gd name="connsiteX1" fmla="*/ 4533900 w 9020175"/>
              <a:gd name="connsiteY1" fmla="*/ 771927 h 3896127"/>
              <a:gd name="connsiteX2" fmla="*/ 9020175 w 9020175"/>
              <a:gd name="connsiteY2" fmla="*/ 402 h 3896127"/>
              <a:gd name="connsiteX0" fmla="*/ 0 w 9020175"/>
              <a:gd name="connsiteY0" fmla="*/ 3896127 h 3896127"/>
              <a:gd name="connsiteX1" fmla="*/ 4533900 w 9020175"/>
              <a:gd name="connsiteY1" fmla="*/ 771927 h 3896127"/>
              <a:gd name="connsiteX2" fmla="*/ 9020175 w 9020175"/>
              <a:gd name="connsiteY2" fmla="*/ 402 h 3896127"/>
              <a:gd name="connsiteX0" fmla="*/ 0 w 9163050"/>
              <a:gd name="connsiteY0" fmla="*/ 4067388 h 4067388"/>
              <a:gd name="connsiteX1" fmla="*/ 4676775 w 9163050"/>
              <a:gd name="connsiteY1" fmla="*/ 771738 h 4067388"/>
              <a:gd name="connsiteX2" fmla="*/ 9163050 w 9163050"/>
              <a:gd name="connsiteY2" fmla="*/ 213 h 4067388"/>
              <a:gd name="connsiteX0" fmla="*/ 0 w 9210675"/>
              <a:gd name="connsiteY0" fmla="*/ 4124556 h 4124556"/>
              <a:gd name="connsiteX1" fmla="*/ 4724400 w 9210675"/>
              <a:gd name="connsiteY1" fmla="*/ 771756 h 4124556"/>
              <a:gd name="connsiteX2" fmla="*/ 9210675 w 9210675"/>
              <a:gd name="connsiteY2" fmla="*/ 231 h 4124556"/>
              <a:gd name="connsiteX0" fmla="*/ 0 w 9182100"/>
              <a:gd name="connsiteY0" fmla="*/ 3921278 h 3921278"/>
              <a:gd name="connsiteX1" fmla="*/ 4724400 w 9182100"/>
              <a:gd name="connsiteY1" fmla="*/ 568478 h 3921278"/>
              <a:gd name="connsiteX2" fmla="*/ 9182100 w 9182100"/>
              <a:gd name="connsiteY2" fmla="*/ 6503 h 3921278"/>
              <a:gd name="connsiteX0" fmla="*/ 0 w 9182100"/>
              <a:gd name="connsiteY0" fmla="*/ 3969956 h 3969956"/>
              <a:gd name="connsiteX1" fmla="*/ 4724400 w 9182100"/>
              <a:gd name="connsiteY1" fmla="*/ 617156 h 3969956"/>
              <a:gd name="connsiteX2" fmla="*/ 9182100 w 9182100"/>
              <a:gd name="connsiteY2" fmla="*/ 55181 h 3969956"/>
              <a:gd name="connsiteX0" fmla="*/ 0 w 9182100"/>
              <a:gd name="connsiteY0" fmla="*/ 3978254 h 3978254"/>
              <a:gd name="connsiteX1" fmla="*/ 4724400 w 9182100"/>
              <a:gd name="connsiteY1" fmla="*/ 625454 h 3978254"/>
              <a:gd name="connsiteX2" fmla="*/ 9182100 w 9182100"/>
              <a:gd name="connsiteY2" fmla="*/ 63479 h 3978254"/>
              <a:gd name="connsiteX0" fmla="*/ 0 w 9182100"/>
              <a:gd name="connsiteY0" fmla="*/ 3994887 h 3994887"/>
              <a:gd name="connsiteX1" fmla="*/ 4724400 w 9182100"/>
              <a:gd name="connsiteY1" fmla="*/ 642087 h 3994887"/>
              <a:gd name="connsiteX2" fmla="*/ 9182100 w 9182100"/>
              <a:gd name="connsiteY2" fmla="*/ 80112 h 3994887"/>
            </a:gdLst>
            <a:ahLst/>
            <a:cxnLst>
              <a:cxn ang="0">
                <a:pos x="connsiteX0" y="connsiteY0"/>
              </a:cxn>
              <a:cxn ang="0">
                <a:pos x="connsiteX1" y="connsiteY1"/>
              </a:cxn>
              <a:cxn ang="0">
                <a:pos x="connsiteX2" y="connsiteY2"/>
              </a:cxn>
            </a:cxnLst>
            <a:rect l="l" t="t" r="r" b="b"/>
            <a:pathLst>
              <a:path w="9182100" h="3994887">
                <a:moveTo>
                  <a:pt x="0" y="3994887"/>
                </a:moveTo>
                <a:cubicBezTo>
                  <a:pt x="1215231" y="2805055"/>
                  <a:pt x="2908300" y="1380274"/>
                  <a:pt x="4724400" y="642087"/>
                </a:cubicBezTo>
                <a:cubicBezTo>
                  <a:pt x="6540500" y="-96100"/>
                  <a:pt x="8324056" y="-58795"/>
                  <a:pt x="9182100" y="80112"/>
                </a:cubicBezTo>
              </a:path>
            </a:pathLst>
          </a:custGeom>
          <a:noFill/>
          <a:ln w="19050" cap="flat" cmpd="sng" algn="ctr">
            <a:solidFill>
              <a:srgbClr val="076655"/>
            </a:solidFill>
            <a:prstDash val="solid"/>
          </a:ln>
          <a:effectLst/>
        </p:spPr>
        <p:txBody>
          <a:bodyPr rtlCol="0" anchor="ctr"/>
          <a:lstStyle/>
          <a:p>
            <a:pPr marL="0" marR="0" lvl="0" indent="0" algn="ctr" defTabSz="121916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black"/>
              </a:solidFill>
              <a:effectLst/>
              <a:uLnTx/>
              <a:uFillTx/>
              <a:latin typeface="Calibri"/>
              <a:ea typeface="宋体" panose="02010600030101010101" pitchFamily="2" charset="-122"/>
            </a:endParaRPr>
          </a:p>
        </p:txBody>
      </p:sp>
      <p:sp>
        <p:nvSpPr>
          <p:cNvPr id="4" name="椭圆 3"/>
          <p:cNvSpPr/>
          <p:nvPr/>
        </p:nvSpPr>
        <p:spPr>
          <a:xfrm>
            <a:off x="2039157" y="4949765"/>
            <a:ext cx="288000" cy="288000"/>
          </a:xfrm>
          <a:prstGeom prst="ellipse">
            <a:avLst/>
          </a:prstGeom>
          <a:solidFill>
            <a:srgbClr val="076655"/>
          </a:solidFill>
          <a:ln w="25400" cap="flat" cmpd="sng" algn="ctr">
            <a:noFill/>
            <a:prstDash val="solid"/>
          </a:ln>
          <a:effectLst/>
        </p:spPr>
        <p:txBody>
          <a:bodyPr rtlCol="0" anchor="ctr"/>
          <a:lstStyle/>
          <a:p>
            <a:pPr marL="0" marR="0" lvl="0" indent="0" algn="ctr" defTabSz="121916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white"/>
              </a:solidFill>
              <a:effectLst/>
              <a:uLnTx/>
              <a:uFillTx/>
              <a:latin typeface="Calibri"/>
              <a:ea typeface="宋体" panose="02010600030101010101" pitchFamily="2" charset="-122"/>
            </a:endParaRPr>
          </a:p>
        </p:txBody>
      </p:sp>
      <p:sp>
        <p:nvSpPr>
          <p:cNvPr id="6" name="椭圆 5"/>
          <p:cNvSpPr/>
          <p:nvPr/>
        </p:nvSpPr>
        <p:spPr>
          <a:xfrm>
            <a:off x="4022755" y="3722005"/>
            <a:ext cx="288000" cy="288000"/>
          </a:xfrm>
          <a:prstGeom prst="ellipse">
            <a:avLst/>
          </a:prstGeom>
          <a:solidFill>
            <a:srgbClr val="076655"/>
          </a:solidFill>
          <a:ln w="25400" cap="flat" cmpd="sng" algn="ctr">
            <a:noFill/>
            <a:prstDash val="solid"/>
          </a:ln>
          <a:effectLst/>
        </p:spPr>
        <p:txBody>
          <a:bodyPr rtlCol="0" anchor="ctr"/>
          <a:lstStyle/>
          <a:p>
            <a:pPr marL="0" marR="0" lvl="0" indent="0" algn="ctr" defTabSz="121916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white"/>
              </a:solidFill>
              <a:effectLst/>
              <a:uLnTx/>
              <a:uFillTx/>
              <a:latin typeface="Calibri"/>
              <a:ea typeface="宋体" panose="02010600030101010101" pitchFamily="2" charset="-122"/>
            </a:endParaRPr>
          </a:p>
        </p:txBody>
      </p:sp>
      <p:sp>
        <p:nvSpPr>
          <p:cNvPr id="7" name="椭圆 6"/>
          <p:cNvSpPr/>
          <p:nvPr/>
        </p:nvSpPr>
        <p:spPr>
          <a:xfrm>
            <a:off x="6590523" y="2574105"/>
            <a:ext cx="288000" cy="288000"/>
          </a:xfrm>
          <a:prstGeom prst="ellipse">
            <a:avLst/>
          </a:prstGeom>
          <a:solidFill>
            <a:srgbClr val="076655"/>
          </a:solidFill>
          <a:ln w="25400" cap="flat" cmpd="sng" algn="ctr">
            <a:noFill/>
            <a:prstDash val="solid"/>
          </a:ln>
          <a:effectLst/>
        </p:spPr>
        <p:txBody>
          <a:bodyPr rtlCol="0" anchor="ctr"/>
          <a:lstStyle/>
          <a:p>
            <a:pPr marL="0" marR="0" lvl="0" indent="0" algn="ctr" defTabSz="121916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white"/>
              </a:solidFill>
              <a:effectLst/>
              <a:uLnTx/>
              <a:uFillTx/>
              <a:latin typeface="Calibri"/>
              <a:ea typeface="宋体" panose="02010600030101010101" pitchFamily="2" charset="-122"/>
            </a:endParaRPr>
          </a:p>
        </p:txBody>
      </p:sp>
      <p:sp>
        <p:nvSpPr>
          <p:cNvPr id="8" name="椭圆 7"/>
          <p:cNvSpPr/>
          <p:nvPr/>
        </p:nvSpPr>
        <p:spPr>
          <a:xfrm>
            <a:off x="8689115" y="2064543"/>
            <a:ext cx="288000" cy="288000"/>
          </a:xfrm>
          <a:prstGeom prst="ellipse">
            <a:avLst/>
          </a:prstGeom>
          <a:solidFill>
            <a:srgbClr val="076655"/>
          </a:solidFill>
          <a:ln w="25400" cap="flat" cmpd="sng" algn="ctr">
            <a:noFill/>
            <a:prstDash val="solid"/>
          </a:ln>
          <a:effectLst/>
        </p:spPr>
        <p:txBody>
          <a:bodyPr rtlCol="0" anchor="ctr"/>
          <a:lstStyle/>
          <a:p>
            <a:pPr marL="0" marR="0" lvl="0" indent="0" algn="ctr" defTabSz="121916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white"/>
              </a:solidFill>
              <a:effectLst/>
              <a:uLnTx/>
              <a:uFillTx/>
              <a:latin typeface="Calibri"/>
              <a:ea typeface="宋体" panose="02010600030101010101" pitchFamily="2" charset="-122"/>
            </a:endParaRPr>
          </a:p>
        </p:txBody>
      </p:sp>
      <p:grpSp>
        <p:nvGrpSpPr>
          <p:cNvPr id="9" name="组合 8"/>
          <p:cNvGrpSpPr/>
          <p:nvPr/>
        </p:nvGrpSpPr>
        <p:grpSpPr>
          <a:xfrm>
            <a:off x="885828" y="3140809"/>
            <a:ext cx="1532927" cy="1498600"/>
            <a:chOff x="1331640" y="1918189"/>
            <a:chExt cx="1149695" cy="1123950"/>
          </a:xfrm>
          <a:solidFill>
            <a:srgbClr val="076655"/>
          </a:solidFill>
        </p:grpSpPr>
        <p:sp>
          <p:nvSpPr>
            <p:cNvPr id="10" name="椭圆形标注 9"/>
            <p:cNvSpPr/>
            <p:nvPr/>
          </p:nvSpPr>
          <p:spPr>
            <a:xfrm>
              <a:off x="1331640" y="1918189"/>
              <a:ext cx="1149695" cy="1123950"/>
            </a:xfrm>
            <a:prstGeom prst="wedgeEllipseCallout">
              <a:avLst>
                <a:gd name="adj1" fmla="val 23905"/>
                <a:gd name="adj2" fmla="val 58966"/>
              </a:avLst>
            </a:prstGeom>
            <a:grpFill/>
            <a:ln w="25400" cap="flat" cmpd="sng" algn="ctr">
              <a:noFill/>
              <a:prstDash val="solid"/>
            </a:ln>
            <a:effectLst/>
          </p:spPr>
          <p:txBody>
            <a:bodyPr rtlCol="0" anchor="ctr"/>
            <a:lstStyle/>
            <a:p>
              <a:pPr marL="0" marR="0" lvl="0" indent="0" algn="ctr" defTabSz="121916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white"/>
                </a:solidFill>
                <a:effectLst/>
                <a:uLnTx/>
                <a:uFillTx/>
                <a:latin typeface="Calibri"/>
                <a:ea typeface="宋体" panose="02010600030101010101" pitchFamily="2" charset="-122"/>
              </a:endParaRPr>
            </a:p>
          </p:txBody>
        </p:sp>
        <p:sp>
          <p:nvSpPr>
            <p:cNvPr id="11" name="TextBox 39"/>
            <p:cNvSpPr txBox="1"/>
            <p:nvPr/>
          </p:nvSpPr>
          <p:spPr>
            <a:xfrm>
              <a:off x="1521185" y="2254200"/>
              <a:ext cx="657872" cy="377075"/>
            </a:xfrm>
            <a:prstGeom prst="rect">
              <a:avLst/>
            </a:prstGeom>
            <a:grpFill/>
          </p:spPr>
          <p:txBody>
            <a:bodyPr wrap="none" rtlCol="0">
              <a:spAutoFit/>
            </a:bodyPr>
            <a:lstStyle/>
            <a:p>
              <a:pPr marL="0" marR="0" lvl="0" indent="0" defTabSz="1219160" eaLnBrk="1" fontAlgn="auto" latinLnBrk="0" hangingPunct="1">
                <a:lnSpc>
                  <a:spcPct val="100000"/>
                </a:lnSpc>
                <a:spcBef>
                  <a:spcPts val="0"/>
                </a:spcBef>
                <a:spcAft>
                  <a:spcPts val="0"/>
                </a:spcAft>
                <a:buClrTx/>
                <a:buSzTx/>
                <a:buFontTx/>
                <a:buNone/>
                <a:tabLst/>
                <a:defRPr/>
              </a:pPr>
              <a:r>
                <a:rPr kumimoji="0" lang="en-US" altLang="zh-CN" sz="2667" b="0" i="0" u="none" strike="noStrike" kern="0" cap="none" spc="0" normalizeH="0" baseline="0" noProof="0" dirty="0" smtClean="0">
                  <a:ln>
                    <a:noFill/>
                  </a:ln>
                  <a:solidFill>
                    <a:prstClr val="white">
                      <a:lumMod val="95000"/>
                    </a:prstClr>
                  </a:solidFill>
                  <a:effectLst/>
                  <a:uLnTx/>
                  <a:uFillTx/>
                </a:rPr>
                <a:t>2012</a:t>
              </a:r>
              <a:endParaRPr kumimoji="0" lang="zh-CN" altLang="en-US" sz="2667" b="0" i="0" u="none" strike="noStrike" kern="0" cap="none" spc="0" normalizeH="0" baseline="0" noProof="0" dirty="0" smtClean="0">
                <a:ln>
                  <a:noFill/>
                </a:ln>
                <a:solidFill>
                  <a:prstClr val="white">
                    <a:lumMod val="95000"/>
                  </a:prstClr>
                </a:solidFill>
                <a:effectLst/>
                <a:uLnTx/>
                <a:uFillTx/>
              </a:endParaRPr>
            </a:p>
          </p:txBody>
        </p:sp>
      </p:grpSp>
      <p:grpSp>
        <p:nvGrpSpPr>
          <p:cNvPr id="12" name="组合 11"/>
          <p:cNvGrpSpPr/>
          <p:nvPr/>
        </p:nvGrpSpPr>
        <p:grpSpPr>
          <a:xfrm>
            <a:off x="4351304" y="3866005"/>
            <a:ext cx="1532927" cy="1498600"/>
            <a:chOff x="3694928" y="2635572"/>
            <a:chExt cx="1149695" cy="1123950"/>
          </a:xfrm>
          <a:solidFill>
            <a:srgbClr val="076655"/>
          </a:solidFill>
        </p:grpSpPr>
        <p:sp>
          <p:nvSpPr>
            <p:cNvPr id="13" name="椭圆形标注 12"/>
            <p:cNvSpPr/>
            <p:nvPr/>
          </p:nvSpPr>
          <p:spPr>
            <a:xfrm>
              <a:off x="3694928" y="2635572"/>
              <a:ext cx="1149695" cy="1123950"/>
            </a:xfrm>
            <a:prstGeom prst="wedgeEllipseCallout">
              <a:avLst>
                <a:gd name="adj1" fmla="val -50658"/>
                <a:gd name="adj2" fmla="val -40187"/>
              </a:avLst>
            </a:prstGeom>
            <a:grpFill/>
            <a:ln w="25400" cap="flat" cmpd="sng" algn="ctr">
              <a:noFill/>
              <a:prstDash val="solid"/>
            </a:ln>
            <a:effectLst/>
          </p:spPr>
          <p:txBody>
            <a:bodyPr rtlCol="0" anchor="ctr"/>
            <a:lstStyle/>
            <a:p>
              <a:pPr marL="0" marR="0" lvl="0" indent="0" algn="ctr" defTabSz="121916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white"/>
                </a:solidFill>
                <a:effectLst/>
                <a:uLnTx/>
                <a:uFillTx/>
                <a:latin typeface="Calibri"/>
                <a:ea typeface="宋体" panose="02010600030101010101" pitchFamily="2" charset="-122"/>
              </a:endParaRPr>
            </a:p>
          </p:txBody>
        </p:sp>
        <p:sp>
          <p:nvSpPr>
            <p:cNvPr id="14" name="TextBox 42"/>
            <p:cNvSpPr txBox="1"/>
            <p:nvPr/>
          </p:nvSpPr>
          <p:spPr>
            <a:xfrm>
              <a:off x="3892107" y="2997492"/>
              <a:ext cx="657872" cy="377075"/>
            </a:xfrm>
            <a:prstGeom prst="rect">
              <a:avLst/>
            </a:prstGeom>
            <a:grpFill/>
          </p:spPr>
          <p:txBody>
            <a:bodyPr wrap="none" rtlCol="0">
              <a:spAutoFit/>
            </a:bodyPr>
            <a:lstStyle/>
            <a:p>
              <a:pPr marL="0" marR="0" lvl="0" indent="0" defTabSz="1219160" eaLnBrk="1" fontAlgn="auto" latinLnBrk="0" hangingPunct="1">
                <a:lnSpc>
                  <a:spcPct val="100000"/>
                </a:lnSpc>
                <a:spcBef>
                  <a:spcPts val="0"/>
                </a:spcBef>
                <a:spcAft>
                  <a:spcPts val="0"/>
                </a:spcAft>
                <a:buClrTx/>
                <a:buSzTx/>
                <a:buFontTx/>
                <a:buNone/>
                <a:tabLst/>
                <a:defRPr/>
              </a:pPr>
              <a:r>
                <a:rPr kumimoji="0" lang="en-US" altLang="zh-CN" sz="2667" b="0" i="0" u="none" strike="noStrike" kern="0" cap="none" spc="0" normalizeH="0" baseline="0" noProof="0" dirty="0" smtClean="0">
                  <a:ln>
                    <a:noFill/>
                  </a:ln>
                  <a:solidFill>
                    <a:prstClr val="white">
                      <a:lumMod val="95000"/>
                    </a:prstClr>
                  </a:solidFill>
                  <a:effectLst/>
                  <a:uLnTx/>
                  <a:uFillTx/>
                </a:rPr>
                <a:t>2018</a:t>
              </a:r>
              <a:endParaRPr kumimoji="0" lang="zh-CN" altLang="en-US" sz="2667" b="0" i="0" u="none" strike="noStrike" kern="0" cap="none" spc="0" normalizeH="0" baseline="0" noProof="0" dirty="0" smtClean="0">
                <a:ln>
                  <a:noFill/>
                </a:ln>
                <a:solidFill>
                  <a:prstClr val="white">
                    <a:lumMod val="95000"/>
                  </a:prstClr>
                </a:solidFill>
                <a:effectLst/>
                <a:uLnTx/>
                <a:uFillTx/>
              </a:endParaRPr>
            </a:p>
          </p:txBody>
        </p:sp>
      </p:grpSp>
      <p:grpSp>
        <p:nvGrpSpPr>
          <p:cNvPr id="15" name="组合 14"/>
          <p:cNvGrpSpPr/>
          <p:nvPr/>
        </p:nvGrpSpPr>
        <p:grpSpPr>
          <a:xfrm>
            <a:off x="5057600" y="1208055"/>
            <a:ext cx="1532927" cy="1498600"/>
            <a:chOff x="4166431" y="757076"/>
            <a:chExt cx="1149695" cy="1123950"/>
          </a:xfrm>
          <a:solidFill>
            <a:srgbClr val="076655"/>
          </a:solidFill>
        </p:grpSpPr>
        <p:sp>
          <p:nvSpPr>
            <p:cNvPr id="16" name="椭圆形标注 15"/>
            <p:cNvSpPr/>
            <p:nvPr/>
          </p:nvSpPr>
          <p:spPr>
            <a:xfrm>
              <a:off x="4166431" y="757076"/>
              <a:ext cx="1149695" cy="1123950"/>
            </a:xfrm>
            <a:prstGeom prst="wedgeEllipseCallout">
              <a:avLst>
                <a:gd name="adj1" fmla="val 47102"/>
                <a:gd name="adj2" fmla="val 40322"/>
              </a:avLst>
            </a:prstGeom>
            <a:grpFill/>
            <a:ln w="25400" cap="flat" cmpd="sng" algn="ctr">
              <a:noFill/>
              <a:prstDash val="solid"/>
            </a:ln>
            <a:effectLst/>
          </p:spPr>
          <p:txBody>
            <a:bodyPr rtlCol="0" anchor="ctr"/>
            <a:lstStyle/>
            <a:p>
              <a:pPr marL="0" marR="0" lvl="0" indent="0" algn="ctr" defTabSz="121916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white"/>
                </a:solidFill>
                <a:effectLst/>
                <a:uLnTx/>
                <a:uFillTx/>
                <a:latin typeface="Calibri"/>
                <a:ea typeface="宋体" panose="02010600030101010101" pitchFamily="2" charset="-122"/>
              </a:endParaRPr>
            </a:p>
          </p:txBody>
        </p:sp>
        <p:sp>
          <p:nvSpPr>
            <p:cNvPr id="17" name="TextBox 45"/>
            <p:cNvSpPr txBox="1"/>
            <p:nvPr/>
          </p:nvSpPr>
          <p:spPr>
            <a:xfrm>
              <a:off x="4363610" y="1092282"/>
              <a:ext cx="657872" cy="377075"/>
            </a:xfrm>
            <a:prstGeom prst="rect">
              <a:avLst/>
            </a:prstGeom>
            <a:grpFill/>
          </p:spPr>
          <p:txBody>
            <a:bodyPr wrap="none" rtlCol="0">
              <a:spAutoFit/>
            </a:bodyPr>
            <a:lstStyle/>
            <a:p>
              <a:pPr marL="0" marR="0" lvl="0" indent="0" defTabSz="1219160" eaLnBrk="1" fontAlgn="auto" latinLnBrk="0" hangingPunct="1">
                <a:lnSpc>
                  <a:spcPct val="100000"/>
                </a:lnSpc>
                <a:spcBef>
                  <a:spcPts val="0"/>
                </a:spcBef>
                <a:spcAft>
                  <a:spcPts val="0"/>
                </a:spcAft>
                <a:buClrTx/>
                <a:buSzTx/>
                <a:buFontTx/>
                <a:buNone/>
                <a:tabLst/>
                <a:defRPr/>
              </a:pPr>
              <a:r>
                <a:rPr kumimoji="0" lang="en-US" altLang="zh-CN" sz="2667" b="0" i="0" u="none" strike="noStrike" kern="0" cap="none" spc="0" normalizeH="0" baseline="0" noProof="0" dirty="0" smtClean="0">
                  <a:ln>
                    <a:noFill/>
                  </a:ln>
                  <a:solidFill>
                    <a:prstClr val="white">
                      <a:lumMod val="95000"/>
                    </a:prstClr>
                  </a:solidFill>
                  <a:effectLst/>
                  <a:uLnTx/>
                  <a:uFillTx/>
                </a:rPr>
                <a:t>2019</a:t>
              </a:r>
              <a:endParaRPr kumimoji="0" lang="zh-CN" altLang="en-US" sz="2667" b="0" i="0" u="none" strike="noStrike" kern="0" cap="none" spc="0" normalizeH="0" baseline="0" noProof="0" dirty="0" smtClean="0">
                <a:ln>
                  <a:noFill/>
                </a:ln>
                <a:solidFill>
                  <a:prstClr val="white">
                    <a:lumMod val="95000"/>
                  </a:prstClr>
                </a:solidFill>
                <a:effectLst/>
                <a:uLnTx/>
                <a:uFillTx/>
              </a:endParaRPr>
            </a:p>
          </p:txBody>
        </p:sp>
      </p:grpSp>
      <p:grpSp>
        <p:nvGrpSpPr>
          <p:cNvPr id="18" name="组合 17"/>
          <p:cNvGrpSpPr/>
          <p:nvPr/>
        </p:nvGrpSpPr>
        <p:grpSpPr>
          <a:xfrm>
            <a:off x="8977117" y="2314443"/>
            <a:ext cx="1532927" cy="1498600"/>
            <a:chOff x="7164288" y="1682700"/>
            <a:chExt cx="1149695" cy="1123950"/>
          </a:xfrm>
          <a:solidFill>
            <a:srgbClr val="076655"/>
          </a:solidFill>
        </p:grpSpPr>
        <p:sp>
          <p:nvSpPr>
            <p:cNvPr id="19" name="椭圆形标注 18"/>
            <p:cNvSpPr/>
            <p:nvPr/>
          </p:nvSpPr>
          <p:spPr>
            <a:xfrm>
              <a:off x="7164288" y="1682700"/>
              <a:ext cx="1149695" cy="1123950"/>
            </a:xfrm>
            <a:prstGeom prst="wedgeEllipseCallout">
              <a:avLst>
                <a:gd name="adj1" fmla="val -45687"/>
                <a:gd name="adj2" fmla="val -43577"/>
              </a:avLst>
            </a:prstGeom>
            <a:grpFill/>
            <a:ln w="25400" cap="flat" cmpd="sng" algn="ctr">
              <a:noFill/>
              <a:prstDash val="solid"/>
            </a:ln>
            <a:effectLst/>
          </p:spPr>
          <p:txBody>
            <a:bodyPr rtlCol="0" anchor="ctr"/>
            <a:lstStyle/>
            <a:p>
              <a:pPr marL="0" marR="0" lvl="0" indent="0" algn="ctr" defTabSz="121916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white"/>
                </a:solidFill>
                <a:effectLst/>
                <a:uLnTx/>
                <a:uFillTx/>
                <a:latin typeface="Calibri"/>
                <a:ea typeface="宋体" panose="02010600030101010101" pitchFamily="2" charset="-122"/>
              </a:endParaRPr>
            </a:p>
          </p:txBody>
        </p:sp>
        <p:sp>
          <p:nvSpPr>
            <p:cNvPr id="20" name="TextBox 48"/>
            <p:cNvSpPr txBox="1"/>
            <p:nvPr/>
          </p:nvSpPr>
          <p:spPr>
            <a:xfrm>
              <a:off x="7361467" y="2044620"/>
              <a:ext cx="665086" cy="377075"/>
            </a:xfrm>
            <a:prstGeom prst="rect">
              <a:avLst/>
            </a:prstGeom>
            <a:grpFill/>
          </p:spPr>
          <p:txBody>
            <a:bodyPr wrap="none" rtlCol="0">
              <a:spAutoFit/>
            </a:bodyPr>
            <a:lstStyle/>
            <a:p>
              <a:pPr marL="0" marR="0" lvl="0" indent="0" defTabSz="1219160" eaLnBrk="1" fontAlgn="auto" latinLnBrk="0" hangingPunct="1">
                <a:lnSpc>
                  <a:spcPct val="100000"/>
                </a:lnSpc>
                <a:spcBef>
                  <a:spcPts val="0"/>
                </a:spcBef>
                <a:spcAft>
                  <a:spcPts val="0"/>
                </a:spcAft>
                <a:buClrTx/>
                <a:buSzTx/>
                <a:buFontTx/>
                <a:buNone/>
                <a:tabLst/>
                <a:defRPr/>
              </a:pPr>
              <a:r>
                <a:rPr kumimoji="0" lang="en-US" altLang="zh-CN" sz="2667" b="0" i="0" u="none" strike="noStrike" kern="0" cap="none" spc="0" normalizeH="0" baseline="0" noProof="0" dirty="0" smtClean="0">
                  <a:ln>
                    <a:noFill/>
                  </a:ln>
                  <a:solidFill>
                    <a:prstClr val="white">
                      <a:lumMod val="95000"/>
                    </a:prstClr>
                  </a:solidFill>
                  <a:effectLst/>
                  <a:uLnTx/>
                  <a:uFillTx/>
                </a:rPr>
                <a:t>20XX</a:t>
              </a:r>
              <a:endParaRPr kumimoji="0" lang="zh-CN" altLang="en-US" sz="2667" b="0" i="0" u="none" strike="noStrike" kern="0" cap="none" spc="0" normalizeH="0" baseline="0" noProof="0" dirty="0" smtClean="0">
                <a:ln>
                  <a:noFill/>
                </a:ln>
                <a:solidFill>
                  <a:prstClr val="white">
                    <a:lumMod val="95000"/>
                  </a:prstClr>
                </a:solidFill>
                <a:effectLst/>
                <a:uLnTx/>
                <a:uFillTx/>
              </a:endParaRPr>
            </a:p>
          </p:txBody>
        </p:sp>
      </p:grpSp>
      <p:sp>
        <p:nvSpPr>
          <p:cNvPr id="21" name="TextBox 49"/>
          <p:cNvSpPr txBox="1"/>
          <p:nvPr/>
        </p:nvSpPr>
        <p:spPr>
          <a:xfrm>
            <a:off x="2928445" y="2764906"/>
            <a:ext cx="1862399" cy="769634"/>
          </a:xfrm>
          <a:prstGeom prst="rect">
            <a:avLst/>
          </a:prstGeom>
          <a:noFill/>
        </p:spPr>
        <p:txBody>
          <a:bodyPr wrap="square" rtlCol="0">
            <a:spAutoFit/>
          </a:bodyPr>
          <a:lstStyle/>
          <a:p>
            <a:pPr algn="ctr" defTabSz="1219160"/>
            <a:r>
              <a:rPr lang="zh-CN" altLang="en-US" sz="1467" dirty="0">
                <a:solidFill>
                  <a:prstClr val="black">
                    <a:lumMod val="85000"/>
                    <a:lumOff val="15000"/>
                  </a:prstClr>
                </a:solidFill>
                <a:latin typeface="宋体" panose="02010600030101010101" pitchFamily="2" charset="-122"/>
              </a:rPr>
              <a:t>点击此处添加内容</a:t>
            </a:r>
            <a:endParaRPr lang="en-US" altLang="zh-CN" sz="1467" dirty="0">
              <a:solidFill>
                <a:prstClr val="black">
                  <a:lumMod val="85000"/>
                  <a:lumOff val="15000"/>
                </a:prstClr>
              </a:solidFill>
              <a:latin typeface="宋体" panose="02010600030101010101" pitchFamily="2" charset="-122"/>
            </a:endParaRPr>
          </a:p>
          <a:p>
            <a:pPr algn="ctr" defTabSz="1219160"/>
            <a:r>
              <a:rPr lang="zh-CN" altLang="en-US" sz="1467" dirty="0">
                <a:solidFill>
                  <a:prstClr val="black">
                    <a:lumMod val="85000"/>
                    <a:lumOff val="15000"/>
                  </a:prstClr>
                </a:solidFill>
                <a:latin typeface="宋体" panose="02010600030101010101" pitchFamily="2" charset="-122"/>
              </a:rPr>
              <a:t>点击此处添加内容</a:t>
            </a:r>
            <a:endParaRPr lang="en-US" altLang="zh-CN" sz="1467" dirty="0">
              <a:solidFill>
                <a:prstClr val="black">
                  <a:lumMod val="85000"/>
                  <a:lumOff val="15000"/>
                </a:prstClr>
              </a:solidFill>
              <a:latin typeface="宋体" panose="02010600030101010101" pitchFamily="2" charset="-122"/>
            </a:endParaRPr>
          </a:p>
          <a:p>
            <a:pPr algn="ctr" defTabSz="1219160"/>
            <a:r>
              <a:rPr lang="zh-CN" altLang="en-US" sz="1467" dirty="0">
                <a:solidFill>
                  <a:prstClr val="black">
                    <a:lumMod val="85000"/>
                    <a:lumOff val="15000"/>
                  </a:prstClr>
                </a:solidFill>
                <a:latin typeface="宋体" panose="02010600030101010101" pitchFamily="2" charset="-122"/>
              </a:rPr>
              <a:t>点击此处添加内容</a:t>
            </a:r>
            <a:endParaRPr lang="en-US" altLang="zh-CN" sz="1467" dirty="0">
              <a:solidFill>
                <a:prstClr val="black">
                  <a:lumMod val="85000"/>
                  <a:lumOff val="15000"/>
                </a:prstClr>
              </a:solidFill>
              <a:latin typeface="宋体" panose="02010600030101010101" pitchFamily="2" charset="-122"/>
            </a:endParaRPr>
          </a:p>
        </p:txBody>
      </p:sp>
      <p:sp>
        <p:nvSpPr>
          <p:cNvPr id="22" name="TextBox 50"/>
          <p:cNvSpPr txBox="1"/>
          <p:nvPr/>
        </p:nvSpPr>
        <p:spPr>
          <a:xfrm>
            <a:off x="1642111" y="5452385"/>
            <a:ext cx="1862399" cy="769634"/>
          </a:xfrm>
          <a:prstGeom prst="rect">
            <a:avLst/>
          </a:prstGeom>
          <a:noFill/>
        </p:spPr>
        <p:txBody>
          <a:bodyPr wrap="square" rtlCol="0">
            <a:spAutoFit/>
          </a:bodyPr>
          <a:lstStyle/>
          <a:p>
            <a:pPr algn="ctr" defTabSz="1219160"/>
            <a:r>
              <a:rPr lang="zh-CN" altLang="en-US" sz="1467" dirty="0">
                <a:solidFill>
                  <a:prstClr val="black">
                    <a:lumMod val="85000"/>
                    <a:lumOff val="15000"/>
                  </a:prstClr>
                </a:solidFill>
                <a:latin typeface="宋体" panose="02010600030101010101" pitchFamily="2" charset="-122"/>
              </a:rPr>
              <a:t>点击此处添加内容</a:t>
            </a:r>
            <a:endParaRPr lang="en-US" altLang="zh-CN" sz="1467" dirty="0">
              <a:solidFill>
                <a:prstClr val="black">
                  <a:lumMod val="85000"/>
                  <a:lumOff val="15000"/>
                </a:prstClr>
              </a:solidFill>
              <a:latin typeface="宋体" panose="02010600030101010101" pitchFamily="2" charset="-122"/>
            </a:endParaRPr>
          </a:p>
          <a:p>
            <a:pPr algn="ctr" defTabSz="1219160"/>
            <a:r>
              <a:rPr lang="zh-CN" altLang="en-US" sz="1467" dirty="0">
                <a:solidFill>
                  <a:prstClr val="black">
                    <a:lumMod val="85000"/>
                    <a:lumOff val="15000"/>
                  </a:prstClr>
                </a:solidFill>
                <a:latin typeface="宋体" panose="02010600030101010101" pitchFamily="2" charset="-122"/>
              </a:rPr>
              <a:t>点击此处添加内容</a:t>
            </a:r>
            <a:endParaRPr lang="en-US" altLang="zh-CN" sz="1467" dirty="0">
              <a:solidFill>
                <a:prstClr val="black">
                  <a:lumMod val="85000"/>
                  <a:lumOff val="15000"/>
                </a:prstClr>
              </a:solidFill>
              <a:latin typeface="宋体" panose="02010600030101010101" pitchFamily="2" charset="-122"/>
            </a:endParaRPr>
          </a:p>
          <a:p>
            <a:pPr algn="ctr" defTabSz="1219160"/>
            <a:r>
              <a:rPr lang="zh-CN" altLang="en-US" sz="1467" dirty="0">
                <a:solidFill>
                  <a:prstClr val="black">
                    <a:lumMod val="85000"/>
                    <a:lumOff val="15000"/>
                  </a:prstClr>
                </a:solidFill>
                <a:latin typeface="宋体" panose="02010600030101010101" pitchFamily="2" charset="-122"/>
              </a:rPr>
              <a:t>点击此处添加内容</a:t>
            </a:r>
            <a:endParaRPr lang="en-US" altLang="zh-CN" sz="1467" dirty="0">
              <a:solidFill>
                <a:prstClr val="black">
                  <a:lumMod val="85000"/>
                  <a:lumOff val="15000"/>
                </a:prstClr>
              </a:solidFill>
              <a:latin typeface="宋体" panose="02010600030101010101" pitchFamily="2" charset="-122"/>
            </a:endParaRPr>
          </a:p>
        </p:txBody>
      </p:sp>
      <p:sp>
        <p:nvSpPr>
          <p:cNvPr id="23" name="TextBox 51"/>
          <p:cNvSpPr txBox="1"/>
          <p:nvPr/>
        </p:nvSpPr>
        <p:spPr>
          <a:xfrm>
            <a:off x="6078412" y="3105397"/>
            <a:ext cx="1862399" cy="769634"/>
          </a:xfrm>
          <a:prstGeom prst="rect">
            <a:avLst/>
          </a:prstGeom>
          <a:noFill/>
        </p:spPr>
        <p:txBody>
          <a:bodyPr wrap="square" rtlCol="0">
            <a:spAutoFit/>
          </a:bodyPr>
          <a:lstStyle/>
          <a:p>
            <a:pPr algn="ctr" defTabSz="1219160"/>
            <a:r>
              <a:rPr lang="zh-CN" altLang="en-US" sz="1467" dirty="0">
                <a:solidFill>
                  <a:prstClr val="black">
                    <a:lumMod val="85000"/>
                    <a:lumOff val="15000"/>
                  </a:prstClr>
                </a:solidFill>
                <a:latin typeface="宋体" panose="02010600030101010101" pitchFamily="2" charset="-122"/>
              </a:rPr>
              <a:t>点击此处添加内容</a:t>
            </a:r>
            <a:endParaRPr lang="en-US" altLang="zh-CN" sz="1467" dirty="0">
              <a:solidFill>
                <a:prstClr val="black">
                  <a:lumMod val="85000"/>
                  <a:lumOff val="15000"/>
                </a:prstClr>
              </a:solidFill>
              <a:latin typeface="宋体" panose="02010600030101010101" pitchFamily="2" charset="-122"/>
            </a:endParaRPr>
          </a:p>
          <a:p>
            <a:pPr algn="ctr" defTabSz="1219160"/>
            <a:r>
              <a:rPr lang="zh-CN" altLang="en-US" sz="1467" dirty="0">
                <a:solidFill>
                  <a:prstClr val="black">
                    <a:lumMod val="85000"/>
                    <a:lumOff val="15000"/>
                  </a:prstClr>
                </a:solidFill>
                <a:latin typeface="宋体" panose="02010600030101010101" pitchFamily="2" charset="-122"/>
              </a:rPr>
              <a:t>点击此处添加内容</a:t>
            </a:r>
            <a:endParaRPr lang="en-US" altLang="zh-CN" sz="1467" dirty="0">
              <a:solidFill>
                <a:prstClr val="black">
                  <a:lumMod val="85000"/>
                  <a:lumOff val="15000"/>
                </a:prstClr>
              </a:solidFill>
              <a:latin typeface="宋体" panose="02010600030101010101" pitchFamily="2" charset="-122"/>
            </a:endParaRPr>
          </a:p>
          <a:p>
            <a:pPr algn="ctr" defTabSz="1219160"/>
            <a:r>
              <a:rPr lang="zh-CN" altLang="en-US" sz="1467" dirty="0">
                <a:solidFill>
                  <a:prstClr val="black">
                    <a:lumMod val="85000"/>
                    <a:lumOff val="15000"/>
                  </a:prstClr>
                </a:solidFill>
                <a:latin typeface="宋体" panose="02010600030101010101" pitchFamily="2" charset="-122"/>
              </a:rPr>
              <a:t>点击此处添加内容</a:t>
            </a:r>
            <a:endParaRPr lang="en-US" altLang="zh-CN" sz="1467" dirty="0">
              <a:solidFill>
                <a:prstClr val="black">
                  <a:lumMod val="85000"/>
                  <a:lumOff val="15000"/>
                </a:prstClr>
              </a:solidFill>
              <a:latin typeface="宋体" panose="02010600030101010101" pitchFamily="2" charset="-122"/>
            </a:endParaRPr>
          </a:p>
        </p:txBody>
      </p:sp>
      <p:sp>
        <p:nvSpPr>
          <p:cNvPr id="24" name="TextBox 52"/>
          <p:cNvSpPr txBox="1"/>
          <p:nvPr/>
        </p:nvSpPr>
        <p:spPr>
          <a:xfrm>
            <a:off x="8881107" y="1291598"/>
            <a:ext cx="1862399" cy="769634"/>
          </a:xfrm>
          <a:prstGeom prst="rect">
            <a:avLst/>
          </a:prstGeom>
          <a:noFill/>
        </p:spPr>
        <p:txBody>
          <a:bodyPr wrap="square" rtlCol="0">
            <a:spAutoFit/>
          </a:bodyPr>
          <a:lstStyle/>
          <a:p>
            <a:pPr algn="ctr" defTabSz="1219160"/>
            <a:r>
              <a:rPr lang="zh-CN" altLang="en-US" sz="1467" dirty="0">
                <a:solidFill>
                  <a:prstClr val="black">
                    <a:lumMod val="85000"/>
                    <a:lumOff val="15000"/>
                  </a:prstClr>
                </a:solidFill>
                <a:latin typeface="宋体" panose="02010600030101010101" pitchFamily="2" charset="-122"/>
              </a:rPr>
              <a:t>点击此处添加内容</a:t>
            </a:r>
            <a:endParaRPr lang="en-US" altLang="zh-CN" sz="1467" dirty="0">
              <a:solidFill>
                <a:prstClr val="black">
                  <a:lumMod val="85000"/>
                  <a:lumOff val="15000"/>
                </a:prstClr>
              </a:solidFill>
              <a:latin typeface="宋体" panose="02010600030101010101" pitchFamily="2" charset="-122"/>
            </a:endParaRPr>
          </a:p>
          <a:p>
            <a:pPr algn="ctr" defTabSz="1219160"/>
            <a:r>
              <a:rPr lang="zh-CN" altLang="en-US" sz="1467" dirty="0">
                <a:solidFill>
                  <a:prstClr val="black">
                    <a:lumMod val="85000"/>
                    <a:lumOff val="15000"/>
                  </a:prstClr>
                </a:solidFill>
                <a:latin typeface="宋体" panose="02010600030101010101" pitchFamily="2" charset="-122"/>
              </a:rPr>
              <a:t>点击此处添加内容</a:t>
            </a:r>
            <a:endParaRPr lang="en-US" altLang="zh-CN" sz="1467" dirty="0">
              <a:solidFill>
                <a:prstClr val="black">
                  <a:lumMod val="85000"/>
                  <a:lumOff val="15000"/>
                </a:prstClr>
              </a:solidFill>
              <a:latin typeface="宋体" panose="02010600030101010101" pitchFamily="2" charset="-122"/>
            </a:endParaRPr>
          </a:p>
          <a:p>
            <a:pPr algn="ctr" defTabSz="1219160"/>
            <a:r>
              <a:rPr lang="zh-CN" altLang="en-US" sz="1467" dirty="0">
                <a:solidFill>
                  <a:prstClr val="black">
                    <a:lumMod val="85000"/>
                    <a:lumOff val="15000"/>
                  </a:prstClr>
                </a:solidFill>
                <a:latin typeface="宋体" panose="02010600030101010101" pitchFamily="2" charset="-122"/>
              </a:rPr>
              <a:t>点击此处添加内容</a:t>
            </a:r>
            <a:endParaRPr lang="en-US" altLang="zh-CN" sz="1467" dirty="0">
              <a:solidFill>
                <a:prstClr val="black">
                  <a:lumMod val="85000"/>
                  <a:lumOff val="15000"/>
                </a:prstClr>
              </a:solidFill>
              <a:latin typeface="宋体" panose="02010600030101010101" pitchFamily="2" charset="-122"/>
            </a:endParaRPr>
          </a:p>
        </p:txBody>
      </p:sp>
    </p:spTree>
    <p:extLst>
      <p:ext uri="{BB962C8B-B14F-4D97-AF65-F5344CB8AC3E}">
        <p14:creationId xmlns:p14="http://schemas.microsoft.com/office/powerpoint/2010/main" val="3603447595"/>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500"/>
                                        <p:tgtEl>
                                          <p:spTgt spid="4"/>
                                        </p:tgtEl>
                                      </p:cBhvr>
                                    </p:animEffect>
                                  </p:childTnLst>
                                </p:cTn>
                              </p:par>
                            </p:childTnLst>
                          </p:cTn>
                        </p:par>
                        <p:par>
                          <p:cTn id="12" fill="hold">
                            <p:stCondLst>
                              <p:cond delay="1000"/>
                            </p:stCondLst>
                            <p:childTnLst>
                              <p:par>
                                <p:cTn id="13" presetID="42" presetClass="entr" presetSubtype="0" fill="hold"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1000"/>
                                        <p:tgtEl>
                                          <p:spTgt spid="9"/>
                                        </p:tgtEl>
                                      </p:cBhvr>
                                    </p:animEffect>
                                    <p:anim calcmode="lin" valueType="num">
                                      <p:cBhvr>
                                        <p:cTn id="16" dur="1000" fill="hold"/>
                                        <p:tgtEl>
                                          <p:spTgt spid="9"/>
                                        </p:tgtEl>
                                        <p:attrNameLst>
                                          <p:attrName>ppt_x</p:attrName>
                                        </p:attrNameLst>
                                      </p:cBhvr>
                                      <p:tavLst>
                                        <p:tav tm="0">
                                          <p:val>
                                            <p:strVal val="#ppt_x"/>
                                          </p:val>
                                        </p:tav>
                                        <p:tav tm="100000">
                                          <p:val>
                                            <p:strVal val="#ppt_x"/>
                                          </p:val>
                                        </p:tav>
                                      </p:tavLst>
                                    </p:anim>
                                    <p:anim calcmode="lin" valueType="num">
                                      <p:cBhvr>
                                        <p:cTn id="17" dur="1000" fill="hold"/>
                                        <p:tgtEl>
                                          <p:spTgt spid="9"/>
                                        </p:tgtEl>
                                        <p:attrNameLst>
                                          <p:attrName>ppt_y</p:attrName>
                                        </p:attrNameLst>
                                      </p:cBhvr>
                                      <p:tavLst>
                                        <p:tav tm="0">
                                          <p:val>
                                            <p:strVal val="#ppt_y+.1"/>
                                          </p:val>
                                        </p:tav>
                                        <p:tav tm="100000">
                                          <p:val>
                                            <p:strVal val="#ppt_y"/>
                                          </p:val>
                                        </p:tav>
                                      </p:tavLst>
                                    </p:anim>
                                  </p:childTnLst>
                                </p:cTn>
                              </p:par>
                              <p:par>
                                <p:cTn id="18" presetID="10" presetClass="entr" presetSubtype="0" fill="hold" grpId="0" nodeType="withEffect">
                                  <p:stCondLst>
                                    <p:cond delay="0"/>
                                  </p:stCondLst>
                                  <p:childTnLst>
                                    <p:set>
                                      <p:cBhvr>
                                        <p:cTn id="19" dur="1" fill="hold">
                                          <p:stCondLst>
                                            <p:cond delay="0"/>
                                          </p:stCondLst>
                                        </p:cTn>
                                        <p:tgtEl>
                                          <p:spTgt spid="22"/>
                                        </p:tgtEl>
                                        <p:attrNameLst>
                                          <p:attrName>style.visibility</p:attrName>
                                        </p:attrNameLst>
                                      </p:cBhvr>
                                      <p:to>
                                        <p:strVal val="visible"/>
                                      </p:to>
                                    </p:set>
                                    <p:animEffect transition="in" filter="fade">
                                      <p:cBhvr>
                                        <p:cTn id="20" dur="500"/>
                                        <p:tgtEl>
                                          <p:spTgt spid="22"/>
                                        </p:tgtEl>
                                      </p:cBhvr>
                                    </p:animEffect>
                                  </p:childTnLst>
                                </p:cTn>
                              </p:par>
                            </p:childTnLst>
                          </p:cTn>
                        </p:par>
                        <p:par>
                          <p:cTn id="21" fill="hold">
                            <p:stCondLst>
                              <p:cond delay="2000"/>
                            </p:stCondLst>
                            <p:childTnLst>
                              <p:par>
                                <p:cTn id="22" presetID="10" presetClass="entr" presetSubtype="0" fill="hold" grpId="0" nodeType="afterEffect">
                                  <p:stCondLst>
                                    <p:cond delay="0"/>
                                  </p:stCondLst>
                                  <p:childTnLst>
                                    <p:set>
                                      <p:cBhvr>
                                        <p:cTn id="23" dur="1" fill="hold">
                                          <p:stCondLst>
                                            <p:cond delay="0"/>
                                          </p:stCondLst>
                                        </p:cTn>
                                        <p:tgtEl>
                                          <p:spTgt spid="6"/>
                                        </p:tgtEl>
                                        <p:attrNameLst>
                                          <p:attrName>style.visibility</p:attrName>
                                        </p:attrNameLst>
                                      </p:cBhvr>
                                      <p:to>
                                        <p:strVal val="visible"/>
                                      </p:to>
                                    </p:set>
                                    <p:animEffect transition="in" filter="fade">
                                      <p:cBhvr>
                                        <p:cTn id="24" dur="500"/>
                                        <p:tgtEl>
                                          <p:spTgt spid="6"/>
                                        </p:tgtEl>
                                      </p:cBhvr>
                                    </p:animEffect>
                                  </p:childTnLst>
                                </p:cTn>
                              </p:par>
                            </p:childTnLst>
                          </p:cTn>
                        </p:par>
                        <p:par>
                          <p:cTn id="25" fill="hold">
                            <p:stCondLst>
                              <p:cond delay="2500"/>
                            </p:stCondLst>
                            <p:childTnLst>
                              <p:par>
                                <p:cTn id="26" presetID="42" presetClass="entr" presetSubtype="0" fill="hold" nodeType="afterEffect">
                                  <p:stCondLst>
                                    <p:cond delay="0"/>
                                  </p:stCondLst>
                                  <p:childTnLst>
                                    <p:set>
                                      <p:cBhvr>
                                        <p:cTn id="27" dur="1" fill="hold">
                                          <p:stCondLst>
                                            <p:cond delay="0"/>
                                          </p:stCondLst>
                                        </p:cTn>
                                        <p:tgtEl>
                                          <p:spTgt spid="12"/>
                                        </p:tgtEl>
                                        <p:attrNameLst>
                                          <p:attrName>style.visibility</p:attrName>
                                        </p:attrNameLst>
                                      </p:cBhvr>
                                      <p:to>
                                        <p:strVal val="visible"/>
                                      </p:to>
                                    </p:set>
                                    <p:animEffect transition="in" filter="fade">
                                      <p:cBhvr>
                                        <p:cTn id="28" dur="1000"/>
                                        <p:tgtEl>
                                          <p:spTgt spid="12"/>
                                        </p:tgtEl>
                                      </p:cBhvr>
                                    </p:animEffect>
                                    <p:anim calcmode="lin" valueType="num">
                                      <p:cBhvr>
                                        <p:cTn id="29" dur="1000" fill="hold"/>
                                        <p:tgtEl>
                                          <p:spTgt spid="12"/>
                                        </p:tgtEl>
                                        <p:attrNameLst>
                                          <p:attrName>ppt_x</p:attrName>
                                        </p:attrNameLst>
                                      </p:cBhvr>
                                      <p:tavLst>
                                        <p:tav tm="0">
                                          <p:val>
                                            <p:strVal val="#ppt_x"/>
                                          </p:val>
                                        </p:tav>
                                        <p:tav tm="100000">
                                          <p:val>
                                            <p:strVal val="#ppt_x"/>
                                          </p:val>
                                        </p:tav>
                                      </p:tavLst>
                                    </p:anim>
                                    <p:anim calcmode="lin" valueType="num">
                                      <p:cBhvr>
                                        <p:cTn id="30" dur="1000" fill="hold"/>
                                        <p:tgtEl>
                                          <p:spTgt spid="12"/>
                                        </p:tgtEl>
                                        <p:attrNameLst>
                                          <p:attrName>ppt_y</p:attrName>
                                        </p:attrNameLst>
                                      </p:cBhvr>
                                      <p:tavLst>
                                        <p:tav tm="0">
                                          <p:val>
                                            <p:strVal val="#ppt_y+.1"/>
                                          </p:val>
                                        </p:tav>
                                        <p:tav tm="100000">
                                          <p:val>
                                            <p:strVal val="#ppt_y"/>
                                          </p:val>
                                        </p:tav>
                                      </p:tavLst>
                                    </p:anim>
                                  </p:childTnLst>
                                </p:cTn>
                              </p:par>
                              <p:par>
                                <p:cTn id="31" presetID="47" presetClass="entr" presetSubtype="0" fill="hold" grpId="0" nodeType="withEffect">
                                  <p:stCondLst>
                                    <p:cond delay="0"/>
                                  </p:stCondLst>
                                  <p:childTnLst>
                                    <p:set>
                                      <p:cBhvr>
                                        <p:cTn id="32" dur="1" fill="hold">
                                          <p:stCondLst>
                                            <p:cond delay="0"/>
                                          </p:stCondLst>
                                        </p:cTn>
                                        <p:tgtEl>
                                          <p:spTgt spid="21"/>
                                        </p:tgtEl>
                                        <p:attrNameLst>
                                          <p:attrName>style.visibility</p:attrName>
                                        </p:attrNameLst>
                                      </p:cBhvr>
                                      <p:to>
                                        <p:strVal val="visible"/>
                                      </p:to>
                                    </p:set>
                                    <p:animEffect transition="in" filter="fade">
                                      <p:cBhvr>
                                        <p:cTn id="33" dur="1000"/>
                                        <p:tgtEl>
                                          <p:spTgt spid="21"/>
                                        </p:tgtEl>
                                      </p:cBhvr>
                                    </p:animEffect>
                                    <p:anim calcmode="lin" valueType="num">
                                      <p:cBhvr>
                                        <p:cTn id="34" dur="1000" fill="hold"/>
                                        <p:tgtEl>
                                          <p:spTgt spid="21"/>
                                        </p:tgtEl>
                                        <p:attrNameLst>
                                          <p:attrName>ppt_x</p:attrName>
                                        </p:attrNameLst>
                                      </p:cBhvr>
                                      <p:tavLst>
                                        <p:tav tm="0">
                                          <p:val>
                                            <p:strVal val="#ppt_x"/>
                                          </p:val>
                                        </p:tav>
                                        <p:tav tm="100000">
                                          <p:val>
                                            <p:strVal val="#ppt_x"/>
                                          </p:val>
                                        </p:tav>
                                      </p:tavLst>
                                    </p:anim>
                                    <p:anim calcmode="lin" valueType="num">
                                      <p:cBhvr>
                                        <p:cTn id="35" dur="1000" fill="hold"/>
                                        <p:tgtEl>
                                          <p:spTgt spid="21"/>
                                        </p:tgtEl>
                                        <p:attrNameLst>
                                          <p:attrName>ppt_y</p:attrName>
                                        </p:attrNameLst>
                                      </p:cBhvr>
                                      <p:tavLst>
                                        <p:tav tm="0">
                                          <p:val>
                                            <p:strVal val="#ppt_y-.1"/>
                                          </p:val>
                                        </p:tav>
                                        <p:tav tm="100000">
                                          <p:val>
                                            <p:strVal val="#ppt_y"/>
                                          </p:val>
                                        </p:tav>
                                      </p:tavLst>
                                    </p:anim>
                                  </p:childTnLst>
                                </p:cTn>
                              </p:par>
                            </p:childTnLst>
                          </p:cTn>
                        </p:par>
                        <p:par>
                          <p:cTn id="36" fill="hold">
                            <p:stCondLst>
                              <p:cond delay="3500"/>
                            </p:stCondLst>
                            <p:childTnLst>
                              <p:par>
                                <p:cTn id="37" presetID="10" presetClass="entr" presetSubtype="0" fill="hold" grpId="0" nodeType="afterEffect">
                                  <p:stCondLst>
                                    <p:cond delay="0"/>
                                  </p:stCondLst>
                                  <p:childTnLst>
                                    <p:set>
                                      <p:cBhvr>
                                        <p:cTn id="38" dur="1" fill="hold">
                                          <p:stCondLst>
                                            <p:cond delay="0"/>
                                          </p:stCondLst>
                                        </p:cTn>
                                        <p:tgtEl>
                                          <p:spTgt spid="7"/>
                                        </p:tgtEl>
                                        <p:attrNameLst>
                                          <p:attrName>style.visibility</p:attrName>
                                        </p:attrNameLst>
                                      </p:cBhvr>
                                      <p:to>
                                        <p:strVal val="visible"/>
                                      </p:to>
                                    </p:set>
                                    <p:animEffect transition="in" filter="fade">
                                      <p:cBhvr>
                                        <p:cTn id="39" dur="500"/>
                                        <p:tgtEl>
                                          <p:spTgt spid="7"/>
                                        </p:tgtEl>
                                      </p:cBhvr>
                                    </p:animEffect>
                                  </p:childTnLst>
                                </p:cTn>
                              </p:par>
                            </p:childTnLst>
                          </p:cTn>
                        </p:par>
                        <p:par>
                          <p:cTn id="40" fill="hold">
                            <p:stCondLst>
                              <p:cond delay="4000"/>
                            </p:stCondLst>
                            <p:childTnLst>
                              <p:par>
                                <p:cTn id="41" presetID="42" presetClass="entr" presetSubtype="0" fill="hold" nodeType="afterEffect">
                                  <p:stCondLst>
                                    <p:cond delay="0"/>
                                  </p:stCondLst>
                                  <p:childTnLst>
                                    <p:set>
                                      <p:cBhvr>
                                        <p:cTn id="42" dur="1" fill="hold">
                                          <p:stCondLst>
                                            <p:cond delay="0"/>
                                          </p:stCondLst>
                                        </p:cTn>
                                        <p:tgtEl>
                                          <p:spTgt spid="15"/>
                                        </p:tgtEl>
                                        <p:attrNameLst>
                                          <p:attrName>style.visibility</p:attrName>
                                        </p:attrNameLst>
                                      </p:cBhvr>
                                      <p:to>
                                        <p:strVal val="visible"/>
                                      </p:to>
                                    </p:set>
                                    <p:animEffect transition="in" filter="fade">
                                      <p:cBhvr>
                                        <p:cTn id="43" dur="1000"/>
                                        <p:tgtEl>
                                          <p:spTgt spid="15"/>
                                        </p:tgtEl>
                                      </p:cBhvr>
                                    </p:animEffect>
                                    <p:anim calcmode="lin" valueType="num">
                                      <p:cBhvr>
                                        <p:cTn id="44" dur="1000" fill="hold"/>
                                        <p:tgtEl>
                                          <p:spTgt spid="15"/>
                                        </p:tgtEl>
                                        <p:attrNameLst>
                                          <p:attrName>ppt_x</p:attrName>
                                        </p:attrNameLst>
                                      </p:cBhvr>
                                      <p:tavLst>
                                        <p:tav tm="0">
                                          <p:val>
                                            <p:strVal val="#ppt_x"/>
                                          </p:val>
                                        </p:tav>
                                        <p:tav tm="100000">
                                          <p:val>
                                            <p:strVal val="#ppt_x"/>
                                          </p:val>
                                        </p:tav>
                                      </p:tavLst>
                                    </p:anim>
                                    <p:anim calcmode="lin" valueType="num">
                                      <p:cBhvr>
                                        <p:cTn id="45" dur="1000" fill="hold"/>
                                        <p:tgtEl>
                                          <p:spTgt spid="15"/>
                                        </p:tgtEl>
                                        <p:attrNameLst>
                                          <p:attrName>ppt_y</p:attrName>
                                        </p:attrNameLst>
                                      </p:cBhvr>
                                      <p:tavLst>
                                        <p:tav tm="0">
                                          <p:val>
                                            <p:strVal val="#ppt_y+.1"/>
                                          </p:val>
                                        </p:tav>
                                        <p:tav tm="100000">
                                          <p:val>
                                            <p:strVal val="#ppt_y"/>
                                          </p:val>
                                        </p:tav>
                                      </p:tavLst>
                                    </p:anim>
                                  </p:childTnLst>
                                </p:cTn>
                              </p:par>
                              <p:par>
                                <p:cTn id="46" presetID="10" presetClass="entr" presetSubtype="0" fill="hold" grpId="0" nodeType="withEffect">
                                  <p:stCondLst>
                                    <p:cond delay="0"/>
                                  </p:stCondLst>
                                  <p:childTnLst>
                                    <p:set>
                                      <p:cBhvr>
                                        <p:cTn id="47" dur="1" fill="hold">
                                          <p:stCondLst>
                                            <p:cond delay="0"/>
                                          </p:stCondLst>
                                        </p:cTn>
                                        <p:tgtEl>
                                          <p:spTgt spid="23"/>
                                        </p:tgtEl>
                                        <p:attrNameLst>
                                          <p:attrName>style.visibility</p:attrName>
                                        </p:attrNameLst>
                                      </p:cBhvr>
                                      <p:to>
                                        <p:strVal val="visible"/>
                                      </p:to>
                                    </p:set>
                                    <p:animEffect transition="in" filter="fade">
                                      <p:cBhvr>
                                        <p:cTn id="48" dur="500"/>
                                        <p:tgtEl>
                                          <p:spTgt spid="23"/>
                                        </p:tgtEl>
                                      </p:cBhvr>
                                    </p:animEffect>
                                  </p:childTnLst>
                                </p:cTn>
                              </p:par>
                            </p:childTnLst>
                          </p:cTn>
                        </p:par>
                        <p:par>
                          <p:cTn id="49" fill="hold">
                            <p:stCondLst>
                              <p:cond delay="5000"/>
                            </p:stCondLst>
                            <p:childTnLst>
                              <p:par>
                                <p:cTn id="50" presetID="10" presetClass="entr" presetSubtype="0" fill="hold" grpId="0" nodeType="afterEffect">
                                  <p:stCondLst>
                                    <p:cond delay="0"/>
                                  </p:stCondLst>
                                  <p:childTnLst>
                                    <p:set>
                                      <p:cBhvr>
                                        <p:cTn id="51" dur="1" fill="hold">
                                          <p:stCondLst>
                                            <p:cond delay="0"/>
                                          </p:stCondLst>
                                        </p:cTn>
                                        <p:tgtEl>
                                          <p:spTgt spid="8"/>
                                        </p:tgtEl>
                                        <p:attrNameLst>
                                          <p:attrName>style.visibility</p:attrName>
                                        </p:attrNameLst>
                                      </p:cBhvr>
                                      <p:to>
                                        <p:strVal val="visible"/>
                                      </p:to>
                                    </p:set>
                                    <p:animEffect transition="in" filter="fade">
                                      <p:cBhvr>
                                        <p:cTn id="52" dur="500"/>
                                        <p:tgtEl>
                                          <p:spTgt spid="8"/>
                                        </p:tgtEl>
                                      </p:cBhvr>
                                    </p:animEffect>
                                  </p:childTnLst>
                                </p:cTn>
                              </p:par>
                            </p:childTnLst>
                          </p:cTn>
                        </p:par>
                        <p:par>
                          <p:cTn id="53" fill="hold">
                            <p:stCondLst>
                              <p:cond delay="5500"/>
                            </p:stCondLst>
                            <p:childTnLst>
                              <p:par>
                                <p:cTn id="54" presetID="47" presetClass="entr" presetSubtype="0" fill="hold" grpId="0" nodeType="afterEffect">
                                  <p:stCondLst>
                                    <p:cond delay="0"/>
                                  </p:stCondLst>
                                  <p:childTnLst>
                                    <p:set>
                                      <p:cBhvr>
                                        <p:cTn id="55" dur="1" fill="hold">
                                          <p:stCondLst>
                                            <p:cond delay="0"/>
                                          </p:stCondLst>
                                        </p:cTn>
                                        <p:tgtEl>
                                          <p:spTgt spid="24"/>
                                        </p:tgtEl>
                                        <p:attrNameLst>
                                          <p:attrName>style.visibility</p:attrName>
                                        </p:attrNameLst>
                                      </p:cBhvr>
                                      <p:to>
                                        <p:strVal val="visible"/>
                                      </p:to>
                                    </p:set>
                                    <p:animEffect transition="in" filter="fade">
                                      <p:cBhvr>
                                        <p:cTn id="56" dur="1000"/>
                                        <p:tgtEl>
                                          <p:spTgt spid="24"/>
                                        </p:tgtEl>
                                      </p:cBhvr>
                                    </p:animEffect>
                                    <p:anim calcmode="lin" valueType="num">
                                      <p:cBhvr>
                                        <p:cTn id="57" dur="1000" fill="hold"/>
                                        <p:tgtEl>
                                          <p:spTgt spid="24"/>
                                        </p:tgtEl>
                                        <p:attrNameLst>
                                          <p:attrName>ppt_x</p:attrName>
                                        </p:attrNameLst>
                                      </p:cBhvr>
                                      <p:tavLst>
                                        <p:tav tm="0">
                                          <p:val>
                                            <p:strVal val="#ppt_x"/>
                                          </p:val>
                                        </p:tav>
                                        <p:tav tm="100000">
                                          <p:val>
                                            <p:strVal val="#ppt_x"/>
                                          </p:val>
                                        </p:tav>
                                      </p:tavLst>
                                    </p:anim>
                                    <p:anim calcmode="lin" valueType="num">
                                      <p:cBhvr>
                                        <p:cTn id="58" dur="1000" fill="hold"/>
                                        <p:tgtEl>
                                          <p:spTgt spid="24"/>
                                        </p:tgtEl>
                                        <p:attrNameLst>
                                          <p:attrName>ppt_y</p:attrName>
                                        </p:attrNameLst>
                                      </p:cBhvr>
                                      <p:tavLst>
                                        <p:tav tm="0">
                                          <p:val>
                                            <p:strVal val="#ppt_y-.1"/>
                                          </p:val>
                                        </p:tav>
                                        <p:tav tm="100000">
                                          <p:val>
                                            <p:strVal val="#ppt_y"/>
                                          </p:val>
                                        </p:tav>
                                      </p:tavLst>
                                    </p:anim>
                                  </p:childTnLst>
                                </p:cTn>
                              </p:par>
                              <p:par>
                                <p:cTn id="59" presetID="42" presetClass="entr" presetSubtype="0" fill="hold" nodeType="withEffect">
                                  <p:stCondLst>
                                    <p:cond delay="0"/>
                                  </p:stCondLst>
                                  <p:childTnLst>
                                    <p:set>
                                      <p:cBhvr>
                                        <p:cTn id="60" dur="1" fill="hold">
                                          <p:stCondLst>
                                            <p:cond delay="0"/>
                                          </p:stCondLst>
                                        </p:cTn>
                                        <p:tgtEl>
                                          <p:spTgt spid="18"/>
                                        </p:tgtEl>
                                        <p:attrNameLst>
                                          <p:attrName>style.visibility</p:attrName>
                                        </p:attrNameLst>
                                      </p:cBhvr>
                                      <p:to>
                                        <p:strVal val="visible"/>
                                      </p:to>
                                    </p:set>
                                    <p:animEffect transition="in" filter="fade">
                                      <p:cBhvr>
                                        <p:cTn id="61" dur="1000"/>
                                        <p:tgtEl>
                                          <p:spTgt spid="18"/>
                                        </p:tgtEl>
                                      </p:cBhvr>
                                    </p:animEffect>
                                    <p:anim calcmode="lin" valueType="num">
                                      <p:cBhvr>
                                        <p:cTn id="62" dur="1000" fill="hold"/>
                                        <p:tgtEl>
                                          <p:spTgt spid="18"/>
                                        </p:tgtEl>
                                        <p:attrNameLst>
                                          <p:attrName>ppt_x</p:attrName>
                                        </p:attrNameLst>
                                      </p:cBhvr>
                                      <p:tavLst>
                                        <p:tav tm="0">
                                          <p:val>
                                            <p:strVal val="#ppt_x"/>
                                          </p:val>
                                        </p:tav>
                                        <p:tav tm="100000">
                                          <p:val>
                                            <p:strVal val="#ppt_x"/>
                                          </p:val>
                                        </p:tav>
                                      </p:tavLst>
                                    </p:anim>
                                    <p:anim calcmode="lin" valueType="num">
                                      <p:cBhvr>
                                        <p:cTn id="63"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6" grpId="0" animBg="1"/>
      <p:bldP spid="7" grpId="0" animBg="1"/>
      <p:bldP spid="8" grpId="0" animBg="1"/>
      <p:bldP spid="21" grpId="0"/>
      <p:bldP spid="22" grpId="0"/>
      <p:bldP spid="23" grpId="0"/>
      <p:bldP spid="2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54"/>
          <p:cNvSpPr txBox="1"/>
          <p:nvPr/>
        </p:nvSpPr>
        <p:spPr>
          <a:xfrm>
            <a:off x="-825829" y="226433"/>
            <a:ext cx="5042228" cy="523220"/>
          </a:xfrm>
          <a:prstGeom prst="rect">
            <a:avLst/>
          </a:prstGeom>
          <a:noFill/>
        </p:spPr>
        <p:txBody>
          <a:bodyPr wrap="square" rtlCol="0">
            <a:spAutoFit/>
          </a:bodyPr>
          <a:lstStyle>
            <a:defPPr>
              <a:defRPr lang="zh-CN"/>
            </a:defPPr>
            <a:lvl1pPr algn="ctr">
              <a:defRPr sz="2800" b="1">
                <a:latin typeface="微软雅黑" panose="020B0503020204020204" pitchFamily="34" charset="-122"/>
                <a:ea typeface="微软雅黑" panose="020B0503020204020204" pitchFamily="34" charset="-122"/>
              </a:defRPr>
            </a:lvl1pPr>
          </a:lstStyle>
          <a:p>
            <a:r>
              <a:rPr lang="zh-CN" altLang="en-US" smtClean="0"/>
              <a:t>点击添加文本标题</a:t>
            </a:r>
            <a:endParaRPr lang="zh-CN" altLang="en-US" dirty="0"/>
          </a:p>
        </p:txBody>
      </p:sp>
      <p:grpSp>
        <p:nvGrpSpPr>
          <p:cNvPr id="3" name="组合 2"/>
          <p:cNvGrpSpPr/>
          <p:nvPr/>
        </p:nvGrpSpPr>
        <p:grpSpPr>
          <a:xfrm>
            <a:off x="6700898" y="1858797"/>
            <a:ext cx="4413851" cy="882722"/>
            <a:chOff x="6327173" y="1681099"/>
            <a:chExt cx="4413851" cy="882723"/>
          </a:xfrm>
        </p:grpSpPr>
        <p:sp>
          <p:nvSpPr>
            <p:cNvPr id="4" name="文本框 20"/>
            <p:cNvSpPr txBox="1"/>
            <p:nvPr/>
          </p:nvSpPr>
          <p:spPr>
            <a:xfrm>
              <a:off x="6327174" y="1681099"/>
              <a:ext cx="2321526" cy="387735"/>
            </a:xfrm>
            <a:prstGeom prst="rect">
              <a:avLst/>
            </a:prstGeom>
            <a:noFill/>
          </p:spPr>
          <p:txBody>
            <a:bodyPr wrap="square" rtlCol="0">
              <a:spAutoFit/>
            </a:bodyPr>
            <a:lstStyle/>
            <a:p>
              <a:pPr algn="just" defTabSz="1219261">
                <a:lnSpc>
                  <a:spcPct val="90000"/>
                </a:lnSpc>
                <a:spcBef>
                  <a:spcPts val="1000"/>
                </a:spcBef>
              </a:pPr>
              <a:r>
                <a:rPr lang="zh-CN" altLang="en-US" sz="2133" dirty="0">
                  <a:solidFill>
                    <a:srgbClr val="076655"/>
                  </a:solidFill>
                  <a:latin typeface="微软雅黑" panose="020B0503020204020204" pitchFamily="34" charset="-122"/>
                  <a:ea typeface="微软雅黑" panose="020B0503020204020204" pitchFamily="34" charset="-122"/>
                </a:rPr>
                <a:t>添加标题</a:t>
              </a:r>
            </a:p>
          </p:txBody>
        </p:sp>
        <p:sp>
          <p:nvSpPr>
            <p:cNvPr id="6" name="文本框 21"/>
            <p:cNvSpPr txBox="1"/>
            <p:nvPr/>
          </p:nvSpPr>
          <p:spPr>
            <a:xfrm>
              <a:off x="6327173" y="1938138"/>
              <a:ext cx="4413851" cy="625684"/>
            </a:xfrm>
            <a:prstGeom prst="rect">
              <a:avLst/>
            </a:prstGeom>
            <a:noFill/>
          </p:spPr>
          <p:txBody>
            <a:bodyPr wrap="square" rtlCol="0">
              <a:spAutoFit/>
            </a:bodyPr>
            <a:lstStyle/>
            <a:p>
              <a:pPr algn="just" defTabSz="1219261">
                <a:lnSpc>
                  <a:spcPct val="130000"/>
                </a:lnSpc>
              </a:pPr>
              <a:r>
                <a:rPr lang="zh-CN" altLang="en-US" sz="1333" dirty="0">
                  <a:solidFill>
                    <a:srgbClr val="080808"/>
                  </a:solidFill>
                  <a:latin typeface="微软雅黑" panose="020B0503020204020204" pitchFamily="34" charset="-122"/>
                  <a:ea typeface="微软雅黑" panose="020B0503020204020204" pitchFamily="34" charset="-122"/>
                </a:rPr>
                <a:t>单击添加文本单击添加文本单击添加文本单击添加文本单击添加文本单击添加文本单击添加文本</a:t>
              </a:r>
              <a:endParaRPr lang="en-US" altLang="zh-CN" sz="1333" dirty="0">
                <a:solidFill>
                  <a:srgbClr val="080808"/>
                </a:solidFill>
                <a:latin typeface="微软雅黑" panose="020B0503020204020204" pitchFamily="34" charset="-122"/>
                <a:ea typeface="微软雅黑" panose="020B0503020204020204" pitchFamily="34" charset="-122"/>
              </a:endParaRPr>
            </a:p>
          </p:txBody>
        </p:sp>
      </p:grpSp>
      <p:grpSp>
        <p:nvGrpSpPr>
          <p:cNvPr id="7" name="组合 6"/>
          <p:cNvGrpSpPr/>
          <p:nvPr/>
        </p:nvGrpSpPr>
        <p:grpSpPr>
          <a:xfrm>
            <a:off x="1587750" y="3799545"/>
            <a:ext cx="889616" cy="731807"/>
            <a:chOff x="1465545" y="3524250"/>
            <a:chExt cx="889616" cy="731806"/>
          </a:xfrm>
        </p:grpSpPr>
        <p:sp>
          <p:nvSpPr>
            <p:cNvPr id="8" name="六边形 7"/>
            <p:cNvSpPr/>
            <p:nvPr/>
          </p:nvSpPr>
          <p:spPr>
            <a:xfrm>
              <a:off x="1480540" y="3524250"/>
              <a:ext cx="848894" cy="731806"/>
            </a:xfrm>
            <a:prstGeom prst="hexagon">
              <a:avLst/>
            </a:prstGeom>
            <a:solidFill>
              <a:srgbClr val="076655"/>
            </a:solidFill>
            <a:ln w="25400" cap="flat" cmpd="sng" algn="ctr">
              <a:noFill/>
              <a:prstDash val="solid"/>
            </a:ln>
            <a:effectLst/>
          </p:spPr>
          <p:txBody>
            <a:bodyPr rtlCol="0" anchor="ctr"/>
            <a:lstStyle/>
            <a:p>
              <a:pPr marL="0" marR="0" lvl="0" indent="0" algn="ctr" defTabSz="1219261"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srgbClr val="FFFFFF"/>
                </a:solidFill>
                <a:effectLst/>
                <a:uLnTx/>
                <a:uFillTx/>
                <a:latin typeface="Calibri"/>
                <a:ea typeface="宋体" panose="02010600030101010101" pitchFamily="2" charset="-122"/>
              </a:endParaRPr>
            </a:p>
          </p:txBody>
        </p:sp>
        <p:sp>
          <p:nvSpPr>
            <p:cNvPr id="9" name="文本框 24"/>
            <p:cNvSpPr txBox="1"/>
            <p:nvPr/>
          </p:nvSpPr>
          <p:spPr>
            <a:xfrm>
              <a:off x="1465545" y="3719336"/>
              <a:ext cx="889616" cy="387734"/>
            </a:xfrm>
            <a:prstGeom prst="rect">
              <a:avLst/>
            </a:prstGeom>
            <a:noFill/>
          </p:spPr>
          <p:txBody>
            <a:bodyPr wrap="square" rtlCol="0">
              <a:spAutoFit/>
            </a:bodyPr>
            <a:lstStyle/>
            <a:p>
              <a:pPr marL="0" marR="0" lvl="0" indent="0" algn="ctr" defTabSz="1219261" eaLnBrk="1" fontAlgn="auto" latinLnBrk="0" hangingPunct="1">
                <a:lnSpc>
                  <a:spcPct val="90000"/>
                </a:lnSpc>
                <a:spcBef>
                  <a:spcPts val="1000"/>
                </a:spcBef>
                <a:spcAft>
                  <a:spcPts val="0"/>
                </a:spcAft>
                <a:buClrTx/>
                <a:buSzTx/>
                <a:buFontTx/>
                <a:buNone/>
                <a:tabLst/>
                <a:defRPr/>
              </a:pPr>
              <a:r>
                <a:rPr kumimoji="0" lang="en-US" altLang="zh-CN" sz="2133" b="0" i="0" u="none" strike="noStrike" kern="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rPr>
                <a:t>30%</a:t>
              </a:r>
              <a:endParaRPr kumimoji="0" lang="zh-CN" altLang="en-US" sz="2133" b="0" i="0" u="none" strike="noStrike" kern="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endParaRPr>
            </a:p>
          </p:txBody>
        </p:sp>
      </p:grpSp>
      <p:grpSp>
        <p:nvGrpSpPr>
          <p:cNvPr id="10" name="组合 9"/>
          <p:cNvGrpSpPr/>
          <p:nvPr/>
        </p:nvGrpSpPr>
        <p:grpSpPr>
          <a:xfrm>
            <a:off x="2451639" y="4356975"/>
            <a:ext cx="1334263" cy="1150226"/>
            <a:chOff x="2329434" y="4081682"/>
            <a:chExt cx="1334262" cy="1150226"/>
          </a:xfrm>
        </p:grpSpPr>
        <p:sp>
          <p:nvSpPr>
            <p:cNvPr id="11" name="六边形 10"/>
            <p:cNvSpPr/>
            <p:nvPr/>
          </p:nvSpPr>
          <p:spPr>
            <a:xfrm>
              <a:off x="2329434" y="4081682"/>
              <a:ext cx="1334262" cy="1150226"/>
            </a:xfrm>
            <a:prstGeom prst="hexagon">
              <a:avLst/>
            </a:prstGeom>
            <a:solidFill>
              <a:srgbClr val="076655"/>
            </a:solidFill>
            <a:ln w="25400" cap="flat" cmpd="sng" algn="ctr">
              <a:noFill/>
              <a:prstDash val="solid"/>
            </a:ln>
            <a:effectLst/>
          </p:spPr>
          <p:txBody>
            <a:bodyPr rtlCol="0" anchor="ctr"/>
            <a:lstStyle/>
            <a:p>
              <a:pPr marL="0" marR="0" lvl="0" indent="0" algn="ctr" defTabSz="1219261"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srgbClr val="FFFFFF"/>
                </a:solidFill>
                <a:effectLst/>
                <a:uLnTx/>
                <a:uFillTx/>
                <a:latin typeface="Calibri"/>
                <a:ea typeface="宋体" panose="02010600030101010101" pitchFamily="2" charset="-122"/>
              </a:endParaRPr>
            </a:p>
          </p:txBody>
        </p:sp>
        <p:sp>
          <p:nvSpPr>
            <p:cNvPr id="12" name="文本框 25"/>
            <p:cNvSpPr txBox="1"/>
            <p:nvPr/>
          </p:nvSpPr>
          <p:spPr>
            <a:xfrm>
              <a:off x="2426710" y="4416728"/>
              <a:ext cx="1134779" cy="480131"/>
            </a:xfrm>
            <a:prstGeom prst="rect">
              <a:avLst/>
            </a:prstGeom>
            <a:noFill/>
          </p:spPr>
          <p:txBody>
            <a:bodyPr wrap="square" rtlCol="0">
              <a:spAutoFit/>
            </a:bodyPr>
            <a:lstStyle/>
            <a:p>
              <a:pPr marL="0" marR="0" lvl="0" indent="0" algn="ctr" defTabSz="1219261" eaLnBrk="1" fontAlgn="auto" latinLnBrk="0" hangingPunct="1">
                <a:lnSpc>
                  <a:spcPct val="90000"/>
                </a:lnSpc>
                <a:spcBef>
                  <a:spcPts val="1000"/>
                </a:spcBef>
                <a:spcAft>
                  <a:spcPts val="0"/>
                </a:spcAft>
                <a:buClrTx/>
                <a:buSzTx/>
                <a:buFontTx/>
                <a:buNone/>
                <a:tabLst/>
                <a:defRPr/>
              </a:pPr>
              <a:r>
                <a:rPr kumimoji="0" lang="en-US" altLang="zh-CN" sz="2800" b="0" i="0" u="none" strike="noStrike" kern="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rPr>
                <a:t>40%</a:t>
              </a:r>
              <a:endParaRPr kumimoji="0" lang="zh-CN" altLang="en-US" sz="2800" b="0" i="0" u="none" strike="noStrike" kern="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endParaRPr>
            </a:p>
          </p:txBody>
        </p:sp>
      </p:grpSp>
      <p:grpSp>
        <p:nvGrpSpPr>
          <p:cNvPr id="13" name="组合 12"/>
          <p:cNvGrpSpPr/>
          <p:nvPr/>
        </p:nvGrpSpPr>
        <p:grpSpPr>
          <a:xfrm>
            <a:off x="3785901" y="2835277"/>
            <a:ext cx="2432304" cy="2096814"/>
            <a:chOff x="3663696" y="2559981"/>
            <a:chExt cx="2432304" cy="2096814"/>
          </a:xfrm>
        </p:grpSpPr>
        <p:sp>
          <p:nvSpPr>
            <p:cNvPr id="14" name="六边形 13"/>
            <p:cNvSpPr/>
            <p:nvPr/>
          </p:nvSpPr>
          <p:spPr>
            <a:xfrm>
              <a:off x="3663696" y="2559981"/>
              <a:ext cx="2432304" cy="2096814"/>
            </a:xfrm>
            <a:prstGeom prst="hexagon">
              <a:avLst/>
            </a:prstGeom>
            <a:solidFill>
              <a:srgbClr val="076655"/>
            </a:solidFill>
            <a:ln w="25400" cap="flat" cmpd="sng" algn="ctr">
              <a:noFill/>
              <a:prstDash val="solid"/>
            </a:ln>
            <a:effectLst/>
          </p:spPr>
          <p:txBody>
            <a:bodyPr rtlCol="0" anchor="ctr"/>
            <a:lstStyle/>
            <a:p>
              <a:pPr marL="0" marR="0" lvl="0" indent="0" algn="ctr" defTabSz="1219261"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srgbClr val="FFFFFF"/>
                </a:solidFill>
                <a:effectLst/>
                <a:uLnTx/>
                <a:uFillTx/>
                <a:latin typeface="Calibri"/>
                <a:ea typeface="宋体" panose="02010600030101010101" pitchFamily="2" charset="-122"/>
              </a:endParaRPr>
            </a:p>
          </p:txBody>
        </p:sp>
        <p:sp>
          <p:nvSpPr>
            <p:cNvPr id="15" name="文本框 26"/>
            <p:cNvSpPr txBox="1"/>
            <p:nvPr/>
          </p:nvSpPr>
          <p:spPr>
            <a:xfrm>
              <a:off x="4040565" y="3229823"/>
              <a:ext cx="1678565" cy="757130"/>
            </a:xfrm>
            <a:prstGeom prst="rect">
              <a:avLst/>
            </a:prstGeom>
            <a:noFill/>
          </p:spPr>
          <p:txBody>
            <a:bodyPr wrap="square" rtlCol="0">
              <a:spAutoFit/>
            </a:bodyPr>
            <a:lstStyle/>
            <a:p>
              <a:pPr marL="0" marR="0" lvl="0" indent="0" algn="ctr" defTabSz="1219261" eaLnBrk="1" fontAlgn="auto" latinLnBrk="0" hangingPunct="1">
                <a:lnSpc>
                  <a:spcPct val="90000"/>
                </a:lnSpc>
                <a:spcBef>
                  <a:spcPts val="1000"/>
                </a:spcBef>
                <a:spcAft>
                  <a:spcPts val="0"/>
                </a:spcAft>
                <a:buClrTx/>
                <a:buSzTx/>
                <a:buFontTx/>
                <a:buNone/>
                <a:tabLst/>
                <a:defRPr/>
              </a:pPr>
              <a:r>
                <a:rPr kumimoji="0" lang="en-US" altLang="zh-CN" sz="4800" b="0" i="0" u="none" strike="noStrike" kern="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rPr>
                <a:t>80%</a:t>
              </a:r>
              <a:endParaRPr kumimoji="0" lang="zh-CN" altLang="en-US" sz="4800" b="0" i="0" u="none" strike="noStrike" kern="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endParaRPr>
            </a:p>
          </p:txBody>
        </p:sp>
      </p:grpSp>
      <p:grpSp>
        <p:nvGrpSpPr>
          <p:cNvPr id="16" name="组合 15"/>
          <p:cNvGrpSpPr/>
          <p:nvPr/>
        </p:nvGrpSpPr>
        <p:grpSpPr>
          <a:xfrm>
            <a:off x="2058447" y="1962031"/>
            <a:ext cx="1727455" cy="1489184"/>
            <a:chOff x="1936242" y="1686736"/>
            <a:chExt cx="1727454" cy="1489184"/>
          </a:xfrm>
        </p:grpSpPr>
        <p:sp>
          <p:nvSpPr>
            <p:cNvPr id="17" name="六边形 16"/>
            <p:cNvSpPr/>
            <p:nvPr/>
          </p:nvSpPr>
          <p:spPr>
            <a:xfrm>
              <a:off x="1936242" y="1686736"/>
              <a:ext cx="1727454" cy="1489184"/>
            </a:xfrm>
            <a:prstGeom prst="hexagon">
              <a:avLst/>
            </a:prstGeom>
            <a:solidFill>
              <a:srgbClr val="076655"/>
            </a:solidFill>
            <a:ln w="25400" cap="flat" cmpd="sng" algn="ctr">
              <a:noFill/>
              <a:prstDash val="solid"/>
            </a:ln>
            <a:effectLst/>
          </p:spPr>
          <p:txBody>
            <a:bodyPr rtlCol="0" anchor="ctr"/>
            <a:lstStyle/>
            <a:p>
              <a:pPr marL="0" marR="0" lvl="0" indent="0" algn="ctr" defTabSz="1219261"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srgbClr val="FFFFFF"/>
                </a:solidFill>
                <a:effectLst/>
                <a:uLnTx/>
                <a:uFillTx/>
                <a:latin typeface="Calibri"/>
                <a:ea typeface="宋体" panose="02010600030101010101" pitchFamily="2" charset="-122"/>
              </a:endParaRPr>
            </a:p>
          </p:txBody>
        </p:sp>
        <p:sp>
          <p:nvSpPr>
            <p:cNvPr id="18" name="文本框 27"/>
            <p:cNvSpPr txBox="1"/>
            <p:nvPr/>
          </p:nvSpPr>
          <p:spPr>
            <a:xfrm>
              <a:off x="1957362" y="2135861"/>
              <a:ext cx="1678565" cy="590931"/>
            </a:xfrm>
            <a:prstGeom prst="rect">
              <a:avLst/>
            </a:prstGeom>
            <a:noFill/>
          </p:spPr>
          <p:txBody>
            <a:bodyPr wrap="square" rtlCol="0">
              <a:spAutoFit/>
            </a:bodyPr>
            <a:lstStyle/>
            <a:p>
              <a:pPr marL="0" marR="0" lvl="0" indent="0" algn="ctr" defTabSz="1219261" eaLnBrk="1" fontAlgn="auto" latinLnBrk="0" hangingPunct="1">
                <a:lnSpc>
                  <a:spcPct val="90000"/>
                </a:lnSpc>
                <a:spcBef>
                  <a:spcPts val="1000"/>
                </a:spcBef>
                <a:spcAft>
                  <a:spcPts val="0"/>
                </a:spcAft>
                <a:buClrTx/>
                <a:buSzTx/>
                <a:buFontTx/>
                <a:buNone/>
                <a:tabLst/>
                <a:defRPr/>
              </a:pPr>
              <a:r>
                <a:rPr kumimoji="0" lang="en-US" altLang="zh-CN" sz="3600" b="0" i="0" u="none" strike="noStrike" kern="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rPr>
                <a:t>50%</a:t>
              </a:r>
              <a:endParaRPr kumimoji="0" lang="zh-CN" altLang="en-US" sz="3600" b="0" i="0" u="none" strike="noStrike" kern="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endParaRPr>
            </a:p>
          </p:txBody>
        </p:sp>
      </p:grpSp>
      <p:grpSp>
        <p:nvGrpSpPr>
          <p:cNvPr id="19" name="组合 18"/>
          <p:cNvGrpSpPr/>
          <p:nvPr/>
        </p:nvGrpSpPr>
        <p:grpSpPr>
          <a:xfrm>
            <a:off x="6700898" y="4927310"/>
            <a:ext cx="4413851" cy="882723"/>
            <a:chOff x="6327173" y="4322384"/>
            <a:chExt cx="4413851" cy="882721"/>
          </a:xfrm>
        </p:grpSpPr>
        <p:sp>
          <p:nvSpPr>
            <p:cNvPr id="20" name="文本框 29"/>
            <p:cNvSpPr txBox="1"/>
            <p:nvPr/>
          </p:nvSpPr>
          <p:spPr>
            <a:xfrm>
              <a:off x="6327174" y="4322384"/>
              <a:ext cx="2321526" cy="387734"/>
            </a:xfrm>
            <a:prstGeom prst="rect">
              <a:avLst/>
            </a:prstGeom>
            <a:noFill/>
          </p:spPr>
          <p:txBody>
            <a:bodyPr wrap="square" rtlCol="0">
              <a:spAutoFit/>
            </a:bodyPr>
            <a:lstStyle/>
            <a:p>
              <a:pPr algn="just" defTabSz="1219261">
                <a:lnSpc>
                  <a:spcPct val="90000"/>
                </a:lnSpc>
                <a:spcBef>
                  <a:spcPts val="1000"/>
                </a:spcBef>
              </a:pPr>
              <a:r>
                <a:rPr lang="zh-CN" altLang="en-US" sz="2133" dirty="0">
                  <a:solidFill>
                    <a:srgbClr val="076655"/>
                  </a:solidFill>
                  <a:latin typeface="微软雅黑" panose="020B0503020204020204" pitchFamily="34" charset="-122"/>
                  <a:ea typeface="微软雅黑" panose="020B0503020204020204" pitchFamily="34" charset="-122"/>
                </a:rPr>
                <a:t>添加标题</a:t>
              </a:r>
            </a:p>
          </p:txBody>
        </p:sp>
        <p:sp>
          <p:nvSpPr>
            <p:cNvPr id="21" name="文本框 30"/>
            <p:cNvSpPr txBox="1"/>
            <p:nvPr/>
          </p:nvSpPr>
          <p:spPr>
            <a:xfrm>
              <a:off x="6327173" y="4579422"/>
              <a:ext cx="4413851" cy="625683"/>
            </a:xfrm>
            <a:prstGeom prst="rect">
              <a:avLst/>
            </a:prstGeom>
            <a:noFill/>
          </p:spPr>
          <p:txBody>
            <a:bodyPr wrap="square" rtlCol="0">
              <a:spAutoFit/>
            </a:bodyPr>
            <a:lstStyle/>
            <a:p>
              <a:pPr algn="just" defTabSz="1219261">
                <a:lnSpc>
                  <a:spcPct val="130000"/>
                </a:lnSpc>
              </a:pPr>
              <a:r>
                <a:rPr lang="zh-CN" altLang="en-US" sz="1333" dirty="0">
                  <a:solidFill>
                    <a:srgbClr val="080808"/>
                  </a:solidFill>
                  <a:latin typeface="微软雅黑" panose="020B0503020204020204" pitchFamily="34" charset="-122"/>
                  <a:ea typeface="微软雅黑" panose="020B0503020204020204" pitchFamily="34" charset="-122"/>
                </a:rPr>
                <a:t>单击添加文本单击添加文本单击添加文本单击添加文本单击添加文本单击添加文本单击添加文本</a:t>
              </a:r>
              <a:endParaRPr lang="en-US" altLang="zh-CN" sz="1333" dirty="0">
                <a:solidFill>
                  <a:srgbClr val="080808"/>
                </a:solidFill>
                <a:latin typeface="微软雅黑" panose="020B0503020204020204" pitchFamily="34" charset="-122"/>
                <a:ea typeface="微软雅黑" panose="020B0503020204020204" pitchFamily="34" charset="-122"/>
              </a:endParaRPr>
            </a:p>
          </p:txBody>
        </p:sp>
      </p:grpSp>
      <p:grpSp>
        <p:nvGrpSpPr>
          <p:cNvPr id="22" name="组合 21"/>
          <p:cNvGrpSpPr/>
          <p:nvPr/>
        </p:nvGrpSpPr>
        <p:grpSpPr>
          <a:xfrm>
            <a:off x="6700898" y="2860210"/>
            <a:ext cx="4413851" cy="882723"/>
            <a:chOff x="6327173" y="3001742"/>
            <a:chExt cx="4413851" cy="882721"/>
          </a:xfrm>
        </p:grpSpPr>
        <p:sp>
          <p:nvSpPr>
            <p:cNvPr id="23" name="文本框 31"/>
            <p:cNvSpPr txBox="1"/>
            <p:nvPr/>
          </p:nvSpPr>
          <p:spPr>
            <a:xfrm>
              <a:off x="6327174" y="3001742"/>
              <a:ext cx="2321526" cy="387734"/>
            </a:xfrm>
            <a:prstGeom prst="rect">
              <a:avLst/>
            </a:prstGeom>
            <a:noFill/>
          </p:spPr>
          <p:txBody>
            <a:bodyPr wrap="square" rtlCol="0">
              <a:spAutoFit/>
            </a:bodyPr>
            <a:lstStyle/>
            <a:p>
              <a:pPr algn="just" defTabSz="1219261">
                <a:lnSpc>
                  <a:spcPct val="90000"/>
                </a:lnSpc>
                <a:spcBef>
                  <a:spcPts val="1000"/>
                </a:spcBef>
              </a:pPr>
              <a:r>
                <a:rPr lang="zh-CN" altLang="en-US" sz="2133" dirty="0">
                  <a:solidFill>
                    <a:srgbClr val="076655"/>
                  </a:solidFill>
                  <a:latin typeface="微软雅黑" panose="020B0503020204020204" pitchFamily="34" charset="-122"/>
                  <a:ea typeface="微软雅黑" panose="020B0503020204020204" pitchFamily="34" charset="-122"/>
                </a:rPr>
                <a:t>添加标题</a:t>
              </a:r>
            </a:p>
          </p:txBody>
        </p:sp>
        <p:sp>
          <p:nvSpPr>
            <p:cNvPr id="24" name="文本框 32"/>
            <p:cNvSpPr txBox="1"/>
            <p:nvPr/>
          </p:nvSpPr>
          <p:spPr>
            <a:xfrm>
              <a:off x="6327173" y="3258780"/>
              <a:ext cx="4413851" cy="625683"/>
            </a:xfrm>
            <a:prstGeom prst="rect">
              <a:avLst/>
            </a:prstGeom>
            <a:noFill/>
          </p:spPr>
          <p:txBody>
            <a:bodyPr wrap="square" rtlCol="0">
              <a:spAutoFit/>
            </a:bodyPr>
            <a:lstStyle/>
            <a:p>
              <a:pPr algn="just" defTabSz="1219261">
                <a:lnSpc>
                  <a:spcPct val="130000"/>
                </a:lnSpc>
              </a:pPr>
              <a:r>
                <a:rPr lang="zh-CN" altLang="en-US" sz="1333" dirty="0">
                  <a:solidFill>
                    <a:srgbClr val="080808"/>
                  </a:solidFill>
                  <a:latin typeface="微软雅黑" panose="020B0503020204020204" pitchFamily="34" charset="-122"/>
                  <a:ea typeface="微软雅黑" panose="020B0503020204020204" pitchFamily="34" charset="-122"/>
                </a:rPr>
                <a:t>单击添加文本单击添加文本单击添加文本单击添加文本单击添加文本单击添加文本单击添加文本</a:t>
              </a:r>
              <a:endParaRPr lang="en-US" altLang="zh-CN" sz="1333" dirty="0">
                <a:solidFill>
                  <a:srgbClr val="080808"/>
                </a:solidFill>
                <a:latin typeface="微软雅黑" panose="020B0503020204020204" pitchFamily="34" charset="-122"/>
                <a:ea typeface="微软雅黑" panose="020B0503020204020204" pitchFamily="34" charset="-122"/>
              </a:endParaRPr>
            </a:p>
          </p:txBody>
        </p:sp>
      </p:grpSp>
      <p:grpSp>
        <p:nvGrpSpPr>
          <p:cNvPr id="25" name="组合 24"/>
          <p:cNvGrpSpPr/>
          <p:nvPr/>
        </p:nvGrpSpPr>
        <p:grpSpPr>
          <a:xfrm>
            <a:off x="6700898" y="3941766"/>
            <a:ext cx="4413851" cy="882723"/>
            <a:chOff x="6327173" y="4322384"/>
            <a:chExt cx="4413851" cy="882721"/>
          </a:xfrm>
        </p:grpSpPr>
        <p:sp>
          <p:nvSpPr>
            <p:cNvPr id="26" name="文本框 33"/>
            <p:cNvSpPr txBox="1"/>
            <p:nvPr/>
          </p:nvSpPr>
          <p:spPr>
            <a:xfrm>
              <a:off x="6327174" y="4322384"/>
              <a:ext cx="2321526" cy="387734"/>
            </a:xfrm>
            <a:prstGeom prst="rect">
              <a:avLst/>
            </a:prstGeom>
            <a:noFill/>
          </p:spPr>
          <p:txBody>
            <a:bodyPr wrap="square" rtlCol="0">
              <a:spAutoFit/>
            </a:bodyPr>
            <a:lstStyle/>
            <a:p>
              <a:pPr algn="just" defTabSz="1219261">
                <a:lnSpc>
                  <a:spcPct val="90000"/>
                </a:lnSpc>
                <a:spcBef>
                  <a:spcPts val="1000"/>
                </a:spcBef>
              </a:pPr>
              <a:r>
                <a:rPr lang="zh-CN" altLang="en-US" sz="2133" dirty="0">
                  <a:solidFill>
                    <a:srgbClr val="076655"/>
                  </a:solidFill>
                  <a:latin typeface="微软雅黑" panose="020B0503020204020204" pitchFamily="34" charset="-122"/>
                  <a:ea typeface="微软雅黑" panose="020B0503020204020204" pitchFamily="34" charset="-122"/>
                </a:rPr>
                <a:t>添加标题</a:t>
              </a:r>
            </a:p>
          </p:txBody>
        </p:sp>
        <p:sp>
          <p:nvSpPr>
            <p:cNvPr id="27" name="文本框 34"/>
            <p:cNvSpPr txBox="1"/>
            <p:nvPr/>
          </p:nvSpPr>
          <p:spPr>
            <a:xfrm>
              <a:off x="6327173" y="4579422"/>
              <a:ext cx="4413851" cy="625683"/>
            </a:xfrm>
            <a:prstGeom prst="rect">
              <a:avLst/>
            </a:prstGeom>
            <a:noFill/>
          </p:spPr>
          <p:txBody>
            <a:bodyPr wrap="square" rtlCol="0">
              <a:spAutoFit/>
            </a:bodyPr>
            <a:lstStyle/>
            <a:p>
              <a:pPr algn="just" defTabSz="1219261">
                <a:lnSpc>
                  <a:spcPct val="130000"/>
                </a:lnSpc>
              </a:pPr>
              <a:r>
                <a:rPr lang="zh-CN" altLang="en-US" sz="1333" dirty="0">
                  <a:solidFill>
                    <a:srgbClr val="080808"/>
                  </a:solidFill>
                  <a:latin typeface="微软雅黑" panose="020B0503020204020204" pitchFamily="34" charset="-122"/>
                  <a:ea typeface="微软雅黑" panose="020B0503020204020204" pitchFamily="34" charset="-122"/>
                </a:rPr>
                <a:t>单击添加文本单击添加文本单击添加文本单击添加文本单击添加文本单击添加文本单击添加文本</a:t>
              </a:r>
              <a:endParaRPr lang="en-US" altLang="zh-CN" sz="1333" dirty="0">
                <a:solidFill>
                  <a:srgbClr val="080808"/>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1663268680"/>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anim calcmode="lin" valueType="num">
                                      <p:cBhvr>
                                        <p:cTn id="10" dur="500" fill="hold"/>
                                        <p:tgtEl>
                                          <p:spTgt spid="7"/>
                                        </p:tgtEl>
                                        <p:attrNameLst>
                                          <p:attrName>ppt_x</p:attrName>
                                        </p:attrNameLst>
                                      </p:cBhvr>
                                      <p:tavLst>
                                        <p:tav tm="0">
                                          <p:val>
                                            <p:fltVal val="0.5"/>
                                          </p:val>
                                        </p:tav>
                                        <p:tav tm="100000">
                                          <p:val>
                                            <p:strVal val="#ppt_x"/>
                                          </p:val>
                                        </p:tav>
                                      </p:tavLst>
                                    </p:anim>
                                    <p:anim calcmode="lin" valueType="num">
                                      <p:cBhvr>
                                        <p:cTn id="11" dur="500" fill="hold"/>
                                        <p:tgtEl>
                                          <p:spTgt spid="7"/>
                                        </p:tgtEl>
                                        <p:attrNameLst>
                                          <p:attrName>ppt_y</p:attrName>
                                        </p:attrNameLst>
                                      </p:cBhvr>
                                      <p:tavLst>
                                        <p:tav tm="0">
                                          <p:val>
                                            <p:fltVal val="0.5"/>
                                          </p:val>
                                        </p:tav>
                                        <p:tav tm="100000">
                                          <p:val>
                                            <p:strVal val="#ppt_y"/>
                                          </p:val>
                                        </p:tav>
                                      </p:tavLst>
                                    </p:anim>
                                  </p:childTnLst>
                                </p:cTn>
                              </p:par>
                              <p:par>
                                <p:cTn id="12" presetID="53" presetClass="entr" presetSubtype="528" fill="hold" nodeType="withEffect">
                                  <p:stCondLst>
                                    <p:cond delay="250"/>
                                  </p:stCondLst>
                                  <p:childTnLst>
                                    <p:set>
                                      <p:cBhvr>
                                        <p:cTn id="13" dur="1" fill="hold">
                                          <p:stCondLst>
                                            <p:cond delay="0"/>
                                          </p:stCondLst>
                                        </p:cTn>
                                        <p:tgtEl>
                                          <p:spTgt spid="10"/>
                                        </p:tgtEl>
                                        <p:attrNameLst>
                                          <p:attrName>style.visibility</p:attrName>
                                        </p:attrNameLst>
                                      </p:cBhvr>
                                      <p:to>
                                        <p:strVal val="visible"/>
                                      </p:to>
                                    </p:set>
                                    <p:anim calcmode="lin" valueType="num">
                                      <p:cBhvr>
                                        <p:cTn id="14" dur="500" fill="hold"/>
                                        <p:tgtEl>
                                          <p:spTgt spid="10"/>
                                        </p:tgtEl>
                                        <p:attrNameLst>
                                          <p:attrName>ppt_w</p:attrName>
                                        </p:attrNameLst>
                                      </p:cBhvr>
                                      <p:tavLst>
                                        <p:tav tm="0">
                                          <p:val>
                                            <p:fltVal val="0"/>
                                          </p:val>
                                        </p:tav>
                                        <p:tav tm="100000">
                                          <p:val>
                                            <p:strVal val="#ppt_w"/>
                                          </p:val>
                                        </p:tav>
                                      </p:tavLst>
                                    </p:anim>
                                    <p:anim calcmode="lin" valueType="num">
                                      <p:cBhvr>
                                        <p:cTn id="15" dur="500" fill="hold"/>
                                        <p:tgtEl>
                                          <p:spTgt spid="10"/>
                                        </p:tgtEl>
                                        <p:attrNameLst>
                                          <p:attrName>ppt_h</p:attrName>
                                        </p:attrNameLst>
                                      </p:cBhvr>
                                      <p:tavLst>
                                        <p:tav tm="0">
                                          <p:val>
                                            <p:fltVal val="0"/>
                                          </p:val>
                                        </p:tav>
                                        <p:tav tm="100000">
                                          <p:val>
                                            <p:strVal val="#ppt_h"/>
                                          </p:val>
                                        </p:tav>
                                      </p:tavLst>
                                    </p:anim>
                                    <p:animEffect transition="in" filter="fade">
                                      <p:cBhvr>
                                        <p:cTn id="16" dur="500"/>
                                        <p:tgtEl>
                                          <p:spTgt spid="10"/>
                                        </p:tgtEl>
                                      </p:cBhvr>
                                    </p:animEffect>
                                    <p:anim calcmode="lin" valueType="num">
                                      <p:cBhvr>
                                        <p:cTn id="17" dur="500" fill="hold"/>
                                        <p:tgtEl>
                                          <p:spTgt spid="10"/>
                                        </p:tgtEl>
                                        <p:attrNameLst>
                                          <p:attrName>ppt_x</p:attrName>
                                        </p:attrNameLst>
                                      </p:cBhvr>
                                      <p:tavLst>
                                        <p:tav tm="0">
                                          <p:val>
                                            <p:fltVal val="0.5"/>
                                          </p:val>
                                        </p:tav>
                                        <p:tav tm="100000">
                                          <p:val>
                                            <p:strVal val="#ppt_x"/>
                                          </p:val>
                                        </p:tav>
                                      </p:tavLst>
                                    </p:anim>
                                    <p:anim calcmode="lin" valueType="num">
                                      <p:cBhvr>
                                        <p:cTn id="18" dur="500" fill="hold"/>
                                        <p:tgtEl>
                                          <p:spTgt spid="10"/>
                                        </p:tgtEl>
                                        <p:attrNameLst>
                                          <p:attrName>ppt_y</p:attrName>
                                        </p:attrNameLst>
                                      </p:cBhvr>
                                      <p:tavLst>
                                        <p:tav tm="0">
                                          <p:val>
                                            <p:fltVal val="0.5"/>
                                          </p:val>
                                        </p:tav>
                                        <p:tav tm="100000">
                                          <p:val>
                                            <p:strVal val="#ppt_y"/>
                                          </p:val>
                                        </p:tav>
                                      </p:tavLst>
                                    </p:anim>
                                  </p:childTnLst>
                                </p:cTn>
                              </p:par>
                              <p:par>
                                <p:cTn id="19" presetID="53" presetClass="entr" presetSubtype="528" fill="hold" nodeType="withEffect">
                                  <p:stCondLst>
                                    <p:cond delay="500"/>
                                  </p:stCondLst>
                                  <p:childTnLst>
                                    <p:set>
                                      <p:cBhvr>
                                        <p:cTn id="20" dur="1" fill="hold">
                                          <p:stCondLst>
                                            <p:cond delay="0"/>
                                          </p:stCondLst>
                                        </p:cTn>
                                        <p:tgtEl>
                                          <p:spTgt spid="16"/>
                                        </p:tgtEl>
                                        <p:attrNameLst>
                                          <p:attrName>style.visibility</p:attrName>
                                        </p:attrNameLst>
                                      </p:cBhvr>
                                      <p:to>
                                        <p:strVal val="visible"/>
                                      </p:to>
                                    </p:set>
                                    <p:anim calcmode="lin" valueType="num">
                                      <p:cBhvr>
                                        <p:cTn id="21" dur="500" fill="hold"/>
                                        <p:tgtEl>
                                          <p:spTgt spid="16"/>
                                        </p:tgtEl>
                                        <p:attrNameLst>
                                          <p:attrName>ppt_w</p:attrName>
                                        </p:attrNameLst>
                                      </p:cBhvr>
                                      <p:tavLst>
                                        <p:tav tm="0">
                                          <p:val>
                                            <p:fltVal val="0"/>
                                          </p:val>
                                        </p:tav>
                                        <p:tav tm="100000">
                                          <p:val>
                                            <p:strVal val="#ppt_w"/>
                                          </p:val>
                                        </p:tav>
                                      </p:tavLst>
                                    </p:anim>
                                    <p:anim calcmode="lin" valueType="num">
                                      <p:cBhvr>
                                        <p:cTn id="22" dur="500" fill="hold"/>
                                        <p:tgtEl>
                                          <p:spTgt spid="16"/>
                                        </p:tgtEl>
                                        <p:attrNameLst>
                                          <p:attrName>ppt_h</p:attrName>
                                        </p:attrNameLst>
                                      </p:cBhvr>
                                      <p:tavLst>
                                        <p:tav tm="0">
                                          <p:val>
                                            <p:fltVal val="0"/>
                                          </p:val>
                                        </p:tav>
                                        <p:tav tm="100000">
                                          <p:val>
                                            <p:strVal val="#ppt_h"/>
                                          </p:val>
                                        </p:tav>
                                      </p:tavLst>
                                    </p:anim>
                                    <p:animEffect transition="in" filter="fade">
                                      <p:cBhvr>
                                        <p:cTn id="23" dur="500"/>
                                        <p:tgtEl>
                                          <p:spTgt spid="16"/>
                                        </p:tgtEl>
                                      </p:cBhvr>
                                    </p:animEffect>
                                    <p:anim calcmode="lin" valueType="num">
                                      <p:cBhvr>
                                        <p:cTn id="24" dur="500" fill="hold"/>
                                        <p:tgtEl>
                                          <p:spTgt spid="16"/>
                                        </p:tgtEl>
                                        <p:attrNameLst>
                                          <p:attrName>ppt_x</p:attrName>
                                        </p:attrNameLst>
                                      </p:cBhvr>
                                      <p:tavLst>
                                        <p:tav tm="0">
                                          <p:val>
                                            <p:fltVal val="0.5"/>
                                          </p:val>
                                        </p:tav>
                                        <p:tav tm="100000">
                                          <p:val>
                                            <p:strVal val="#ppt_x"/>
                                          </p:val>
                                        </p:tav>
                                      </p:tavLst>
                                    </p:anim>
                                    <p:anim calcmode="lin" valueType="num">
                                      <p:cBhvr>
                                        <p:cTn id="25" dur="500" fill="hold"/>
                                        <p:tgtEl>
                                          <p:spTgt spid="16"/>
                                        </p:tgtEl>
                                        <p:attrNameLst>
                                          <p:attrName>ppt_y</p:attrName>
                                        </p:attrNameLst>
                                      </p:cBhvr>
                                      <p:tavLst>
                                        <p:tav tm="0">
                                          <p:val>
                                            <p:fltVal val="0.5"/>
                                          </p:val>
                                        </p:tav>
                                        <p:tav tm="100000">
                                          <p:val>
                                            <p:strVal val="#ppt_y"/>
                                          </p:val>
                                        </p:tav>
                                      </p:tavLst>
                                    </p:anim>
                                  </p:childTnLst>
                                </p:cTn>
                              </p:par>
                              <p:par>
                                <p:cTn id="26" presetID="53" presetClass="entr" presetSubtype="528" fill="hold" nodeType="withEffect">
                                  <p:stCondLst>
                                    <p:cond delay="750"/>
                                  </p:stCondLst>
                                  <p:childTnLst>
                                    <p:set>
                                      <p:cBhvr>
                                        <p:cTn id="27" dur="1" fill="hold">
                                          <p:stCondLst>
                                            <p:cond delay="0"/>
                                          </p:stCondLst>
                                        </p:cTn>
                                        <p:tgtEl>
                                          <p:spTgt spid="13"/>
                                        </p:tgtEl>
                                        <p:attrNameLst>
                                          <p:attrName>style.visibility</p:attrName>
                                        </p:attrNameLst>
                                      </p:cBhvr>
                                      <p:to>
                                        <p:strVal val="visible"/>
                                      </p:to>
                                    </p:set>
                                    <p:anim calcmode="lin" valueType="num">
                                      <p:cBhvr>
                                        <p:cTn id="28" dur="500" fill="hold"/>
                                        <p:tgtEl>
                                          <p:spTgt spid="13"/>
                                        </p:tgtEl>
                                        <p:attrNameLst>
                                          <p:attrName>ppt_w</p:attrName>
                                        </p:attrNameLst>
                                      </p:cBhvr>
                                      <p:tavLst>
                                        <p:tav tm="0">
                                          <p:val>
                                            <p:fltVal val="0"/>
                                          </p:val>
                                        </p:tav>
                                        <p:tav tm="100000">
                                          <p:val>
                                            <p:strVal val="#ppt_w"/>
                                          </p:val>
                                        </p:tav>
                                      </p:tavLst>
                                    </p:anim>
                                    <p:anim calcmode="lin" valueType="num">
                                      <p:cBhvr>
                                        <p:cTn id="29" dur="500" fill="hold"/>
                                        <p:tgtEl>
                                          <p:spTgt spid="13"/>
                                        </p:tgtEl>
                                        <p:attrNameLst>
                                          <p:attrName>ppt_h</p:attrName>
                                        </p:attrNameLst>
                                      </p:cBhvr>
                                      <p:tavLst>
                                        <p:tav tm="0">
                                          <p:val>
                                            <p:fltVal val="0"/>
                                          </p:val>
                                        </p:tav>
                                        <p:tav tm="100000">
                                          <p:val>
                                            <p:strVal val="#ppt_h"/>
                                          </p:val>
                                        </p:tav>
                                      </p:tavLst>
                                    </p:anim>
                                    <p:animEffect transition="in" filter="fade">
                                      <p:cBhvr>
                                        <p:cTn id="30" dur="500"/>
                                        <p:tgtEl>
                                          <p:spTgt spid="13"/>
                                        </p:tgtEl>
                                      </p:cBhvr>
                                    </p:animEffect>
                                    <p:anim calcmode="lin" valueType="num">
                                      <p:cBhvr>
                                        <p:cTn id="31" dur="500" fill="hold"/>
                                        <p:tgtEl>
                                          <p:spTgt spid="13"/>
                                        </p:tgtEl>
                                        <p:attrNameLst>
                                          <p:attrName>ppt_x</p:attrName>
                                        </p:attrNameLst>
                                      </p:cBhvr>
                                      <p:tavLst>
                                        <p:tav tm="0">
                                          <p:val>
                                            <p:fltVal val="0.5"/>
                                          </p:val>
                                        </p:tav>
                                        <p:tav tm="100000">
                                          <p:val>
                                            <p:strVal val="#ppt_x"/>
                                          </p:val>
                                        </p:tav>
                                      </p:tavLst>
                                    </p:anim>
                                    <p:anim calcmode="lin" valueType="num">
                                      <p:cBhvr>
                                        <p:cTn id="32" dur="500" fill="hold"/>
                                        <p:tgtEl>
                                          <p:spTgt spid="13"/>
                                        </p:tgtEl>
                                        <p:attrNameLst>
                                          <p:attrName>ppt_y</p:attrName>
                                        </p:attrNameLst>
                                      </p:cBhvr>
                                      <p:tavLst>
                                        <p:tav tm="0">
                                          <p:val>
                                            <p:fltVal val="0.5"/>
                                          </p:val>
                                        </p:tav>
                                        <p:tav tm="100000">
                                          <p:val>
                                            <p:strVal val="#ppt_y"/>
                                          </p:val>
                                        </p:tav>
                                      </p:tavLst>
                                    </p:anim>
                                  </p:childTnLst>
                                </p:cTn>
                              </p:par>
                            </p:childTnLst>
                          </p:cTn>
                        </p:par>
                        <p:par>
                          <p:cTn id="33" fill="hold">
                            <p:stCondLst>
                              <p:cond delay="1250"/>
                            </p:stCondLst>
                            <p:childTnLst>
                              <p:par>
                                <p:cTn id="34" presetID="37" presetClass="entr" presetSubtype="0" fill="hold" nodeType="afterEffect">
                                  <p:stCondLst>
                                    <p:cond delay="0"/>
                                  </p:stCondLst>
                                  <p:childTnLst>
                                    <p:set>
                                      <p:cBhvr>
                                        <p:cTn id="35" dur="1" fill="hold">
                                          <p:stCondLst>
                                            <p:cond delay="0"/>
                                          </p:stCondLst>
                                        </p:cTn>
                                        <p:tgtEl>
                                          <p:spTgt spid="3"/>
                                        </p:tgtEl>
                                        <p:attrNameLst>
                                          <p:attrName>style.visibility</p:attrName>
                                        </p:attrNameLst>
                                      </p:cBhvr>
                                      <p:to>
                                        <p:strVal val="visible"/>
                                      </p:to>
                                    </p:set>
                                    <p:animEffect transition="in" filter="fade">
                                      <p:cBhvr>
                                        <p:cTn id="36" dur="500"/>
                                        <p:tgtEl>
                                          <p:spTgt spid="3"/>
                                        </p:tgtEl>
                                      </p:cBhvr>
                                    </p:animEffect>
                                    <p:anim calcmode="lin" valueType="num">
                                      <p:cBhvr>
                                        <p:cTn id="37" dur="500" fill="hold"/>
                                        <p:tgtEl>
                                          <p:spTgt spid="3"/>
                                        </p:tgtEl>
                                        <p:attrNameLst>
                                          <p:attrName>ppt_x</p:attrName>
                                        </p:attrNameLst>
                                      </p:cBhvr>
                                      <p:tavLst>
                                        <p:tav tm="0">
                                          <p:val>
                                            <p:strVal val="#ppt_x"/>
                                          </p:val>
                                        </p:tav>
                                        <p:tav tm="100000">
                                          <p:val>
                                            <p:strVal val="#ppt_x"/>
                                          </p:val>
                                        </p:tav>
                                      </p:tavLst>
                                    </p:anim>
                                    <p:anim calcmode="lin" valueType="num">
                                      <p:cBhvr>
                                        <p:cTn id="38" dur="450" decel="100000" fill="hold"/>
                                        <p:tgtEl>
                                          <p:spTgt spid="3"/>
                                        </p:tgtEl>
                                        <p:attrNameLst>
                                          <p:attrName>ppt_y</p:attrName>
                                        </p:attrNameLst>
                                      </p:cBhvr>
                                      <p:tavLst>
                                        <p:tav tm="0">
                                          <p:val>
                                            <p:strVal val="#ppt_y+1"/>
                                          </p:val>
                                        </p:tav>
                                        <p:tav tm="100000">
                                          <p:val>
                                            <p:strVal val="#ppt_y-.03"/>
                                          </p:val>
                                        </p:tav>
                                      </p:tavLst>
                                    </p:anim>
                                    <p:anim calcmode="lin" valueType="num">
                                      <p:cBhvr>
                                        <p:cTn id="39" dur="50" accel="100000" fill="hold">
                                          <p:stCondLst>
                                            <p:cond delay="450"/>
                                          </p:stCondLst>
                                        </p:cTn>
                                        <p:tgtEl>
                                          <p:spTgt spid="3"/>
                                        </p:tgtEl>
                                        <p:attrNameLst>
                                          <p:attrName>ppt_y</p:attrName>
                                        </p:attrNameLst>
                                      </p:cBhvr>
                                      <p:tavLst>
                                        <p:tav tm="0">
                                          <p:val>
                                            <p:strVal val="#ppt_y-.03"/>
                                          </p:val>
                                        </p:tav>
                                        <p:tav tm="100000">
                                          <p:val>
                                            <p:strVal val="#ppt_y"/>
                                          </p:val>
                                        </p:tav>
                                      </p:tavLst>
                                    </p:anim>
                                  </p:childTnLst>
                                </p:cTn>
                              </p:par>
                              <p:par>
                                <p:cTn id="40" presetID="37" presetClass="entr" presetSubtype="0" fill="hold" nodeType="withEffect">
                                  <p:stCondLst>
                                    <p:cond delay="250"/>
                                  </p:stCondLst>
                                  <p:childTnLst>
                                    <p:set>
                                      <p:cBhvr>
                                        <p:cTn id="41" dur="1" fill="hold">
                                          <p:stCondLst>
                                            <p:cond delay="0"/>
                                          </p:stCondLst>
                                        </p:cTn>
                                        <p:tgtEl>
                                          <p:spTgt spid="22"/>
                                        </p:tgtEl>
                                        <p:attrNameLst>
                                          <p:attrName>style.visibility</p:attrName>
                                        </p:attrNameLst>
                                      </p:cBhvr>
                                      <p:to>
                                        <p:strVal val="visible"/>
                                      </p:to>
                                    </p:set>
                                    <p:animEffect transition="in" filter="fade">
                                      <p:cBhvr>
                                        <p:cTn id="42" dur="500"/>
                                        <p:tgtEl>
                                          <p:spTgt spid="22"/>
                                        </p:tgtEl>
                                      </p:cBhvr>
                                    </p:animEffect>
                                    <p:anim calcmode="lin" valueType="num">
                                      <p:cBhvr>
                                        <p:cTn id="43" dur="500" fill="hold"/>
                                        <p:tgtEl>
                                          <p:spTgt spid="22"/>
                                        </p:tgtEl>
                                        <p:attrNameLst>
                                          <p:attrName>ppt_x</p:attrName>
                                        </p:attrNameLst>
                                      </p:cBhvr>
                                      <p:tavLst>
                                        <p:tav tm="0">
                                          <p:val>
                                            <p:strVal val="#ppt_x"/>
                                          </p:val>
                                        </p:tav>
                                        <p:tav tm="100000">
                                          <p:val>
                                            <p:strVal val="#ppt_x"/>
                                          </p:val>
                                        </p:tav>
                                      </p:tavLst>
                                    </p:anim>
                                    <p:anim calcmode="lin" valueType="num">
                                      <p:cBhvr>
                                        <p:cTn id="44" dur="450" decel="100000" fill="hold"/>
                                        <p:tgtEl>
                                          <p:spTgt spid="22"/>
                                        </p:tgtEl>
                                        <p:attrNameLst>
                                          <p:attrName>ppt_y</p:attrName>
                                        </p:attrNameLst>
                                      </p:cBhvr>
                                      <p:tavLst>
                                        <p:tav tm="0">
                                          <p:val>
                                            <p:strVal val="#ppt_y+1"/>
                                          </p:val>
                                        </p:tav>
                                        <p:tav tm="100000">
                                          <p:val>
                                            <p:strVal val="#ppt_y-.03"/>
                                          </p:val>
                                        </p:tav>
                                      </p:tavLst>
                                    </p:anim>
                                    <p:anim calcmode="lin" valueType="num">
                                      <p:cBhvr>
                                        <p:cTn id="45" dur="50" accel="100000" fill="hold">
                                          <p:stCondLst>
                                            <p:cond delay="450"/>
                                          </p:stCondLst>
                                        </p:cTn>
                                        <p:tgtEl>
                                          <p:spTgt spid="22"/>
                                        </p:tgtEl>
                                        <p:attrNameLst>
                                          <p:attrName>ppt_y</p:attrName>
                                        </p:attrNameLst>
                                      </p:cBhvr>
                                      <p:tavLst>
                                        <p:tav tm="0">
                                          <p:val>
                                            <p:strVal val="#ppt_y-.03"/>
                                          </p:val>
                                        </p:tav>
                                        <p:tav tm="100000">
                                          <p:val>
                                            <p:strVal val="#ppt_y"/>
                                          </p:val>
                                        </p:tav>
                                      </p:tavLst>
                                    </p:anim>
                                  </p:childTnLst>
                                </p:cTn>
                              </p:par>
                              <p:par>
                                <p:cTn id="46" presetID="37" presetClass="entr" presetSubtype="0" fill="hold" nodeType="withEffect">
                                  <p:stCondLst>
                                    <p:cond delay="500"/>
                                  </p:stCondLst>
                                  <p:childTnLst>
                                    <p:set>
                                      <p:cBhvr>
                                        <p:cTn id="47" dur="1" fill="hold">
                                          <p:stCondLst>
                                            <p:cond delay="0"/>
                                          </p:stCondLst>
                                        </p:cTn>
                                        <p:tgtEl>
                                          <p:spTgt spid="25"/>
                                        </p:tgtEl>
                                        <p:attrNameLst>
                                          <p:attrName>style.visibility</p:attrName>
                                        </p:attrNameLst>
                                      </p:cBhvr>
                                      <p:to>
                                        <p:strVal val="visible"/>
                                      </p:to>
                                    </p:set>
                                    <p:animEffect transition="in" filter="fade">
                                      <p:cBhvr>
                                        <p:cTn id="48" dur="500"/>
                                        <p:tgtEl>
                                          <p:spTgt spid="25"/>
                                        </p:tgtEl>
                                      </p:cBhvr>
                                    </p:animEffect>
                                    <p:anim calcmode="lin" valueType="num">
                                      <p:cBhvr>
                                        <p:cTn id="49" dur="500" fill="hold"/>
                                        <p:tgtEl>
                                          <p:spTgt spid="25"/>
                                        </p:tgtEl>
                                        <p:attrNameLst>
                                          <p:attrName>ppt_x</p:attrName>
                                        </p:attrNameLst>
                                      </p:cBhvr>
                                      <p:tavLst>
                                        <p:tav tm="0">
                                          <p:val>
                                            <p:strVal val="#ppt_x"/>
                                          </p:val>
                                        </p:tav>
                                        <p:tav tm="100000">
                                          <p:val>
                                            <p:strVal val="#ppt_x"/>
                                          </p:val>
                                        </p:tav>
                                      </p:tavLst>
                                    </p:anim>
                                    <p:anim calcmode="lin" valueType="num">
                                      <p:cBhvr>
                                        <p:cTn id="50" dur="450" decel="100000" fill="hold"/>
                                        <p:tgtEl>
                                          <p:spTgt spid="25"/>
                                        </p:tgtEl>
                                        <p:attrNameLst>
                                          <p:attrName>ppt_y</p:attrName>
                                        </p:attrNameLst>
                                      </p:cBhvr>
                                      <p:tavLst>
                                        <p:tav tm="0">
                                          <p:val>
                                            <p:strVal val="#ppt_y+1"/>
                                          </p:val>
                                        </p:tav>
                                        <p:tav tm="100000">
                                          <p:val>
                                            <p:strVal val="#ppt_y-.03"/>
                                          </p:val>
                                        </p:tav>
                                      </p:tavLst>
                                    </p:anim>
                                    <p:anim calcmode="lin" valueType="num">
                                      <p:cBhvr>
                                        <p:cTn id="51" dur="50" accel="100000" fill="hold">
                                          <p:stCondLst>
                                            <p:cond delay="450"/>
                                          </p:stCondLst>
                                        </p:cTn>
                                        <p:tgtEl>
                                          <p:spTgt spid="25"/>
                                        </p:tgtEl>
                                        <p:attrNameLst>
                                          <p:attrName>ppt_y</p:attrName>
                                        </p:attrNameLst>
                                      </p:cBhvr>
                                      <p:tavLst>
                                        <p:tav tm="0">
                                          <p:val>
                                            <p:strVal val="#ppt_y-.03"/>
                                          </p:val>
                                        </p:tav>
                                        <p:tav tm="100000">
                                          <p:val>
                                            <p:strVal val="#ppt_y"/>
                                          </p:val>
                                        </p:tav>
                                      </p:tavLst>
                                    </p:anim>
                                  </p:childTnLst>
                                </p:cTn>
                              </p:par>
                              <p:par>
                                <p:cTn id="52" presetID="37" presetClass="entr" presetSubtype="0" fill="hold" nodeType="withEffect">
                                  <p:stCondLst>
                                    <p:cond delay="750"/>
                                  </p:stCondLst>
                                  <p:childTnLst>
                                    <p:set>
                                      <p:cBhvr>
                                        <p:cTn id="53" dur="1" fill="hold">
                                          <p:stCondLst>
                                            <p:cond delay="0"/>
                                          </p:stCondLst>
                                        </p:cTn>
                                        <p:tgtEl>
                                          <p:spTgt spid="19"/>
                                        </p:tgtEl>
                                        <p:attrNameLst>
                                          <p:attrName>style.visibility</p:attrName>
                                        </p:attrNameLst>
                                      </p:cBhvr>
                                      <p:to>
                                        <p:strVal val="visible"/>
                                      </p:to>
                                    </p:set>
                                    <p:animEffect transition="in" filter="fade">
                                      <p:cBhvr>
                                        <p:cTn id="54" dur="500"/>
                                        <p:tgtEl>
                                          <p:spTgt spid="19"/>
                                        </p:tgtEl>
                                      </p:cBhvr>
                                    </p:animEffect>
                                    <p:anim calcmode="lin" valueType="num">
                                      <p:cBhvr>
                                        <p:cTn id="55" dur="500" fill="hold"/>
                                        <p:tgtEl>
                                          <p:spTgt spid="19"/>
                                        </p:tgtEl>
                                        <p:attrNameLst>
                                          <p:attrName>ppt_x</p:attrName>
                                        </p:attrNameLst>
                                      </p:cBhvr>
                                      <p:tavLst>
                                        <p:tav tm="0">
                                          <p:val>
                                            <p:strVal val="#ppt_x"/>
                                          </p:val>
                                        </p:tav>
                                        <p:tav tm="100000">
                                          <p:val>
                                            <p:strVal val="#ppt_x"/>
                                          </p:val>
                                        </p:tav>
                                      </p:tavLst>
                                    </p:anim>
                                    <p:anim calcmode="lin" valueType="num">
                                      <p:cBhvr>
                                        <p:cTn id="56" dur="450" decel="100000" fill="hold"/>
                                        <p:tgtEl>
                                          <p:spTgt spid="19"/>
                                        </p:tgtEl>
                                        <p:attrNameLst>
                                          <p:attrName>ppt_y</p:attrName>
                                        </p:attrNameLst>
                                      </p:cBhvr>
                                      <p:tavLst>
                                        <p:tav tm="0">
                                          <p:val>
                                            <p:strVal val="#ppt_y+1"/>
                                          </p:val>
                                        </p:tav>
                                        <p:tav tm="100000">
                                          <p:val>
                                            <p:strVal val="#ppt_y-.03"/>
                                          </p:val>
                                        </p:tav>
                                      </p:tavLst>
                                    </p:anim>
                                    <p:anim calcmode="lin" valueType="num">
                                      <p:cBhvr>
                                        <p:cTn id="57" dur="50" accel="100000" fill="hold">
                                          <p:stCondLst>
                                            <p:cond delay="450"/>
                                          </p:stCondLst>
                                        </p:cTn>
                                        <p:tgtEl>
                                          <p:spTgt spid="19"/>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2" name="圆角矩形 21"/>
          <p:cNvSpPr/>
          <p:nvPr/>
        </p:nvSpPr>
        <p:spPr>
          <a:xfrm>
            <a:off x="6001047" y="1647357"/>
            <a:ext cx="506412" cy="504825"/>
          </a:xfrm>
          <a:prstGeom prst="roundRect">
            <a:avLst/>
          </a:prstGeom>
          <a:solidFill>
            <a:srgbClr val="076655"/>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anchor="ctr"/>
          <a:lstStyle/>
          <a:p>
            <a:pPr algn="ctr">
              <a:defRPr/>
            </a:pPr>
            <a:r>
              <a:rPr lang="en-US" altLang="zh-CN" sz="3200" dirty="0">
                <a:latin typeface="+mj-lt"/>
                <a:ea typeface="Arial Unicode MS" panose="020B0604020202020204" pitchFamily="34" charset="-122"/>
                <a:cs typeface="Arial Unicode MS" panose="020B0604020202020204" pitchFamily="34" charset="-122"/>
              </a:rPr>
              <a:t>1</a:t>
            </a:r>
            <a:endParaRPr lang="zh-CN" altLang="en-US" sz="3200" dirty="0">
              <a:latin typeface="+mj-lt"/>
              <a:ea typeface="Arial Unicode MS" panose="020B0604020202020204" pitchFamily="34" charset="-122"/>
              <a:cs typeface="Arial Unicode MS" panose="020B0604020202020204" pitchFamily="34" charset="-122"/>
            </a:endParaRPr>
          </a:p>
        </p:txBody>
      </p:sp>
      <p:sp>
        <p:nvSpPr>
          <p:cNvPr id="23" name="矩形 22"/>
          <p:cNvSpPr/>
          <p:nvPr/>
        </p:nvSpPr>
        <p:spPr>
          <a:xfrm>
            <a:off x="6723516" y="1619901"/>
            <a:ext cx="2646878" cy="584775"/>
          </a:xfrm>
          <a:prstGeom prst="rect">
            <a:avLst/>
          </a:prstGeom>
        </p:spPr>
        <p:txBody>
          <a:bodyPr wrap="none" lIns="91440" tIns="45720" rIns="91440" bIns="45720">
            <a:spAutoFit/>
          </a:bodyPr>
          <a:lstStyle/>
          <a:p>
            <a:pPr algn="ctr">
              <a:defRPr/>
            </a:pPr>
            <a:r>
              <a:rPr lang="zh-CN" altLang="en-US" sz="3200" kern="100" dirty="0">
                <a:latin typeface="微软雅黑" panose="020B0503020204020204" pitchFamily="34" charset="-122"/>
                <a:ea typeface="微软雅黑" panose="020B0503020204020204" pitchFamily="34" charset="-122"/>
                <a:cs typeface="Times New Roman" panose="02020603050405020304" pitchFamily="18" charset="0"/>
              </a:rPr>
              <a:t>年度工作概述</a:t>
            </a:r>
            <a:endParaRPr lang="zh-CN" altLang="zh-CN" sz="3200" kern="100" dirty="0">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24" name="圆角矩形 23"/>
          <p:cNvSpPr/>
          <p:nvPr/>
        </p:nvSpPr>
        <p:spPr>
          <a:xfrm>
            <a:off x="6001047" y="2401418"/>
            <a:ext cx="506412" cy="504825"/>
          </a:xfrm>
          <a:prstGeom prst="roundRect">
            <a:avLst/>
          </a:prstGeom>
          <a:solidFill>
            <a:srgbClr val="076655"/>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anchor="ctr"/>
          <a:lstStyle/>
          <a:p>
            <a:pPr algn="ctr">
              <a:defRPr/>
            </a:pPr>
            <a:r>
              <a:rPr lang="en-US" altLang="zh-CN" sz="3200" dirty="0">
                <a:latin typeface="+mj-lt"/>
                <a:ea typeface="Arial Unicode MS" panose="020B0604020202020204" pitchFamily="34" charset="-122"/>
                <a:cs typeface="Arial Unicode MS" panose="020B0604020202020204" pitchFamily="34" charset="-122"/>
              </a:rPr>
              <a:t>2</a:t>
            </a:r>
            <a:endParaRPr lang="zh-CN" altLang="en-US" sz="3200" dirty="0">
              <a:latin typeface="+mj-lt"/>
              <a:ea typeface="Arial Unicode MS" panose="020B0604020202020204" pitchFamily="34" charset="-122"/>
              <a:cs typeface="Arial Unicode MS" panose="020B0604020202020204" pitchFamily="34" charset="-122"/>
            </a:endParaRPr>
          </a:p>
        </p:txBody>
      </p:sp>
      <p:sp>
        <p:nvSpPr>
          <p:cNvPr id="25" name="矩形 24"/>
          <p:cNvSpPr/>
          <p:nvPr/>
        </p:nvSpPr>
        <p:spPr>
          <a:xfrm>
            <a:off x="6723516" y="2372891"/>
            <a:ext cx="2646878" cy="584775"/>
          </a:xfrm>
          <a:prstGeom prst="rect">
            <a:avLst/>
          </a:prstGeom>
        </p:spPr>
        <p:txBody>
          <a:bodyPr wrap="none" lIns="91440" tIns="45720" rIns="91440" bIns="45720">
            <a:spAutoFit/>
          </a:bodyPr>
          <a:lstStyle/>
          <a:p>
            <a:pPr algn="ctr">
              <a:defRPr/>
            </a:pPr>
            <a:r>
              <a:rPr lang="zh-CN" altLang="en-US" sz="3200" kern="100" dirty="0">
                <a:latin typeface="微软雅黑" panose="020B0503020204020204" pitchFamily="34" charset="-122"/>
                <a:ea typeface="微软雅黑" panose="020B0503020204020204" pitchFamily="34" charset="-122"/>
                <a:cs typeface="Times New Roman" panose="02020603050405020304" pitchFamily="18" charset="0"/>
              </a:rPr>
              <a:t>工作完成情况</a:t>
            </a:r>
            <a:endParaRPr lang="zh-CN" altLang="zh-CN" sz="3200" kern="100" dirty="0">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26" name="圆角矩形 25"/>
          <p:cNvSpPr/>
          <p:nvPr/>
        </p:nvSpPr>
        <p:spPr>
          <a:xfrm>
            <a:off x="6001047" y="3155482"/>
            <a:ext cx="506412" cy="504825"/>
          </a:xfrm>
          <a:prstGeom prst="roundRect">
            <a:avLst/>
          </a:prstGeom>
          <a:solidFill>
            <a:srgbClr val="076655"/>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anchor="ctr"/>
          <a:lstStyle/>
          <a:p>
            <a:pPr algn="ctr">
              <a:defRPr/>
            </a:pPr>
            <a:r>
              <a:rPr lang="en-US" altLang="zh-CN" sz="3200" dirty="0">
                <a:latin typeface="+mj-lt"/>
                <a:ea typeface="Arial Unicode MS" panose="020B0604020202020204" pitchFamily="34" charset="-122"/>
                <a:cs typeface="Arial Unicode MS" panose="020B0604020202020204" pitchFamily="34" charset="-122"/>
              </a:rPr>
              <a:t>3</a:t>
            </a:r>
            <a:endParaRPr lang="zh-CN" altLang="en-US" sz="3200" dirty="0">
              <a:latin typeface="+mj-lt"/>
              <a:ea typeface="Arial Unicode MS" panose="020B0604020202020204" pitchFamily="34" charset="-122"/>
              <a:cs typeface="Arial Unicode MS" panose="020B0604020202020204" pitchFamily="34" charset="-122"/>
            </a:endParaRPr>
          </a:p>
        </p:txBody>
      </p:sp>
      <p:sp>
        <p:nvSpPr>
          <p:cNvPr id="27" name="矩形 26"/>
          <p:cNvSpPr/>
          <p:nvPr/>
        </p:nvSpPr>
        <p:spPr>
          <a:xfrm>
            <a:off x="6723516" y="3135407"/>
            <a:ext cx="2646878" cy="584775"/>
          </a:xfrm>
          <a:prstGeom prst="rect">
            <a:avLst/>
          </a:prstGeom>
        </p:spPr>
        <p:txBody>
          <a:bodyPr wrap="none" lIns="91440" tIns="45720" rIns="91440" bIns="45720">
            <a:spAutoFit/>
          </a:bodyPr>
          <a:lstStyle/>
          <a:p>
            <a:pPr algn="ctr">
              <a:defRPr/>
            </a:pPr>
            <a:r>
              <a:rPr lang="zh-CN" altLang="en-US" sz="3200" kern="100" dirty="0">
                <a:latin typeface="微软雅黑" panose="020B0503020204020204" pitchFamily="34" charset="-122"/>
                <a:ea typeface="微软雅黑" panose="020B0503020204020204" pitchFamily="34" charset="-122"/>
                <a:cs typeface="Times New Roman" panose="02020603050405020304" pitchFamily="18" charset="0"/>
              </a:rPr>
              <a:t>成功项目展示</a:t>
            </a:r>
            <a:endParaRPr lang="zh-CN" altLang="zh-CN" sz="3200" kern="100" dirty="0">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28" name="圆角矩形 27"/>
          <p:cNvSpPr/>
          <p:nvPr/>
        </p:nvSpPr>
        <p:spPr>
          <a:xfrm>
            <a:off x="6001047" y="3909544"/>
            <a:ext cx="506412" cy="504825"/>
          </a:xfrm>
          <a:prstGeom prst="roundRect">
            <a:avLst/>
          </a:prstGeom>
          <a:solidFill>
            <a:srgbClr val="076655"/>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anchor="ctr"/>
          <a:lstStyle/>
          <a:p>
            <a:pPr algn="ctr">
              <a:defRPr/>
            </a:pPr>
            <a:r>
              <a:rPr lang="en-US" altLang="zh-CN" sz="3200" dirty="0">
                <a:latin typeface="+mj-lt"/>
                <a:ea typeface="Arial Unicode MS" panose="020B0604020202020204" pitchFamily="34" charset="-122"/>
                <a:cs typeface="Arial Unicode MS" panose="020B0604020202020204" pitchFamily="34" charset="-122"/>
              </a:rPr>
              <a:t>4</a:t>
            </a:r>
            <a:endParaRPr lang="zh-CN" altLang="en-US" sz="3200" dirty="0">
              <a:latin typeface="+mj-lt"/>
              <a:ea typeface="Arial Unicode MS" panose="020B0604020202020204" pitchFamily="34" charset="-122"/>
              <a:cs typeface="Arial Unicode MS" panose="020B0604020202020204" pitchFamily="34" charset="-122"/>
            </a:endParaRPr>
          </a:p>
        </p:txBody>
      </p:sp>
      <p:sp>
        <p:nvSpPr>
          <p:cNvPr id="29" name="矩形 28"/>
          <p:cNvSpPr/>
          <p:nvPr/>
        </p:nvSpPr>
        <p:spPr>
          <a:xfrm>
            <a:off x="6723516" y="3897923"/>
            <a:ext cx="2646878" cy="584775"/>
          </a:xfrm>
          <a:prstGeom prst="rect">
            <a:avLst/>
          </a:prstGeom>
        </p:spPr>
        <p:txBody>
          <a:bodyPr wrap="none" lIns="91440" tIns="45720" rIns="91440" bIns="45720">
            <a:spAutoFit/>
          </a:bodyPr>
          <a:lstStyle/>
          <a:p>
            <a:pPr algn="ctr">
              <a:defRPr/>
            </a:pPr>
            <a:r>
              <a:rPr lang="zh-CN" altLang="en-US" sz="3200" kern="100" dirty="0">
                <a:latin typeface="微软雅黑" panose="020B0503020204020204" pitchFamily="34" charset="-122"/>
                <a:ea typeface="微软雅黑" panose="020B0503020204020204" pitchFamily="34" charset="-122"/>
                <a:cs typeface="Times New Roman" panose="02020603050405020304" pitchFamily="18" charset="0"/>
              </a:rPr>
              <a:t>工作存在不足</a:t>
            </a:r>
            <a:endParaRPr lang="zh-CN" altLang="zh-CN" sz="3200" kern="100" dirty="0">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30" name="圆角矩形 29"/>
          <p:cNvSpPr/>
          <p:nvPr/>
        </p:nvSpPr>
        <p:spPr>
          <a:xfrm>
            <a:off x="6001047" y="4663606"/>
            <a:ext cx="506412" cy="504825"/>
          </a:xfrm>
          <a:prstGeom prst="roundRect">
            <a:avLst/>
          </a:prstGeom>
          <a:solidFill>
            <a:srgbClr val="076655"/>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anchor="ctr"/>
          <a:lstStyle/>
          <a:p>
            <a:pPr algn="ctr">
              <a:defRPr/>
            </a:pPr>
            <a:r>
              <a:rPr lang="en-US" altLang="zh-CN" sz="3200" dirty="0">
                <a:latin typeface="+mj-lt"/>
                <a:ea typeface="Arial Unicode MS" panose="020B0604020202020204" pitchFamily="34" charset="-122"/>
                <a:cs typeface="Arial Unicode MS" panose="020B0604020202020204" pitchFamily="34" charset="-122"/>
              </a:rPr>
              <a:t>5</a:t>
            </a:r>
            <a:endParaRPr lang="zh-CN" altLang="en-US" sz="3200" dirty="0">
              <a:latin typeface="+mj-lt"/>
              <a:ea typeface="Arial Unicode MS" panose="020B0604020202020204" pitchFamily="34" charset="-122"/>
              <a:cs typeface="Arial Unicode MS" panose="020B0604020202020204" pitchFamily="34" charset="-122"/>
            </a:endParaRPr>
          </a:p>
        </p:txBody>
      </p:sp>
      <p:sp>
        <p:nvSpPr>
          <p:cNvPr id="31" name="矩形 30"/>
          <p:cNvSpPr/>
          <p:nvPr/>
        </p:nvSpPr>
        <p:spPr>
          <a:xfrm>
            <a:off x="6723516" y="4643531"/>
            <a:ext cx="2646878" cy="584775"/>
          </a:xfrm>
          <a:prstGeom prst="rect">
            <a:avLst/>
          </a:prstGeom>
        </p:spPr>
        <p:txBody>
          <a:bodyPr wrap="none" lIns="91440" tIns="45720" rIns="91440" bIns="45720">
            <a:spAutoFit/>
          </a:bodyPr>
          <a:lstStyle/>
          <a:p>
            <a:pPr algn="ctr">
              <a:defRPr/>
            </a:pPr>
            <a:r>
              <a:rPr lang="zh-CN" altLang="en-US" sz="3200" kern="100" dirty="0">
                <a:latin typeface="微软雅黑" panose="020B0503020204020204" pitchFamily="34" charset="-122"/>
                <a:ea typeface="微软雅黑" panose="020B0503020204020204" pitchFamily="34" charset="-122"/>
                <a:cs typeface="Times New Roman" panose="02020603050405020304" pitchFamily="18" charset="0"/>
              </a:rPr>
              <a:t>明年工作计划</a:t>
            </a:r>
            <a:endParaRPr lang="zh-CN" altLang="zh-CN" sz="3200" kern="100" dirty="0">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32" name="矩形 31"/>
          <p:cNvSpPr/>
          <p:nvPr/>
        </p:nvSpPr>
        <p:spPr>
          <a:xfrm>
            <a:off x="797" y="0"/>
            <a:ext cx="3721100" cy="6858000"/>
          </a:xfrm>
          <a:prstGeom prst="rect">
            <a:avLst/>
          </a:prstGeom>
          <a:solidFill>
            <a:srgbClr val="076655"/>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altLang="zh-CN" sz="3200" dirty="0">
                <a:latin typeface="Times New Roman" panose="02020603050405020304" pitchFamily="18" charset="0"/>
                <a:ea typeface="黑体" panose="02010609060101010101" pitchFamily="49" charset="-122"/>
                <a:cs typeface="Times New Roman" panose="02020603050405020304" pitchFamily="18" charset="0"/>
              </a:rPr>
              <a:t>          </a:t>
            </a:r>
            <a:endParaRPr lang="zh-CN" altLang="en-US" sz="3200" dirty="0">
              <a:latin typeface="黑体" panose="02010609060101010101" pitchFamily="49" charset="-122"/>
              <a:ea typeface="黑体" panose="02010609060101010101" pitchFamily="49" charset="-122"/>
            </a:endParaRPr>
          </a:p>
        </p:txBody>
      </p:sp>
      <p:grpSp>
        <p:nvGrpSpPr>
          <p:cNvPr id="33" name="组合 32"/>
          <p:cNvGrpSpPr/>
          <p:nvPr/>
        </p:nvGrpSpPr>
        <p:grpSpPr>
          <a:xfrm>
            <a:off x="4877500" y="1618781"/>
            <a:ext cx="497964" cy="497964"/>
            <a:chOff x="6535243" y="2524701"/>
            <a:chExt cx="717051" cy="717051"/>
          </a:xfrm>
        </p:grpSpPr>
        <p:sp>
          <p:nvSpPr>
            <p:cNvPr id="34" name="泪滴形 33"/>
            <p:cNvSpPr/>
            <p:nvPr/>
          </p:nvSpPr>
          <p:spPr>
            <a:xfrm rot="8247616">
              <a:off x="6535243" y="2524701"/>
              <a:ext cx="717051" cy="717051"/>
            </a:xfrm>
            <a:prstGeom prst="teardrop">
              <a:avLst/>
            </a:prstGeom>
            <a:solidFill>
              <a:srgbClr val="076655"/>
            </a:solidFill>
            <a:ln>
              <a:solidFill>
                <a:srgbClr val="07665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sp>
          <p:nvSpPr>
            <p:cNvPr id="35" name="椭圆 34"/>
            <p:cNvSpPr/>
            <p:nvPr/>
          </p:nvSpPr>
          <p:spPr>
            <a:xfrm>
              <a:off x="6604000" y="2588424"/>
              <a:ext cx="574014" cy="574014"/>
            </a:xfrm>
            <a:prstGeom prst="ellipse">
              <a:avLst/>
            </a:prstGeom>
            <a:solidFill>
              <a:schemeClr val="bg1"/>
            </a:solidFill>
            <a:ln>
              <a:solidFill>
                <a:srgbClr val="076655"/>
              </a:solid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grpSp>
      <p:grpSp>
        <p:nvGrpSpPr>
          <p:cNvPr id="39" name="组合 38"/>
          <p:cNvGrpSpPr/>
          <p:nvPr/>
        </p:nvGrpSpPr>
        <p:grpSpPr>
          <a:xfrm>
            <a:off x="1450779" y="963474"/>
            <a:ext cx="1734475" cy="2847003"/>
            <a:chOff x="748898" y="1342594"/>
            <a:chExt cx="1300857" cy="2135252"/>
          </a:xfrm>
        </p:grpSpPr>
        <p:sp>
          <p:nvSpPr>
            <p:cNvPr id="40" name="TextBox 103"/>
            <p:cNvSpPr txBox="1"/>
            <p:nvPr/>
          </p:nvSpPr>
          <p:spPr>
            <a:xfrm>
              <a:off x="748898" y="1342594"/>
              <a:ext cx="969497" cy="1608133"/>
            </a:xfrm>
            <a:prstGeom prst="rect">
              <a:avLst/>
            </a:prstGeom>
            <a:noFill/>
          </p:spPr>
          <p:txBody>
            <a:bodyPr vert="eaVert" wrap="none" rtlCol="0">
              <a:spAutoFit/>
            </a:bodyPr>
            <a:lstStyle/>
            <a:p>
              <a:r>
                <a:rPr lang="zh-CN" altLang="en-US" sz="7200" b="1" spc="800" dirty="0">
                  <a:solidFill>
                    <a:schemeClr val="bg1"/>
                  </a:solidFill>
                  <a:latin typeface="微软雅黑" pitchFamily="34" charset="-122"/>
                  <a:ea typeface="微软雅黑" pitchFamily="34" charset="-122"/>
                </a:rPr>
                <a:t>目录</a:t>
              </a:r>
            </a:p>
          </p:txBody>
        </p:sp>
        <p:sp>
          <p:nvSpPr>
            <p:cNvPr id="41" name="TextBox 104"/>
            <p:cNvSpPr txBox="1"/>
            <p:nvPr/>
          </p:nvSpPr>
          <p:spPr>
            <a:xfrm>
              <a:off x="1541924" y="1908955"/>
              <a:ext cx="507831" cy="1568891"/>
            </a:xfrm>
            <a:prstGeom prst="rect">
              <a:avLst/>
            </a:prstGeom>
            <a:noFill/>
          </p:spPr>
          <p:txBody>
            <a:bodyPr vert="eaVert" wrap="none" rtlCol="0">
              <a:spAutoFit/>
            </a:bodyPr>
            <a:lstStyle/>
            <a:p>
              <a:r>
                <a:rPr lang="en-US" altLang="zh-CN" sz="3200" spc="-200" dirty="0">
                  <a:solidFill>
                    <a:schemeClr val="bg1"/>
                  </a:solidFill>
                  <a:latin typeface="微软雅黑" panose="020B0503020204020204" pitchFamily="34" charset="-122"/>
                  <a:cs typeface="Arial" pitchFamily="34" charset="0"/>
                </a:rPr>
                <a:t>CONTENTS</a:t>
              </a:r>
              <a:endParaRPr lang="zh-CN" altLang="en-US" sz="3200" spc="-200" dirty="0">
                <a:solidFill>
                  <a:schemeClr val="bg1"/>
                </a:solidFill>
                <a:latin typeface="微软雅黑" panose="020B0503020204020204" pitchFamily="34" charset="-122"/>
                <a:cs typeface="Arial" pitchFamily="34" charset="0"/>
              </a:endParaRPr>
            </a:p>
          </p:txBody>
        </p:sp>
      </p:grpSp>
    </p:spTree>
    <p:extLst>
      <p:ext uri="{BB962C8B-B14F-4D97-AF65-F5344CB8AC3E}">
        <p14:creationId xmlns:p14="http://schemas.microsoft.com/office/powerpoint/2010/main" val="4261544408"/>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path" presetSubtype="0" accel="50000" decel="50000" fill="hold" nodeType="afterEffect">
                                  <p:stCondLst>
                                    <p:cond delay="0"/>
                                  </p:stCondLst>
                                  <p:childTnLst>
                                    <p:animMotion origin="layout" path="M 2.02968E-6 -2.22222E-6 L 0.00377 0.22037 " pathEditMode="relative" rAng="0" ptsTypes="AA">
                                      <p:cBhvr>
                                        <p:cTn id="6" dur="1250" fill="hold"/>
                                        <p:tgtEl>
                                          <p:spTgt spid="33"/>
                                        </p:tgtEl>
                                        <p:attrNameLst>
                                          <p:attrName>ppt_x</p:attrName>
                                          <p:attrName>ppt_y</p:attrName>
                                        </p:attrNameLst>
                                      </p:cBhvr>
                                      <p:rCtr x="182" y="11019"/>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54"/>
          <p:cNvSpPr txBox="1"/>
          <p:nvPr/>
        </p:nvSpPr>
        <p:spPr>
          <a:xfrm>
            <a:off x="-825829" y="226433"/>
            <a:ext cx="5042228" cy="523220"/>
          </a:xfrm>
          <a:prstGeom prst="rect">
            <a:avLst/>
          </a:prstGeom>
          <a:noFill/>
        </p:spPr>
        <p:txBody>
          <a:bodyPr wrap="square" rtlCol="0">
            <a:spAutoFit/>
          </a:bodyPr>
          <a:lstStyle>
            <a:defPPr>
              <a:defRPr lang="zh-CN"/>
            </a:defPPr>
            <a:lvl1pPr algn="ctr">
              <a:defRPr sz="2800" b="1">
                <a:latin typeface="微软雅黑" panose="020B0503020204020204" pitchFamily="34" charset="-122"/>
                <a:ea typeface="微软雅黑" panose="020B0503020204020204" pitchFamily="34" charset="-122"/>
              </a:defRPr>
            </a:lvl1pPr>
          </a:lstStyle>
          <a:p>
            <a:r>
              <a:rPr lang="zh-CN" altLang="en-US" smtClean="0"/>
              <a:t>点击添加文本标题</a:t>
            </a:r>
            <a:endParaRPr lang="zh-CN" altLang="en-US" dirty="0"/>
          </a:p>
        </p:txBody>
      </p:sp>
      <p:grpSp>
        <p:nvGrpSpPr>
          <p:cNvPr id="3" name="组合 2"/>
          <p:cNvGrpSpPr/>
          <p:nvPr/>
        </p:nvGrpSpPr>
        <p:grpSpPr>
          <a:xfrm>
            <a:off x="908034" y="1604798"/>
            <a:ext cx="10148837" cy="3686092"/>
            <a:chOff x="680429" y="1347614"/>
            <a:chExt cx="7611628" cy="2764569"/>
          </a:xfrm>
        </p:grpSpPr>
        <p:sp>
          <p:nvSpPr>
            <p:cNvPr id="4" name="Freeform 5"/>
            <p:cNvSpPr>
              <a:spLocks/>
            </p:cNvSpPr>
            <p:nvPr/>
          </p:nvSpPr>
          <p:spPr bwMode="auto">
            <a:xfrm>
              <a:off x="3862679" y="1686565"/>
              <a:ext cx="705773" cy="1172154"/>
            </a:xfrm>
            <a:custGeom>
              <a:avLst/>
              <a:gdLst>
                <a:gd name="T0" fmla="*/ 484 w 569"/>
                <a:gd name="T1" fmla="*/ 704 h 945"/>
                <a:gd name="T2" fmla="*/ 484 w 569"/>
                <a:gd name="T3" fmla="*/ 0 h 945"/>
                <a:gd name="T4" fmla="*/ 91 w 569"/>
                <a:gd name="T5" fmla="*/ 0 h 945"/>
                <a:gd name="T6" fmla="*/ 91 w 569"/>
                <a:gd name="T7" fmla="*/ 704 h 945"/>
                <a:gd name="T8" fmla="*/ 0 w 569"/>
                <a:gd name="T9" fmla="*/ 704 h 945"/>
                <a:gd name="T10" fmla="*/ 284 w 569"/>
                <a:gd name="T11" fmla="*/ 945 h 945"/>
                <a:gd name="T12" fmla="*/ 569 w 569"/>
                <a:gd name="T13" fmla="*/ 704 h 945"/>
                <a:gd name="T14" fmla="*/ 484 w 569"/>
                <a:gd name="T15" fmla="*/ 704 h 94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69" h="945">
                  <a:moveTo>
                    <a:pt x="484" y="704"/>
                  </a:moveTo>
                  <a:lnTo>
                    <a:pt x="484" y="0"/>
                  </a:lnTo>
                  <a:lnTo>
                    <a:pt x="91" y="0"/>
                  </a:lnTo>
                  <a:lnTo>
                    <a:pt x="91" y="704"/>
                  </a:lnTo>
                  <a:lnTo>
                    <a:pt x="0" y="704"/>
                  </a:lnTo>
                  <a:lnTo>
                    <a:pt x="284" y="945"/>
                  </a:lnTo>
                  <a:lnTo>
                    <a:pt x="569" y="704"/>
                  </a:lnTo>
                  <a:lnTo>
                    <a:pt x="484" y="704"/>
                  </a:lnTo>
                  <a:close/>
                </a:path>
              </a:pathLst>
            </a:custGeom>
            <a:solidFill>
              <a:srgbClr val="076655"/>
            </a:solidFill>
            <a:ln>
              <a:noFill/>
            </a:ln>
            <a:extLst/>
          </p:spPr>
          <p:txBody>
            <a:bodyPr/>
            <a:lstStyle/>
            <a:p>
              <a:pPr marL="0" marR="0" lvl="0" indent="0" defTabSz="1219261" eaLnBrk="1" fontAlgn="auto" latinLnBrk="0" hangingPunct="1">
                <a:lnSpc>
                  <a:spcPct val="100000"/>
                </a:lnSpc>
                <a:spcBef>
                  <a:spcPts val="0"/>
                </a:spcBef>
                <a:spcAft>
                  <a:spcPts val="0"/>
                </a:spcAft>
                <a:buClrTx/>
                <a:buSzTx/>
                <a:buFontTx/>
                <a:buNone/>
                <a:tabLst/>
                <a:defRPr/>
              </a:pPr>
              <a:endParaRPr kumimoji="0" lang="zh-CN" altLang="en-US" sz="2133" b="0" i="0" u="none" strike="noStrike" kern="0" cap="none" spc="0" normalizeH="0" baseline="0" noProof="0" smtClean="0">
                <a:ln>
                  <a:noFill/>
                </a:ln>
                <a:solidFill>
                  <a:srgbClr val="181818"/>
                </a:solidFill>
                <a:effectLst/>
                <a:uLnTx/>
                <a:uFillTx/>
                <a:latin typeface="Book Antiqua"/>
              </a:endParaRPr>
            </a:p>
          </p:txBody>
        </p:sp>
        <p:sp>
          <p:nvSpPr>
            <p:cNvPr id="6" name="Freeform 6"/>
            <p:cNvSpPr>
              <a:spLocks/>
            </p:cNvSpPr>
            <p:nvPr/>
          </p:nvSpPr>
          <p:spPr bwMode="auto">
            <a:xfrm>
              <a:off x="4596981" y="1686565"/>
              <a:ext cx="707014" cy="1638534"/>
            </a:xfrm>
            <a:custGeom>
              <a:avLst/>
              <a:gdLst>
                <a:gd name="T0" fmla="*/ 484 w 570"/>
                <a:gd name="T1" fmla="*/ 1080 h 1321"/>
                <a:gd name="T2" fmla="*/ 484 w 570"/>
                <a:gd name="T3" fmla="*/ 0 h 1321"/>
                <a:gd name="T4" fmla="*/ 91 w 570"/>
                <a:gd name="T5" fmla="*/ 0 h 1321"/>
                <a:gd name="T6" fmla="*/ 91 w 570"/>
                <a:gd name="T7" fmla="*/ 1080 h 1321"/>
                <a:gd name="T8" fmla="*/ 0 w 570"/>
                <a:gd name="T9" fmla="*/ 1080 h 1321"/>
                <a:gd name="T10" fmla="*/ 285 w 570"/>
                <a:gd name="T11" fmla="*/ 1321 h 1321"/>
                <a:gd name="T12" fmla="*/ 570 w 570"/>
                <a:gd name="T13" fmla="*/ 1080 h 1321"/>
                <a:gd name="T14" fmla="*/ 484 w 570"/>
                <a:gd name="T15" fmla="*/ 1080 h 132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70" h="1321">
                  <a:moveTo>
                    <a:pt x="484" y="1080"/>
                  </a:moveTo>
                  <a:lnTo>
                    <a:pt x="484" y="0"/>
                  </a:lnTo>
                  <a:lnTo>
                    <a:pt x="91" y="0"/>
                  </a:lnTo>
                  <a:lnTo>
                    <a:pt x="91" y="1080"/>
                  </a:lnTo>
                  <a:lnTo>
                    <a:pt x="0" y="1080"/>
                  </a:lnTo>
                  <a:lnTo>
                    <a:pt x="285" y="1321"/>
                  </a:lnTo>
                  <a:lnTo>
                    <a:pt x="570" y="1080"/>
                  </a:lnTo>
                  <a:lnTo>
                    <a:pt x="484" y="1080"/>
                  </a:lnTo>
                  <a:close/>
                </a:path>
              </a:pathLst>
            </a:custGeom>
            <a:solidFill>
              <a:srgbClr val="076655"/>
            </a:solidFill>
            <a:ln>
              <a:noFill/>
            </a:ln>
            <a:extLst/>
          </p:spPr>
          <p:txBody>
            <a:bodyPr/>
            <a:lstStyle/>
            <a:p>
              <a:pPr marL="0" marR="0" lvl="0" indent="0" defTabSz="1219261" eaLnBrk="1" fontAlgn="auto" latinLnBrk="0" hangingPunct="1">
                <a:lnSpc>
                  <a:spcPct val="100000"/>
                </a:lnSpc>
                <a:spcBef>
                  <a:spcPts val="0"/>
                </a:spcBef>
                <a:spcAft>
                  <a:spcPts val="0"/>
                </a:spcAft>
                <a:buClrTx/>
                <a:buSzTx/>
                <a:buFontTx/>
                <a:buNone/>
                <a:tabLst/>
                <a:defRPr/>
              </a:pPr>
              <a:endParaRPr kumimoji="0" lang="zh-CN" altLang="en-US" sz="2133" b="0" i="0" u="none" strike="noStrike" kern="0" cap="none" spc="0" normalizeH="0" baseline="0" noProof="0" smtClean="0">
                <a:ln>
                  <a:noFill/>
                </a:ln>
                <a:solidFill>
                  <a:srgbClr val="181818"/>
                </a:solidFill>
                <a:effectLst/>
                <a:uLnTx/>
                <a:uFillTx/>
                <a:latin typeface="Book Antiqua"/>
              </a:endParaRPr>
            </a:p>
          </p:txBody>
        </p:sp>
        <p:sp>
          <p:nvSpPr>
            <p:cNvPr id="7" name="Freeform 7"/>
            <p:cNvSpPr>
              <a:spLocks/>
            </p:cNvSpPr>
            <p:nvPr/>
          </p:nvSpPr>
          <p:spPr bwMode="auto">
            <a:xfrm>
              <a:off x="7586284" y="1686565"/>
              <a:ext cx="705773" cy="1638534"/>
            </a:xfrm>
            <a:custGeom>
              <a:avLst/>
              <a:gdLst>
                <a:gd name="T0" fmla="*/ 484 w 569"/>
                <a:gd name="T1" fmla="*/ 1080 h 1321"/>
                <a:gd name="T2" fmla="*/ 484 w 569"/>
                <a:gd name="T3" fmla="*/ 0 h 1321"/>
                <a:gd name="T4" fmla="*/ 91 w 569"/>
                <a:gd name="T5" fmla="*/ 0 h 1321"/>
                <a:gd name="T6" fmla="*/ 91 w 569"/>
                <a:gd name="T7" fmla="*/ 1080 h 1321"/>
                <a:gd name="T8" fmla="*/ 0 w 569"/>
                <a:gd name="T9" fmla="*/ 1080 h 1321"/>
                <a:gd name="T10" fmla="*/ 284 w 569"/>
                <a:gd name="T11" fmla="*/ 1321 h 1321"/>
                <a:gd name="T12" fmla="*/ 569 w 569"/>
                <a:gd name="T13" fmla="*/ 1080 h 1321"/>
                <a:gd name="T14" fmla="*/ 484 w 569"/>
                <a:gd name="T15" fmla="*/ 1080 h 132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69" h="1321">
                  <a:moveTo>
                    <a:pt x="484" y="1080"/>
                  </a:moveTo>
                  <a:lnTo>
                    <a:pt x="484" y="0"/>
                  </a:lnTo>
                  <a:lnTo>
                    <a:pt x="91" y="0"/>
                  </a:lnTo>
                  <a:lnTo>
                    <a:pt x="91" y="1080"/>
                  </a:lnTo>
                  <a:lnTo>
                    <a:pt x="0" y="1080"/>
                  </a:lnTo>
                  <a:lnTo>
                    <a:pt x="284" y="1321"/>
                  </a:lnTo>
                  <a:lnTo>
                    <a:pt x="569" y="1080"/>
                  </a:lnTo>
                  <a:lnTo>
                    <a:pt x="484" y="1080"/>
                  </a:lnTo>
                  <a:close/>
                </a:path>
              </a:pathLst>
            </a:custGeom>
            <a:solidFill>
              <a:srgbClr val="076655"/>
            </a:solidFill>
            <a:ln>
              <a:noFill/>
            </a:ln>
            <a:extLst/>
          </p:spPr>
          <p:txBody>
            <a:bodyPr/>
            <a:lstStyle/>
            <a:p>
              <a:pPr marL="0" marR="0" lvl="0" indent="0" defTabSz="1219261" eaLnBrk="1" fontAlgn="auto" latinLnBrk="0" hangingPunct="1">
                <a:lnSpc>
                  <a:spcPct val="100000"/>
                </a:lnSpc>
                <a:spcBef>
                  <a:spcPts val="0"/>
                </a:spcBef>
                <a:spcAft>
                  <a:spcPts val="0"/>
                </a:spcAft>
                <a:buClrTx/>
                <a:buSzTx/>
                <a:buFontTx/>
                <a:buNone/>
                <a:tabLst/>
                <a:defRPr/>
              </a:pPr>
              <a:endParaRPr kumimoji="0" lang="zh-CN" altLang="en-US" sz="2133" b="0" i="0" u="none" strike="noStrike" kern="0" cap="none" spc="0" normalizeH="0" baseline="0" noProof="0" smtClean="0">
                <a:ln>
                  <a:noFill/>
                </a:ln>
                <a:solidFill>
                  <a:srgbClr val="181818"/>
                </a:solidFill>
                <a:effectLst/>
                <a:uLnTx/>
                <a:uFillTx/>
                <a:latin typeface="Book Antiqua"/>
              </a:endParaRPr>
            </a:p>
          </p:txBody>
        </p:sp>
        <p:sp>
          <p:nvSpPr>
            <p:cNvPr id="8" name="Freeform 8"/>
            <p:cNvSpPr>
              <a:spLocks/>
            </p:cNvSpPr>
            <p:nvPr/>
          </p:nvSpPr>
          <p:spPr bwMode="auto">
            <a:xfrm>
              <a:off x="5331283" y="1686565"/>
              <a:ext cx="707014" cy="860820"/>
            </a:xfrm>
            <a:custGeom>
              <a:avLst/>
              <a:gdLst>
                <a:gd name="T0" fmla="*/ 484 w 570"/>
                <a:gd name="T1" fmla="*/ 453 h 694"/>
                <a:gd name="T2" fmla="*/ 484 w 570"/>
                <a:gd name="T3" fmla="*/ 0 h 694"/>
                <a:gd name="T4" fmla="*/ 91 w 570"/>
                <a:gd name="T5" fmla="*/ 0 h 694"/>
                <a:gd name="T6" fmla="*/ 91 w 570"/>
                <a:gd name="T7" fmla="*/ 453 h 694"/>
                <a:gd name="T8" fmla="*/ 0 w 570"/>
                <a:gd name="T9" fmla="*/ 453 h 694"/>
                <a:gd name="T10" fmla="*/ 285 w 570"/>
                <a:gd name="T11" fmla="*/ 694 h 694"/>
                <a:gd name="T12" fmla="*/ 570 w 570"/>
                <a:gd name="T13" fmla="*/ 453 h 694"/>
                <a:gd name="T14" fmla="*/ 484 w 570"/>
                <a:gd name="T15" fmla="*/ 453 h 69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70" h="694">
                  <a:moveTo>
                    <a:pt x="484" y="453"/>
                  </a:moveTo>
                  <a:lnTo>
                    <a:pt x="484" y="0"/>
                  </a:lnTo>
                  <a:lnTo>
                    <a:pt x="91" y="0"/>
                  </a:lnTo>
                  <a:lnTo>
                    <a:pt x="91" y="453"/>
                  </a:lnTo>
                  <a:lnTo>
                    <a:pt x="0" y="453"/>
                  </a:lnTo>
                  <a:lnTo>
                    <a:pt x="285" y="694"/>
                  </a:lnTo>
                  <a:lnTo>
                    <a:pt x="570" y="453"/>
                  </a:lnTo>
                  <a:lnTo>
                    <a:pt x="484" y="453"/>
                  </a:lnTo>
                  <a:close/>
                </a:path>
              </a:pathLst>
            </a:custGeom>
            <a:solidFill>
              <a:srgbClr val="076655"/>
            </a:solidFill>
            <a:ln>
              <a:noFill/>
            </a:ln>
            <a:extLst/>
          </p:spPr>
          <p:txBody>
            <a:bodyPr/>
            <a:lstStyle/>
            <a:p>
              <a:pPr marL="0" marR="0" lvl="0" indent="0" defTabSz="1219261" eaLnBrk="1" fontAlgn="auto" latinLnBrk="0" hangingPunct="1">
                <a:lnSpc>
                  <a:spcPct val="100000"/>
                </a:lnSpc>
                <a:spcBef>
                  <a:spcPts val="0"/>
                </a:spcBef>
                <a:spcAft>
                  <a:spcPts val="0"/>
                </a:spcAft>
                <a:buClrTx/>
                <a:buSzTx/>
                <a:buFontTx/>
                <a:buNone/>
                <a:tabLst/>
                <a:defRPr/>
              </a:pPr>
              <a:endParaRPr kumimoji="0" lang="zh-CN" altLang="en-US" sz="2133" b="0" i="0" u="none" strike="noStrike" kern="0" cap="none" spc="0" normalizeH="0" baseline="0" noProof="0" smtClean="0">
                <a:ln>
                  <a:noFill/>
                </a:ln>
                <a:solidFill>
                  <a:srgbClr val="181818"/>
                </a:solidFill>
                <a:effectLst/>
                <a:uLnTx/>
                <a:uFillTx/>
                <a:latin typeface="Book Antiqua"/>
              </a:endParaRPr>
            </a:p>
          </p:txBody>
        </p:sp>
        <p:sp>
          <p:nvSpPr>
            <p:cNvPr id="9" name="Freeform 9"/>
            <p:cNvSpPr>
              <a:spLocks/>
            </p:cNvSpPr>
            <p:nvPr/>
          </p:nvSpPr>
          <p:spPr bwMode="auto">
            <a:xfrm>
              <a:off x="6065585" y="1686565"/>
              <a:ext cx="707014" cy="1172154"/>
            </a:xfrm>
            <a:custGeom>
              <a:avLst/>
              <a:gdLst>
                <a:gd name="T0" fmla="*/ 485 w 570"/>
                <a:gd name="T1" fmla="*/ 704 h 945"/>
                <a:gd name="T2" fmla="*/ 485 w 570"/>
                <a:gd name="T3" fmla="*/ 0 h 945"/>
                <a:gd name="T4" fmla="*/ 92 w 570"/>
                <a:gd name="T5" fmla="*/ 0 h 945"/>
                <a:gd name="T6" fmla="*/ 92 w 570"/>
                <a:gd name="T7" fmla="*/ 704 h 945"/>
                <a:gd name="T8" fmla="*/ 0 w 570"/>
                <a:gd name="T9" fmla="*/ 704 h 945"/>
                <a:gd name="T10" fmla="*/ 285 w 570"/>
                <a:gd name="T11" fmla="*/ 945 h 945"/>
                <a:gd name="T12" fmla="*/ 570 w 570"/>
                <a:gd name="T13" fmla="*/ 704 h 945"/>
                <a:gd name="T14" fmla="*/ 485 w 570"/>
                <a:gd name="T15" fmla="*/ 704 h 94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70" h="945">
                  <a:moveTo>
                    <a:pt x="485" y="704"/>
                  </a:moveTo>
                  <a:lnTo>
                    <a:pt x="485" y="0"/>
                  </a:lnTo>
                  <a:lnTo>
                    <a:pt x="92" y="0"/>
                  </a:lnTo>
                  <a:lnTo>
                    <a:pt x="92" y="704"/>
                  </a:lnTo>
                  <a:lnTo>
                    <a:pt x="0" y="704"/>
                  </a:lnTo>
                  <a:lnTo>
                    <a:pt x="285" y="945"/>
                  </a:lnTo>
                  <a:lnTo>
                    <a:pt x="570" y="704"/>
                  </a:lnTo>
                  <a:lnTo>
                    <a:pt x="485" y="704"/>
                  </a:lnTo>
                  <a:close/>
                </a:path>
              </a:pathLst>
            </a:custGeom>
            <a:solidFill>
              <a:srgbClr val="076655"/>
            </a:solidFill>
            <a:ln>
              <a:noFill/>
            </a:ln>
            <a:extLst/>
          </p:spPr>
          <p:txBody>
            <a:bodyPr/>
            <a:lstStyle/>
            <a:p>
              <a:pPr marL="0" marR="0" lvl="0" indent="0" defTabSz="1219261" eaLnBrk="1" fontAlgn="auto" latinLnBrk="0" hangingPunct="1">
                <a:lnSpc>
                  <a:spcPct val="100000"/>
                </a:lnSpc>
                <a:spcBef>
                  <a:spcPts val="0"/>
                </a:spcBef>
                <a:spcAft>
                  <a:spcPts val="0"/>
                </a:spcAft>
                <a:buClrTx/>
                <a:buSzTx/>
                <a:buFontTx/>
                <a:buNone/>
                <a:tabLst/>
                <a:defRPr/>
              </a:pPr>
              <a:endParaRPr kumimoji="0" lang="zh-CN" altLang="en-US" sz="2133" b="0" i="0" u="none" strike="noStrike" kern="0" cap="none" spc="0" normalizeH="0" baseline="0" noProof="0" smtClean="0">
                <a:ln>
                  <a:noFill/>
                </a:ln>
                <a:solidFill>
                  <a:srgbClr val="181818"/>
                </a:solidFill>
                <a:effectLst/>
                <a:uLnTx/>
                <a:uFillTx/>
                <a:latin typeface="Book Antiqua"/>
              </a:endParaRPr>
            </a:p>
          </p:txBody>
        </p:sp>
        <p:sp>
          <p:nvSpPr>
            <p:cNvPr id="10" name="Freeform 10"/>
            <p:cNvSpPr>
              <a:spLocks/>
            </p:cNvSpPr>
            <p:nvPr/>
          </p:nvSpPr>
          <p:spPr bwMode="auto">
            <a:xfrm>
              <a:off x="6801127" y="1686565"/>
              <a:ext cx="705773" cy="2028012"/>
            </a:xfrm>
            <a:custGeom>
              <a:avLst/>
              <a:gdLst>
                <a:gd name="T0" fmla="*/ 484 w 569"/>
                <a:gd name="T1" fmla="*/ 1393 h 1635"/>
                <a:gd name="T2" fmla="*/ 484 w 569"/>
                <a:gd name="T3" fmla="*/ 0 h 1635"/>
                <a:gd name="T4" fmla="*/ 91 w 569"/>
                <a:gd name="T5" fmla="*/ 0 h 1635"/>
                <a:gd name="T6" fmla="*/ 91 w 569"/>
                <a:gd name="T7" fmla="*/ 1393 h 1635"/>
                <a:gd name="T8" fmla="*/ 0 w 569"/>
                <a:gd name="T9" fmla="*/ 1393 h 1635"/>
                <a:gd name="T10" fmla="*/ 285 w 569"/>
                <a:gd name="T11" fmla="*/ 1635 h 1635"/>
                <a:gd name="T12" fmla="*/ 569 w 569"/>
                <a:gd name="T13" fmla="*/ 1393 h 1635"/>
                <a:gd name="T14" fmla="*/ 484 w 569"/>
                <a:gd name="T15" fmla="*/ 1393 h 163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69" h="1635">
                  <a:moveTo>
                    <a:pt x="484" y="1393"/>
                  </a:moveTo>
                  <a:lnTo>
                    <a:pt x="484" y="0"/>
                  </a:lnTo>
                  <a:lnTo>
                    <a:pt x="91" y="0"/>
                  </a:lnTo>
                  <a:lnTo>
                    <a:pt x="91" y="1393"/>
                  </a:lnTo>
                  <a:lnTo>
                    <a:pt x="0" y="1393"/>
                  </a:lnTo>
                  <a:lnTo>
                    <a:pt x="285" y="1635"/>
                  </a:lnTo>
                  <a:lnTo>
                    <a:pt x="569" y="1393"/>
                  </a:lnTo>
                  <a:lnTo>
                    <a:pt x="484" y="1393"/>
                  </a:lnTo>
                  <a:close/>
                </a:path>
              </a:pathLst>
            </a:custGeom>
            <a:solidFill>
              <a:srgbClr val="076655"/>
            </a:solidFill>
            <a:ln>
              <a:noFill/>
            </a:ln>
            <a:extLst/>
          </p:spPr>
          <p:txBody>
            <a:bodyPr/>
            <a:lstStyle/>
            <a:p>
              <a:pPr marL="0" marR="0" lvl="0" indent="0" defTabSz="1219261" eaLnBrk="1" fontAlgn="auto" latinLnBrk="0" hangingPunct="1">
                <a:lnSpc>
                  <a:spcPct val="100000"/>
                </a:lnSpc>
                <a:spcBef>
                  <a:spcPts val="0"/>
                </a:spcBef>
                <a:spcAft>
                  <a:spcPts val="0"/>
                </a:spcAft>
                <a:buClrTx/>
                <a:buSzTx/>
                <a:buFontTx/>
                <a:buNone/>
                <a:tabLst/>
                <a:defRPr/>
              </a:pPr>
              <a:endParaRPr kumimoji="0" lang="zh-CN" altLang="en-US" sz="2133" b="0" i="0" u="none" strike="noStrike" kern="0" cap="none" spc="0" normalizeH="0" baseline="0" noProof="0" smtClean="0">
                <a:ln>
                  <a:noFill/>
                </a:ln>
                <a:solidFill>
                  <a:srgbClr val="181818"/>
                </a:solidFill>
                <a:effectLst/>
                <a:uLnTx/>
                <a:uFillTx/>
                <a:latin typeface="Book Antiqua"/>
              </a:endParaRPr>
            </a:p>
          </p:txBody>
        </p:sp>
        <p:sp>
          <p:nvSpPr>
            <p:cNvPr id="11" name="Freeform 11"/>
            <p:cNvSpPr>
              <a:spLocks/>
            </p:cNvSpPr>
            <p:nvPr/>
          </p:nvSpPr>
          <p:spPr bwMode="auto">
            <a:xfrm>
              <a:off x="3107292" y="1686565"/>
              <a:ext cx="707014" cy="1638534"/>
            </a:xfrm>
            <a:custGeom>
              <a:avLst/>
              <a:gdLst>
                <a:gd name="T0" fmla="*/ 484 w 570"/>
                <a:gd name="T1" fmla="*/ 1080 h 1321"/>
                <a:gd name="T2" fmla="*/ 484 w 570"/>
                <a:gd name="T3" fmla="*/ 0 h 1321"/>
                <a:gd name="T4" fmla="*/ 91 w 570"/>
                <a:gd name="T5" fmla="*/ 0 h 1321"/>
                <a:gd name="T6" fmla="*/ 91 w 570"/>
                <a:gd name="T7" fmla="*/ 1080 h 1321"/>
                <a:gd name="T8" fmla="*/ 0 w 570"/>
                <a:gd name="T9" fmla="*/ 1080 h 1321"/>
                <a:gd name="T10" fmla="*/ 285 w 570"/>
                <a:gd name="T11" fmla="*/ 1321 h 1321"/>
                <a:gd name="T12" fmla="*/ 570 w 570"/>
                <a:gd name="T13" fmla="*/ 1080 h 1321"/>
                <a:gd name="T14" fmla="*/ 484 w 570"/>
                <a:gd name="T15" fmla="*/ 1080 h 132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70" h="1321">
                  <a:moveTo>
                    <a:pt x="484" y="1080"/>
                  </a:moveTo>
                  <a:lnTo>
                    <a:pt x="484" y="0"/>
                  </a:lnTo>
                  <a:lnTo>
                    <a:pt x="91" y="0"/>
                  </a:lnTo>
                  <a:lnTo>
                    <a:pt x="91" y="1080"/>
                  </a:lnTo>
                  <a:lnTo>
                    <a:pt x="0" y="1080"/>
                  </a:lnTo>
                  <a:lnTo>
                    <a:pt x="285" y="1321"/>
                  </a:lnTo>
                  <a:lnTo>
                    <a:pt x="570" y="1080"/>
                  </a:lnTo>
                  <a:lnTo>
                    <a:pt x="484" y="1080"/>
                  </a:lnTo>
                  <a:close/>
                </a:path>
              </a:pathLst>
            </a:custGeom>
            <a:solidFill>
              <a:srgbClr val="076655"/>
            </a:solidFill>
            <a:ln>
              <a:noFill/>
            </a:ln>
            <a:extLst/>
          </p:spPr>
          <p:txBody>
            <a:bodyPr/>
            <a:lstStyle/>
            <a:p>
              <a:pPr marL="0" marR="0" lvl="0" indent="0" defTabSz="1219261" eaLnBrk="1" fontAlgn="auto" latinLnBrk="0" hangingPunct="1">
                <a:lnSpc>
                  <a:spcPct val="100000"/>
                </a:lnSpc>
                <a:spcBef>
                  <a:spcPts val="0"/>
                </a:spcBef>
                <a:spcAft>
                  <a:spcPts val="0"/>
                </a:spcAft>
                <a:buClrTx/>
                <a:buSzTx/>
                <a:buFontTx/>
                <a:buNone/>
                <a:tabLst/>
                <a:defRPr/>
              </a:pPr>
              <a:endParaRPr kumimoji="0" lang="zh-CN" altLang="en-US" sz="2133" b="0" i="0" u="none" strike="noStrike" kern="0" cap="none" spc="0" normalizeH="0" baseline="0" noProof="0" smtClean="0">
                <a:ln>
                  <a:noFill/>
                </a:ln>
                <a:solidFill>
                  <a:srgbClr val="181818"/>
                </a:solidFill>
                <a:effectLst/>
                <a:uLnTx/>
                <a:uFillTx/>
                <a:latin typeface="Book Antiqua"/>
              </a:endParaRPr>
            </a:p>
          </p:txBody>
        </p:sp>
        <p:sp>
          <p:nvSpPr>
            <p:cNvPr id="12" name="Freeform 12"/>
            <p:cNvSpPr>
              <a:spLocks/>
            </p:cNvSpPr>
            <p:nvPr/>
          </p:nvSpPr>
          <p:spPr bwMode="auto">
            <a:xfrm>
              <a:off x="853531" y="1686565"/>
              <a:ext cx="707014" cy="860820"/>
            </a:xfrm>
            <a:custGeom>
              <a:avLst/>
              <a:gdLst>
                <a:gd name="T0" fmla="*/ 484 w 570"/>
                <a:gd name="T1" fmla="*/ 453 h 694"/>
                <a:gd name="T2" fmla="*/ 484 w 570"/>
                <a:gd name="T3" fmla="*/ 0 h 694"/>
                <a:gd name="T4" fmla="*/ 91 w 570"/>
                <a:gd name="T5" fmla="*/ 0 h 694"/>
                <a:gd name="T6" fmla="*/ 91 w 570"/>
                <a:gd name="T7" fmla="*/ 453 h 694"/>
                <a:gd name="T8" fmla="*/ 0 w 570"/>
                <a:gd name="T9" fmla="*/ 453 h 694"/>
                <a:gd name="T10" fmla="*/ 285 w 570"/>
                <a:gd name="T11" fmla="*/ 694 h 694"/>
                <a:gd name="T12" fmla="*/ 570 w 570"/>
                <a:gd name="T13" fmla="*/ 453 h 694"/>
                <a:gd name="T14" fmla="*/ 484 w 570"/>
                <a:gd name="T15" fmla="*/ 453 h 69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70" h="694">
                  <a:moveTo>
                    <a:pt x="484" y="453"/>
                  </a:moveTo>
                  <a:lnTo>
                    <a:pt x="484" y="0"/>
                  </a:lnTo>
                  <a:lnTo>
                    <a:pt x="91" y="0"/>
                  </a:lnTo>
                  <a:lnTo>
                    <a:pt x="91" y="453"/>
                  </a:lnTo>
                  <a:lnTo>
                    <a:pt x="0" y="453"/>
                  </a:lnTo>
                  <a:lnTo>
                    <a:pt x="285" y="694"/>
                  </a:lnTo>
                  <a:lnTo>
                    <a:pt x="570" y="453"/>
                  </a:lnTo>
                  <a:lnTo>
                    <a:pt x="484" y="453"/>
                  </a:lnTo>
                  <a:close/>
                </a:path>
              </a:pathLst>
            </a:custGeom>
            <a:solidFill>
              <a:srgbClr val="076655"/>
            </a:solidFill>
            <a:ln>
              <a:noFill/>
            </a:ln>
            <a:extLst/>
          </p:spPr>
          <p:txBody>
            <a:bodyPr/>
            <a:lstStyle/>
            <a:p>
              <a:pPr marL="0" marR="0" lvl="0" indent="0" defTabSz="1219261" eaLnBrk="1" fontAlgn="auto" latinLnBrk="0" hangingPunct="1">
                <a:lnSpc>
                  <a:spcPct val="100000"/>
                </a:lnSpc>
                <a:spcBef>
                  <a:spcPts val="0"/>
                </a:spcBef>
                <a:spcAft>
                  <a:spcPts val="0"/>
                </a:spcAft>
                <a:buClrTx/>
                <a:buSzTx/>
                <a:buFontTx/>
                <a:buNone/>
                <a:tabLst/>
                <a:defRPr/>
              </a:pPr>
              <a:endParaRPr kumimoji="0" lang="zh-CN" altLang="en-US" sz="2133" b="0" i="0" u="none" strike="noStrike" kern="0" cap="none" spc="0" normalizeH="0" baseline="0" noProof="0" smtClean="0">
                <a:ln>
                  <a:noFill/>
                </a:ln>
                <a:solidFill>
                  <a:srgbClr val="181818"/>
                </a:solidFill>
                <a:effectLst/>
                <a:uLnTx/>
                <a:uFillTx/>
                <a:latin typeface="Book Antiqua"/>
              </a:endParaRPr>
            </a:p>
          </p:txBody>
        </p:sp>
        <p:sp>
          <p:nvSpPr>
            <p:cNvPr id="13" name="Freeform 13"/>
            <p:cNvSpPr>
              <a:spLocks/>
            </p:cNvSpPr>
            <p:nvPr/>
          </p:nvSpPr>
          <p:spPr bwMode="auto">
            <a:xfrm>
              <a:off x="1587833" y="1686565"/>
              <a:ext cx="707014" cy="1172154"/>
            </a:xfrm>
            <a:custGeom>
              <a:avLst/>
              <a:gdLst>
                <a:gd name="T0" fmla="*/ 484 w 570"/>
                <a:gd name="T1" fmla="*/ 704 h 945"/>
                <a:gd name="T2" fmla="*/ 484 w 570"/>
                <a:gd name="T3" fmla="*/ 0 h 945"/>
                <a:gd name="T4" fmla="*/ 91 w 570"/>
                <a:gd name="T5" fmla="*/ 0 h 945"/>
                <a:gd name="T6" fmla="*/ 91 w 570"/>
                <a:gd name="T7" fmla="*/ 704 h 945"/>
                <a:gd name="T8" fmla="*/ 0 w 570"/>
                <a:gd name="T9" fmla="*/ 704 h 945"/>
                <a:gd name="T10" fmla="*/ 285 w 570"/>
                <a:gd name="T11" fmla="*/ 945 h 945"/>
                <a:gd name="T12" fmla="*/ 570 w 570"/>
                <a:gd name="T13" fmla="*/ 704 h 945"/>
                <a:gd name="T14" fmla="*/ 484 w 570"/>
                <a:gd name="T15" fmla="*/ 704 h 94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70" h="945">
                  <a:moveTo>
                    <a:pt x="484" y="704"/>
                  </a:moveTo>
                  <a:lnTo>
                    <a:pt x="484" y="0"/>
                  </a:lnTo>
                  <a:lnTo>
                    <a:pt x="91" y="0"/>
                  </a:lnTo>
                  <a:lnTo>
                    <a:pt x="91" y="704"/>
                  </a:lnTo>
                  <a:lnTo>
                    <a:pt x="0" y="704"/>
                  </a:lnTo>
                  <a:lnTo>
                    <a:pt x="285" y="945"/>
                  </a:lnTo>
                  <a:lnTo>
                    <a:pt x="570" y="704"/>
                  </a:lnTo>
                  <a:lnTo>
                    <a:pt x="484" y="704"/>
                  </a:lnTo>
                  <a:close/>
                </a:path>
              </a:pathLst>
            </a:custGeom>
            <a:solidFill>
              <a:srgbClr val="076655"/>
            </a:solidFill>
            <a:ln>
              <a:noFill/>
            </a:ln>
            <a:extLst/>
          </p:spPr>
          <p:txBody>
            <a:bodyPr/>
            <a:lstStyle/>
            <a:p>
              <a:pPr marL="0" marR="0" lvl="0" indent="0" defTabSz="1219261" eaLnBrk="1" fontAlgn="auto" latinLnBrk="0" hangingPunct="1">
                <a:lnSpc>
                  <a:spcPct val="100000"/>
                </a:lnSpc>
                <a:spcBef>
                  <a:spcPts val="0"/>
                </a:spcBef>
                <a:spcAft>
                  <a:spcPts val="0"/>
                </a:spcAft>
                <a:buClrTx/>
                <a:buSzTx/>
                <a:buFontTx/>
                <a:buNone/>
                <a:tabLst/>
                <a:defRPr/>
              </a:pPr>
              <a:endParaRPr kumimoji="0" lang="zh-CN" altLang="en-US" sz="2133" b="0" i="0" u="none" strike="noStrike" kern="0" cap="none" spc="0" normalizeH="0" baseline="0" noProof="0" smtClean="0">
                <a:ln>
                  <a:noFill/>
                </a:ln>
                <a:solidFill>
                  <a:srgbClr val="181818"/>
                </a:solidFill>
                <a:effectLst/>
                <a:uLnTx/>
                <a:uFillTx/>
                <a:latin typeface="Book Antiqua"/>
              </a:endParaRPr>
            </a:p>
          </p:txBody>
        </p:sp>
        <p:sp>
          <p:nvSpPr>
            <p:cNvPr id="14" name="Freeform 14"/>
            <p:cNvSpPr>
              <a:spLocks/>
            </p:cNvSpPr>
            <p:nvPr/>
          </p:nvSpPr>
          <p:spPr bwMode="auto">
            <a:xfrm>
              <a:off x="2323375" y="1686565"/>
              <a:ext cx="705773" cy="2028012"/>
            </a:xfrm>
            <a:custGeom>
              <a:avLst/>
              <a:gdLst>
                <a:gd name="T0" fmla="*/ 484 w 569"/>
                <a:gd name="T1" fmla="*/ 1393 h 1635"/>
                <a:gd name="T2" fmla="*/ 484 w 569"/>
                <a:gd name="T3" fmla="*/ 0 h 1635"/>
                <a:gd name="T4" fmla="*/ 91 w 569"/>
                <a:gd name="T5" fmla="*/ 0 h 1635"/>
                <a:gd name="T6" fmla="*/ 91 w 569"/>
                <a:gd name="T7" fmla="*/ 1393 h 1635"/>
                <a:gd name="T8" fmla="*/ 0 w 569"/>
                <a:gd name="T9" fmla="*/ 1393 h 1635"/>
                <a:gd name="T10" fmla="*/ 284 w 569"/>
                <a:gd name="T11" fmla="*/ 1635 h 1635"/>
                <a:gd name="T12" fmla="*/ 569 w 569"/>
                <a:gd name="T13" fmla="*/ 1393 h 1635"/>
                <a:gd name="T14" fmla="*/ 484 w 569"/>
                <a:gd name="T15" fmla="*/ 1393 h 163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69" h="1635">
                  <a:moveTo>
                    <a:pt x="484" y="1393"/>
                  </a:moveTo>
                  <a:lnTo>
                    <a:pt x="484" y="0"/>
                  </a:lnTo>
                  <a:lnTo>
                    <a:pt x="91" y="0"/>
                  </a:lnTo>
                  <a:lnTo>
                    <a:pt x="91" y="1393"/>
                  </a:lnTo>
                  <a:lnTo>
                    <a:pt x="0" y="1393"/>
                  </a:lnTo>
                  <a:lnTo>
                    <a:pt x="284" y="1635"/>
                  </a:lnTo>
                  <a:lnTo>
                    <a:pt x="569" y="1393"/>
                  </a:lnTo>
                  <a:lnTo>
                    <a:pt x="484" y="1393"/>
                  </a:lnTo>
                  <a:close/>
                </a:path>
              </a:pathLst>
            </a:custGeom>
            <a:solidFill>
              <a:srgbClr val="076655"/>
            </a:solidFill>
            <a:ln>
              <a:noFill/>
            </a:ln>
            <a:extLst/>
          </p:spPr>
          <p:txBody>
            <a:bodyPr/>
            <a:lstStyle/>
            <a:p>
              <a:pPr marL="0" marR="0" lvl="0" indent="0" defTabSz="1219261" eaLnBrk="1" fontAlgn="auto" latinLnBrk="0" hangingPunct="1">
                <a:lnSpc>
                  <a:spcPct val="100000"/>
                </a:lnSpc>
                <a:spcBef>
                  <a:spcPts val="0"/>
                </a:spcBef>
                <a:spcAft>
                  <a:spcPts val="0"/>
                </a:spcAft>
                <a:buClrTx/>
                <a:buSzTx/>
                <a:buFontTx/>
                <a:buNone/>
                <a:tabLst/>
                <a:defRPr/>
              </a:pPr>
              <a:endParaRPr kumimoji="0" lang="zh-CN" altLang="en-US" sz="2133" b="0" i="0" u="none" strike="noStrike" kern="0" cap="none" spc="0" normalizeH="0" baseline="0" noProof="0" smtClean="0">
                <a:ln>
                  <a:noFill/>
                </a:ln>
                <a:solidFill>
                  <a:srgbClr val="181818"/>
                </a:solidFill>
                <a:effectLst/>
                <a:uLnTx/>
                <a:uFillTx/>
                <a:latin typeface="Book Antiqua"/>
              </a:endParaRPr>
            </a:p>
          </p:txBody>
        </p:sp>
        <p:sp>
          <p:nvSpPr>
            <p:cNvPr id="15" name="TextBox 12"/>
            <p:cNvSpPr txBox="1"/>
            <p:nvPr/>
          </p:nvSpPr>
          <p:spPr bwMode="auto">
            <a:xfrm>
              <a:off x="903349" y="1347614"/>
              <a:ext cx="607378" cy="315423"/>
            </a:xfrm>
            <a:prstGeom prst="rect">
              <a:avLst/>
            </a:prstGeom>
            <a:noFill/>
          </p:spPr>
          <p:txBody>
            <a:bodyPr wrap="none">
              <a:spAutoFit/>
            </a:bodyPr>
            <a:lstStyle>
              <a:defPPr>
                <a:defRPr lang="zh-CN"/>
              </a:defPPr>
              <a:lvl1pPr algn="ctr" fontAlgn="auto">
                <a:spcBef>
                  <a:spcPts val="0"/>
                </a:spcBef>
                <a:spcAft>
                  <a:spcPts val="0"/>
                </a:spcAft>
                <a:defRPr sz="1600" spc="300">
                  <a:solidFill>
                    <a:srgbClr val="F83003"/>
                  </a:solidFill>
                  <a:latin typeface="微软雅黑" pitchFamily="34" charset="-122"/>
                  <a:ea typeface="微软雅黑" pitchFamily="34" charset="-122"/>
                  <a:cs typeface="Arial" pitchFamily="34" charset="0"/>
                </a:defRPr>
              </a:lvl1pPr>
            </a:lstStyle>
            <a:p>
              <a:pPr marL="0" marR="0" lvl="0" indent="0" algn="ctr" defTabSz="1219261" eaLnBrk="1" fontAlgn="auto" latinLnBrk="0" hangingPunct="1">
                <a:lnSpc>
                  <a:spcPct val="100000"/>
                </a:lnSpc>
                <a:spcBef>
                  <a:spcPts val="0"/>
                </a:spcBef>
                <a:spcAft>
                  <a:spcPts val="0"/>
                </a:spcAft>
                <a:buClrTx/>
                <a:buSzTx/>
                <a:buFontTx/>
                <a:buNone/>
                <a:tabLst/>
                <a:defRPr/>
              </a:pPr>
              <a:r>
                <a:rPr kumimoji="0" lang="zh-CN" altLang="en-US" sz="2133" b="0" i="0" u="none" strike="noStrike" kern="0" cap="none" spc="300" normalizeH="0" baseline="0" noProof="0" dirty="0">
                  <a:ln>
                    <a:noFill/>
                  </a:ln>
                  <a:solidFill>
                    <a:srgbClr val="181818"/>
                  </a:solidFill>
                  <a:effectLst/>
                  <a:uLnTx/>
                  <a:uFillTx/>
                  <a:latin typeface="微软雅黑" pitchFamily="34" charset="-122"/>
                  <a:ea typeface="微软雅黑" pitchFamily="34" charset="-122"/>
                </a:rPr>
                <a:t>标题</a:t>
              </a:r>
            </a:p>
          </p:txBody>
        </p:sp>
        <p:sp>
          <p:nvSpPr>
            <p:cNvPr id="16" name="TextBox 13"/>
            <p:cNvSpPr txBox="1"/>
            <p:nvPr/>
          </p:nvSpPr>
          <p:spPr bwMode="auto">
            <a:xfrm>
              <a:off x="1627249" y="1347614"/>
              <a:ext cx="607378" cy="315423"/>
            </a:xfrm>
            <a:prstGeom prst="rect">
              <a:avLst/>
            </a:prstGeom>
            <a:noFill/>
          </p:spPr>
          <p:txBody>
            <a:bodyPr wrap="none">
              <a:spAutoFit/>
            </a:bodyPr>
            <a:lstStyle>
              <a:defPPr>
                <a:defRPr lang="zh-CN"/>
              </a:defPPr>
              <a:lvl1pPr algn="ctr" fontAlgn="auto">
                <a:spcBef>
                  <a:spcPts val="0"/>
                </a:spcBef>
                <a:spcAft>
                  <a:spcPts val="0"/>
                </a:spcAft>
                <a:defRPr sz="1600" spc="300">
                  <a:solidFill>
                    <a:srgbClr val="EBAC07"/>
                  </a:solidFill>
                  <a:latin typeface="微软雅黑" pitchFamily="34" charset="-122"/>
                  <a:ea typeface="微软雅黑" pitchFamily="34" charset="-122"/>
                  <a:cs typeface="Arial" pitchFamily="34" charset="0"/>
                </a:defRPr>
              </a:lvl1pPr>
            </a:lstStyle>
            <a:p>
              <a:pPr marL="0" marR="0" lvl="0" indent="0" algn="ctr" defTabSz="1219261" eaLnBrk="1" fontAlgn="auto" latinLnBrk="0" hangingPunct="1">
                <a:lnSpc>
                  <a:spcPct val="100000"/>
                </a:lnSpc>
                <a:spcBef>
                  <a:spcPts val="0"/>
                </a:spcBef>
                <a:spcAft>
                  <a:spcPts val="0"/>
                </a:spcAft>
                <a:buClrTx/>
                <a:buSzTx/>
                <a:buFontTx/>
                <a:buNone/>
                <a:tabLst/>
                <a:defRPr/>
              </a:pPr>
              <a:r>
                <a:rPr kumimoji="0" lang="zh-CN" altLang="en-US" sz="2133" b="0" i="0" u="none" strike="noStrike" kern="0" cap="none" spc="300" normalizeH="0" baseline="0" noProof="0" dirty="0">
                  <a:ln>
                    <a:noFill/>
                  </a:ln>
                  <a:solidFill>
                    <a:srgbClr val="181818"/>
                  </a:solidFill>
                  <a:effectLst/>
                  <a:uLnTx/>
                  <a:uFillTx/>
                  <a:latin typeface="微软雅黑" pitchFamily="34" charset="-122"/>
                  <a:ea typeface="微软雅黑" pitchFamily="34" charset="-122"/>
                </a:rPr>
                <a:t>标题</a:t>
              </a:r>
            </a:p>
          </p:txBody>
        </p:sp>
        <p:sp>
          <p:nvSpPr>
            <p:cNvPr id="17" name="TextBox 14"/>
            <p:cNvSpPr txBox="1"/>
            <p:nvPr/>
          </p:nvSpPr>
          <p:spPr bwMode="auto">
            <a:xfrm>
              <a:off x="2357499" y="1347614"/>
              <a:ext cx="607378" cy="315423"/>
            </a:xfrm>
            <a:prstGeom prst="rect">
              <a:avLst/>
            </a:prstGeom>
            <a:noFill/>
          </p:spPr>
          <p:txBody>
            <a:bodyPr wrap="none">
              <a:spAutoFit/>
            </a:bodyPr>
            <a:lstStyle>
              <a:defPPr>
                <a:defRPr lang="zh-CN"/>
              </a:defPPr>
              <a:lvl1pPr algn="ctr" fontAlgn="auto">
                <a:spcBef>
                  <a:spcPts val="0"/>
                </a:spcBef>
                <a:spcAft>
                  <a:spcPts val="0"/>
                </a:spcAft>
                <a:defRPr sz="1600" spc="300">
                  <a:solidFill>
                    <a:srgbClr val="8BC925"/>
                  </a:solidFill>
                  <a:latin typeface="微软雅黑" pitchFamily="34" charset="-122"/>
                  <a:ea typeface="微软雅黑" pitchFamily="34" charset="-122"/>
                  <a:cs typeface="Arial" pitchFamily="34" charset="0"/>
                </a:defRPr>
              </a:lvl1pPr>
            </a:lstStyle>
            <a:p>
              <a:pPr marL="0" marR="0" lvl="0" indent="0" algn="ctr" defTabSz="1219261" eaLnBrk="1" fontAlgn="auto" latinLnBrk="0" hangingPunct="1">
                <a:lnSpc>
                  <a:spcPct val="100000"/>
                </a:lnSpc>
                <a:spcBef>
                  <a:spcPts val="0"/>
                </a:spcBef>
                <a:spcAft>
                  <a:spcPts val="0"/>
                </a:spcAft>
                <a:buClrTx/>
                <a:buSzTx/>
                <a:buFontTx/>
                <a:buNone/>
                <a:tabLst/>
                <a:defRPr/>
              </a:pPr>
              <a:r>
                <a:rPr kumimoji="0" lang="zh-CN" altLang="en-US" sz="2133" b="0" i="0" u="none" strike="noStrike" kern="0" cap="none" spc="300" normalizeH="0" baseline="0" noProof="0" dirty="0">
                  <a:ln>
                    <a:noFill/>
                  </a:ln>
                  <a:solidFill>
                    <a:srgbClr val="181818"/>
                  </a:solidFill>
                  <a:effectLst/>
                  <a:uLnTx/>
                  <a:uFillTx/>
                  <a:latin typeface="微软雅黑" pitchFamily="34" charset="-122"/>
                  <a:ea typeface="微软雅黑" pitchFamily="34" charset="-122"/>
                </a:rPr>
                <a:t>标题</a:t>
              </a:r>
            </a:p>
          </p:txBody>
        </p:sp>
        <p:sp>
          <p:nvSpPr>
            <p:cNvPr id="18" name="TextBox 15"/>
            <p:cNvSpPr txBox="1"/>
            <p:nvPr/>
          </p:nvSpPr>
          <p:spPr bwMode="auto">
            <a:xfrm>
              <a:off x="3144899" y="1347614"/>
              <a:ext cx="607378" cy="315423"/>
            </a:xfrm>
            <a:prstGeom prst="rect">
              <a:avLst/>
            </a:prstGeom>
            <a:noFill/>
          </p:spPr>
          <p:txBody>
            <a:bodyPr wrap="none">
              <a:spAutoFit/>
            </a:bodyPr>
            <a:lstStyle>
              <a:defPPr>
                <a:defRPr lang="zh-CN"/>
              </a:defPPr>
              <a:lvl1pPr algn="ctr" fontAlgn="auto">
                <a:spcBef>
                  <a:spcPts val="0"/>
                </a:spcBef>
                <a:spcAft>
                  <a:spcPts val="0"/>
                </a:spcAft>
                <a:defRPr sz="1600" spc="300">
                  <a:solidFill>
                    <a:srgbClr val="284848"/>
                  </a:solidFill>
                  <a:latin typeface="微软雅黑" pitchFamily="34" charset="-122"/>
                  <a:ea typeface="微软雅黑" pitchFamily="34" charset="-122"/>
                  <a:cs typeface="Arial" pitchFamily="34" charset="0"/>
                </a:defRPr>
              </a:lvl1pPr>
            </a:lstStyle>
            <a:p>
              <a:pPr marL="0" marR="0" lvl="0" indent="0" algn="ctr" defTabSz="1219261" eaLnBrk="1" fontAlgn="auto" latinLnBrk="0" hangingPunct="1">
                <a:lnSpc>
                  <a:spcPct val="100000"/>
                </a:lnSpc>
                <a:spcBef>
                  <a:spcPts val="0"/>
                </a:spcBef>
                <a:spcAft>
                  <a:spcPts val="0"/>
                </a:spcAft>
                <a:buClrTx/>
                <a:buSzTx/>
                <a:buFontTx/>
                <a:buNone/>
                <a:tabLst/>
                <a:defRPr/>
              </a:pPr>
              <a:r>
                <a:rPr kumimoji="0" lang="zh-CN" altLang="en-US" sz="2133" b="0" i="0" u="none" strike="noStrike" kern="0" cap="none" spc="300" normalizeH="0" baseline="0" noProof="0" dirty="0">
                  <a:ln>
                    <a:noFill/>
                  </a:ln>
                  <a:solidFill>
                    <a:srgbClr val="181818"/>
                  </a:solidFill>
                  <a:effectLst/>
                  <a:uLnTx/>
                  <a:uFillTx/>
                  <a:latin typeface="微软雅黑" pitchFamily="34" charset="-122"/>
                  <a:ea typeface="微软雅黑" pitchFamily="34" charset="-122"/>
                </a:rPr>
                <a:t>标题</a:t>
              </a:r>
            </a:p>
          </p:txBody>
        </p:sp>
        <p:sp>
          <p:nvSpPr>
            <p:cNvPr id="19" name="TextBox 16"/>
            <p:cNvSpPr txBox="1"/>
            <p:nvPr/>
          </p:nvSpPr>
          <p:spPr bwMode="auto">
            <a:xfrm>
              <a:off x="3900549" y="1347614"/>
              <a:ext cx="607378" cy="315423"/>
            </a:xfrm>
            <a:prstGeom prst="rect">
              <a:avLst/>
            </a:prstGeom>
            <a:noFill/>
          </p:spPr>
          <p:txBody>
            <a:bodyPr wrap="none">
              <a:spAutoFit/>
            </a:bodyPr>
            <a:lstStyle>
              <a:defPPr>
                <a:defRPr lang="zh-CN"/>
              </a:defPPr>
              <a:lvl1pPr algn="ctr" fontAlgn="auto">
                <a:spcBef>
                  <a:spcPts val="0"/>
                </a:spcBef>
                <a:spcAft>
                  <a:spcPts val="0"/>
                </a:spcAft>
                <a:defRPr sz="1600" spc="300">
                  <a:solidFill>
                    <a:srgbClr val="3D9077"/>
                  </a:solidFill>
                  <a:latin typeface="微软雅黑" pitchFamily="34" charset="-122"/>
                  <a:ea typeface="微软雅黑" pitchFamily="34" charset="-122"/>
                  <a:cs typeface="Arial" pitchFamily="34" charset="0"/>
                </a:defRPr>
              </a:lvl1pPr>
            </a:lstStyle>
            <a:p>
              <a:pPr marL="0" marR="0" lvl="0" indent="0" algn="ctr" defTabSz="1219261" eaLnBrk="1" fontAlgn="auto" latinLnBrk="0" hangingPunct="1">
                <a:lnSpc>
                  <a:spcPct val="100000"/>
                </a:lnSpc>
                <a:spcBef>
                  <a:spcPts val="0"/>
                </a:spcBef>
                <a:spcAft>
                  <a:spcPts val="0"/>
                </a:spcAft>
                <a:buClrTx/>
                <a:buSzTx/>
                <a:buFontTx/>
                <a:buNone/>
                <a:tabLst/>
                <a:defRPr/>
              </a:pPr>
              <a:r>
                <a:rPr kumimoji="0" lang="zh-CN" altLang="en-US" sz="2133" b="0" i="0" u="none" strike="noStrike" kern="0" cap="none" spc="300" normalizeH="0" baseline="0" noProof="0" dirty="0">
                  <a:ln>
                    <a:noFill/>
                  </a:ln>
                  <a:solidFill>
                    <a:srgbClr val="181818"/>
                  </a:solidFill>
                  <a:effectLst/>
                  <a:uLnTx/>
                  <a:uFillTx/>
                  <a:latin typeface="微软雅黑" pitchFamily="34" charset="-122"/>
                  <a:ea typeface="微软雅黑" pitchFamily="34" charset="-122"/>
                </a:rPr>
                <a:t>标题</a:t>
              </a:r>
            </a:p>
          </p:txBody>
        </p:sp>
        <p:sp>
          <p:nvSpPr>
            <p:cNvPr id="20" name="TextBox 17"/>
            <p:cNvSpPr txBox="1"/>
            <p:nvPr/>
          </p:nvSpPr>
          <p:spPr bwMode="auto">
            <a:xfrm>
              <a:off x="4643499" y="1347614"/>
              <a:ext cx="607378" cy="315423"/>
            </a:xfrm>
            <a:prstGeom prst="rect">
              <a:avLst/>
            </a:prstGeom>
            <a:noFill/>
          </p:spPr>
          <p:txBody>
            <a:bodyPr wrap="none">
              <a:spAutoFit/>
            </a:bodyPr>
            <a:lstStyle>
              <a:defPPr>
                <a:defRPr lang="zh-CN"/>
              </a:defPPr>
              <a:lvl1pPr algn="ctr" fontAlgn="auto">
                <a:spcBef>
                  <a:spcPts val="0"/>
                </a:spcBef>
                <a:spcAft>
                  <a:spcPts val="0"/>
                </a:spcAft>
                <a:defRPr sz="1600" spc="300">
                  <a:solidFill>
                    <a:srgbClr val="F83003"/>
                  </a:solidFill>
                  <a:latin typeface="微软雅黑" pitchFamily="34" charset="-122"/>
                  <a:ea typeface="微软雅黑" pitchFamily="34" charset="-122"/>
                  <a:cs typeface="Arial" pitchFamily="34" charset="0"/>
                </a:defRPr>
              </a:lvl1pPr>
            </a:lstStyle>
            <a:p>
              <a:pPr marL="0" marR="0" lvl="0" indent="0" algn="ctr" defTabSz="1219261" eaLnBrk="1" fontAlgn="auto" latinLnBrk="0" hangingPunct="1">
                <a:lnSpc>
                  <a:spcPct val="100000"/>
                </a:lnSpc>
                <a:spcBef>
                  <a:spcPts val="0"/>
                </a:spcBef>
                <a:spcAft>
                  <a:spcPts val="0"/>
                </a:spcAft>
                <a:buClrTx/>
                <a:buSzTx/>
                <a:buFontTx/>
                <a:buNone/>
                <a:tabLst/>
                <a:defRPr/>
              </a:pPr>
              <a:r>
                <a:rPr kumimoji="0" lang="zh-CN" altLang="en-US" sz="2133" b="0" i="0" u="none" strike="noStrike" kern="0" cap="none" spc="300" normalizeH="0" baseline="0" noProof="0" dirty="0">
                  <a:ln>
                    <a:noFill/>
                  </a:ln>
                  <a:solidFill>
                    <a:srgbClr val="181818"/>
                  </a:solidFill>
                  <a:effectLst/>
                  <a:uLnTx/>
                  <a:uFillTx/>
                  <a:latin typeface="微软雅黑" pitchFamily="34" charset="-122"/>
                  <a:ea typeface="微软雅黑" pitchFamily="34" charset="-122"/>
                </a:rPr>
                <a:t>标题</a:t>
              </a:r>
            </a:p>
          </p:txBody>
        </p:sp>
        <p:sp>
          <p:nvSpPr>
            <p:cNvPr id="21" name="TextBox 18"/>
            <p:cNvSpPr txBox="1"/>
            <p:nvPr/>
          </p:nvSpPr>
          <p:spPr bwMode="auto">
            <a:xfrm>
              <a:off x="5386449" y="1347614"/>
              <a:ext cx="607378" cy="315423"/>
            </a:xfrm>
            <a:prstGeom prst="rect">
              <a:avLst/>
            </a:prstGeom>
            <a:noFill/>
          </p:spPr>
          <p:txBody>
            <a:bodyPr wrap="none">
              <a:spAutoFit/>
            </a:bodyPr>
            <a:lstStyle>
              <a:defPPr>
                <a:defRPr lang="zh-CN"/>
              </a:defPPr>
              <a:lvl1pPr algn="ctr" fontAlgn="auto">
                <a:spcBef>
                  <a:spcPts val="0"/>
                </a:spcBef>
                <a:spcAft>
                  <a:spcPts val="0"/>
                </a:spcAft>
                <a:defRPr sz="1600" spc="300">
                  <a:solidFill>
                    <a:srgbClr val="F83003"/>
                  </a:solidFill>
                  <a:latin typeface="微软雅黑" pitchFamily="34" charset="-122"/>
                  <a:ea typeface="微软雅黑" pitchFamily="34" charset="-122"/>
                  <a:cs typeface="Arial" pitchFamily="34" charset="0"/>
                </a:defRPr>
              </a:lvl1pPr>
            </a:lstStyle>
            <a:p>
              <a:pPr marL="0" marR="0" lvl="0" indent="0" algn="ctr" defTabSz="1219261" eaLnBrk="1" fontAlgn="auto" latinLnBrk="0" hangingPunct="1">
                <a:lnSpc>
                  <a:spcPct val="100000"/>
                </a:lnSpc>
                <a:spcBef>
                  <a:spcPts val="0"/>
                </a:spcBef>
                <a:spcAft>
                  <a:spcPts val="0"/>
                </a:spcAft>
                <a:buClrTx/>
                <a:buSzTx/>
                <a:buFontTx/>
                <a:buNone/>
                <a:tabLst/>
                <a:defRPr/>
              </a:pPr>
              <a:r>
                <a:rPr kumimoji="0" lang="zh-CN" altLang="en-US" sz="2133" b="0" i="0" u="none" strike="noStrike" kern="0" cap="none" spc="300" normalizeH="0" baseline="0" noProof="0" dirty="0">
                  <a:ln>
                    <a:noFill/>
                  </a:ln>
                  <a:solidFill>
                    <a:srgbClr val="181818"/>
                  </a:solidFill>
                  <a:effectLst/>
                  <a:uLnTx/>
                  <a:uFillTx/>
                  <a:latin typeface="微软雅黑" pitchFamily="34" charset="-122"/>
                  <a:ea typeface="微软雅黑" pitchFamily="34" charset="-122"/>
                </a:rPr>
                <a:t>标题</a:t>
              </a:r>
            </a:p>
          </p:txBody>
        </p:sp>
        <p:sp>
          <p:nvSpPr>
            <p:cNvPr id="22" name="TextBox 19"/>
            <p:cNvSpPr txBox="1"/>
            <p:nvPr/>
          </p:nvSpPr>
          <p:spPr bwMode="auto">
            <a:xfrm>
              <a:off x="6116698" y="1347614"/>
              <a:ext cx="607378" cy="315423"/>
            </a:xfrm>
            <a:prstGeom prst="rect">
              <a:avLst/>
            </a:prstGeom>
            <a:noFill/>
          </p:spPr>
          <p:txBody>
            <a:bodyPr wrap="none">
              <a:spAutoFit/>
            </a:bodyPr>
            <a:lstStyle>
              <a:defPPr>
                <a:defRPr lang="zh-CN"/>
              </a:defPPr>
              <a:lvl1pPr algn="ctr" fontAlgn="auto">
                <a:spcBef>
                  <a:spcPts val="0"/>
                </a:spcBef>
                <a:spcAft>
                  <a:spcPts val="0"/>
                </a:spcAft>
                <a:defRPr sz="1600" spc="300">
                  <a:solidFill>
                    <a:srgbClr val="8BC925"/>
                  </a:solidFill>
                  <a:latin typeface="微软雅黑" pitchFamily="34" charset="-122"/>
                  <a:ea typeface="微软雅黑" pitchFamily="34" charset="-122"/>
                  <a:cs typeface="Arial" pitchFamily="34" charset="0"/>
                </a:defRPr>
              </a:lvl1pPr>
            </a:lstStyle>
            <a:p>
              <a:pPr marL="0" marR="0" lvl="0" indent="0" algn="ctr" defTabSz="1219261" eaLnBrk="1" fontAlgn="auto" latinLnBrk="0" hangingPunct="1">
                <a:lnSpc>
                  <a:spcPct val="100000"/>
                </a:lnSpc>
                <a:spcBef>
                  <a:spcPts val="0"/>
                </a:spcBef>
                <a:spcAft>
                  <a:spcPts val="0"/>
                </a:spcAft>
                <a:buClrTx/>
                <a:buSzTx/>
                <a:buFontTx/>
                <a:buNone/>
                <a:tabLst/>
                <a:defRPr/>
              </a:pPr>
              <a:r>
                <a:rPr kumimoji="0" lang="zh-CN" altLang="en-US" sz="2133" b="0" i="0" u="none" strike="noStrike" kern="0" cap="none" spc="300" normalizeH="0" baseline="0" noProof="0" dirty="0">
                  <a:ln>
                    <a:noFill/>
                  </a:ln>
                  <a:solidFill>
                    <a:srgbClr val="181818"/>
                  </a:solidFill>
                  <a:effectLst/>
                  <a:uLnTx/>
                  <a:uFillTx/>
                  <a:latin typeface="微软雅黑" pitchFamily="34" charset="-122"/>
                  <a:ea typeface="微软雅黑" pitchFamily="34" charset="-122"/>
                </a:rPr>
                <a:t>标题</a:t>
              </a:r>
            </a:p>
          </p:txBody>
        </p:sp>
        <p:sp>
          <p:nvSpPr>
            <p:cNvPr id="23" name="TextBox 20"/>
            <p:cNvSpPr txBox="1"/>
            <p:nvPr/>
          </p:nvSpPr>
          <p:spPr bwMode="auto">
            <a:xfrm>
              <a:off x="6834249" y="1347614"/>
              <a:ext cx="607378" cy="315423"/>
            </a:xfrm>
            <a:prstGeom prst="rect">
              <a:avLst/>
            </a:prstGeom>
            <a:noFill/>
          </p:spPr>
          <p:txBody>
            <a:bodyPr wrap="none">
              <a:spAutoFit/>
            </a:bodyPr>
            <a:lstStyle>
              <a:defPPr>
                <a:defRPr lang="zh-CN"/>
              </a:defPPr>
              <a:lvl1pPr algn="ctr" fontAlgn="auto">
                <a:spcBef>
                  <a:spcPts val="0"/>
                </a:spcBef>
                <a:spcAft>
                  <a:spcPts val="0"/>
                </a:spcAft>
                <a:defRPr sz="1600" spc="300">
                  <a:solidFill>
                    <a:srgbClr val="284848"/>
                  </a:solidFill>
                  <a:latin typeface="微软雅黑" pitchFamily="34" charset="-122"/>
                  <a:ea typeface="微软雅黑" pitchFamily="34" charset="-122"/>
                  <a:cs typeface="Arial" pitchFamily="34" charset="0"/>
                </a:defRPr>
              </a:lvl1pPr>
            </a:lstStyle>
            <a:p>
              <a:pPr marL="0" marR="0" lvl="0" indent="0" algn="ctr" defTabSz="1219261" eaLnBrk="1" fontAlgn="auto" latinLnBrk="0" hangingPunct="1">
                <a:lnSpc>
                  <a:spcPct val="100000"/>
                </a:lnSpc>
                <a:spcBef>
                  <a:spcPts val="0"/>
                </a:spcBef>
                <a:spcAft>
                  <a:spcPts val="0"/>
                </a:spcAft>
                <a:buClrTx/>
                <a:buSzTx/>
                <a:buFontTx/>
                <a:buNone/>
                <a:tabLst/>
                <a:defRPr/>
              </a:pPr>
              <a:r>
                <a:rPr kumimoji="0" lang="zh-CN" altLang="en-US" sz="2133" b="0" i="0" u="none" strike="noStrike" kern="0" cap="none" spc="300" normalizeH="0" baseline="0" noProof="0" dirty="0">
                  <a:ln>
                    <a:noFill/>
                  </a:ln>
                  <a:solidFill>
                    <a:srgbClr val="181818"/>
                  </a:solidFill>
                  <a:effectLst/>
                  <a:uLnTx/>
                  <a:uFillTx/>
                  <a:latin typeface="微软雅黑" pitchFamily="34" charset="-122"/>
                  <a:ea typeface="微软雅黑" pitchFamily="34" charset="-122"/>
                </a:rPr>
                <a:t>标题</a:t>
              </a:r>
            </a:p>
          </p:txBody>
        </p:sp>
        <p:sp>
          <p:nvSpPr>
            <p:cNvPr id="24" name="TextBox 21"/>
            <p:cNvSpPr txBox="1"/>
            <p:nvPr/>
          </p:nvSpPr>
          <p:spPr bwMode="auto">
            <a:xfrm>
              <a:off x="7634349" y="1347614"/>
              <a:ext cx="607378" cy="315423"/>
            </a:xfrm>
            <a:prstGeom prst="rect">
              <a:avLst/>
            </a:prstGeom>
            <a:noFill/>
          </p:spPr>
          <p:txBody>
            <a:bodyPr wrap="none">
              <a:spAutoFit/>
            </a:bodyPr>
            <a:lstStyle>
              <a:defPPr>
                <a:defRPr lang="zh-CN"/>
              </a:defPPr>
              <a:lvl1pPr algn="ctr" fontAlgn="auto">
                <a:spcBef>
                  <a:spcPts val="0"/>
                </a:spcBef>
                <a:spcAft>
                  <a:spcPts val="0"/>
                </a:spcAft>
                <a:defRPr sz="1600" spc="300">
                  <a:solidFill>
                    <a:srgbClr val="3D9077"/>
                  </a:solidFill>
                  <a:latin typeface="微软雅黑" pitchFamily="34" charset="-122"/>
                  <a:ea typeface="微软雅黑" pitchFamily="34" charset="-122"/>
                  <a:cs typeface="Arial" pitchFamily="34" charset="0"/>
                </a:defRPr>
              </a:lvl1pPr>
            </a:lstStyle>
            <a:p>
              <a:pPr marL="0" marR="0" lvl="0" indent="0" algn="ctr" defTabSz="1219261" eaLnBrk="1" fontAlgn="auto" latinLnBrk="0" hangingPunct="1">
                <a:lnSpc>
                  <a:spcPct val="100000"/>
                </a:lnSpc>
                <a:spcBef>
                  <a:spcPts val="0"/>
                </a:spcBef>
                <a:spcAft>
                  <a:spcPts val="0"/>
                </a:spcAft>
                <a:buClrTx/>
                <a:buSzTx/>
                <a:buFontTx/>
                <a:buNone/>
                <a:tabLst/>
                <a:defRPr/>
              </a:pPr>
              <a:r>
                <a:rPr kumimoji="0" lang="zh-CN" altLang="en-US" sz="2133" b="0" i="0" u="none" strike="noStrike" kern="0" cap="none" spc="300" normalizeH="0" baseline="0" noProof="0" dirty="0">
                  <a:ln>
                    <a:noFill/>
                  </a:ln>
                  <a:solidFill>
                    <a:srgbClr val="181818"/>
                  </a:solidFill>
                  <a:effectLst/>
                  <a:uLnTx/>
                  <a:uFillTx/>
                  <a:latin typeface="微软雅黑" pitchFamily="34" charset="-122"/>
                  <a:ea typeface="微软雅黑" pitchFamily="34" charset="-122"/>
                </a:rPr>
                <a:t>标题</a:t>
              </a:r>
            </a:p>
          </p:txBody>
        </p:sp>
        <p:sp>
          <p:nvSpPr>
            <p:cNvPr id="25" name="TextBox 682"/>
            <p:cNvSpPr txBox="1"/>
            <p:nvPr/>
          </p:nvSpPr>
          <p:spPr>
            <a:xfrm>
              <a:off x="988275" y="1916920"/>
              <a:ext cx="542456" cy="276999"/>
            </a:xfrm>
            <a:prstGeom prst="rect">
              <a:avLst/>
            </a:prstGeom>
            <a:noFill/>
          </p:spPr>
          <p:txBody>
            <a:bodyPr wrap="none">
              <a:spAutoFit/>
            </a:bodyPr>
            <a:lstStyle>
              <a:defPPr>
                <a:defRPr lang="zh-CN"/>
              </a:defPPr>
              <a:lvl1pPr>
                <a:defRPr>
                  <a:solidFill>
                    <a:schemeClr val="bg1"/>
                  </a:solidFill>
                  <a:latin typeface="方正中等线简体" pitchFamily="65" charset="-122"/>
                  <a:ea typeface="方正中等线简体" pitchFamily="65" charset="-122"/>
                </a:defRPr>
              </a:lvl1pPr>
            </a:lstStyle>
            <a:p>
              <a:pPr marL="0" marR="0" lvl="0" indent="0" defTabSz="1219261" eaLnBrk="1" fontAlgn="auto" latinLnBrk="0" hangingPunct="1">
                <a:lnSpc>
                  <a:spcPct val="100000"/>
                </a:lnSpc>
                <a:spcBef>
                  <a:spcPts val="0"/>
                </a:spcBef>
                <a:spcAft>
                  <a:spcPts val="0"/>
                </a:spcAft>
                <a:buClrTx/>
                <a:buSzTx/>
                <a:buFontTx/>
                <a:buNone/>
                <a:tabLst/>
                <a:defRPr/>
              </a:pPr>
              <a:r>
                <a:rPr kumimoji="0" lang="en-US" altLang="zh-CN" b="0" i="0" u="none" strike="noStrike" kern="0" cap="none" spc="0" normalizeH="0" baseline="0" noProof="0" dirty="0">
                  <a:ln>
                    <a:noFill/>
                  </a:ln>
                  <a:solidFill>
                    <a:srgbClr val="F8F8F8"/>
                  </a:solidFill>
                  <a:effectLst/>
                  <a:uLnTx/>
                  <a:uFillTx/>
                  <a:ea typeface="方正中等线简体" pitchFamily="65" charset="-122"/>
                </a:rPr>
                <a:t>36%</a:t>
              </a:r>
              <a:endParaRPr kumimoji="0" lang="zh-CN" altLang="en-US" b="0" i="0" u="none" strike="noStrike" kern="0" cap="none" spc="0" normalizeH="0" baseline="0" noProof="0" dirty="0">
                <a:ln>
                  <a:noFill/>
                </a:ln>
                <a:solidFill>
                  <a:srgbClr val="F8F8F8"/>
                </a:solidFill>
                <a:effectLst/>
                <a:uLnTx/>
                <a:uFillTx/>
                <a:ea typeface="方正中等线简体" pitchFamily="65" charset="-122"/>
              </a:endParaRPr>
            </a:p>
          </p:txBody>
        </p:sp>
        <p:sp>
          <p:nvSpPr>
            <p:cNvPr id="26" name="TextBox 682"/>
            <p:cNvSpPr txBox="1"/>
            <p:nvPr/>
          </p:nvSpPr>
          <p:spPr>
            <a:xfrm>
              <a:off x="1702650" y="2190621"/>
              <a:ext cx="542456" cy="276999"/>
            </a:xfrm>
            <a:prstGeom prst="rect">
              <a:avLst/>
            </a:prstGeom>
            <a:noFill/>
          </p:spPr>
          <p:txBody>
            <a:bodyPr wrap="none">
              <a:spAutoFit/>
            </a:bodyPr>
            <a:lstStyle>
              <a:defPPr>
                <a:defRPr lang="zh-CN"/>
              </a:defPPr>
              <a:lvl1pPr>
                <a:defRPr>
                  <a:solidFill>
                    <a:schemeClr val="bg1"/>
                  </a:solidFill>
                  <a:latin typeface="方正中等线简体" pitchFamily="65" charset="-122"/>
                  <a:ea typeface="方正中等线简体" pitchFamily="65" charset="-122"/>
                </a:defRPr>
              </a:lvl1pPr>
            </a:lstStyle>
            <a:p>
              <a:pPr marL="0" marR="0" lvl="0" indent="0" defTabSz="1219261" eaLnBrk="1" fontAlgn="auto" latinLnBrk="0" hangingPunct="1">
                <a:lnSpc>
                  <a:spcPct val="100000"/>
                </a:lnSpc>
                <a:spcBef>
                  <a:spcPts val="0"/>
                </a:spcBef>
                <a:spcAft>
                  <a:spcPts val="0"/>
                </a:spcAft>
                <a:buClrTx/>
                <a:buSzTx/>
                <a:buFontTx/>
                <a:buNone/>
                <a:tabLst/>
                <a:defRPr/>
              </a:pPr>
              <a:r>
                <a:rPr kumimoji="0" lang="en-US" altLang="zh-CN" b="0" i="0" u="none" strike="noStrike" kern="0" cap="none" spc="0" normalizeH="0" baseline="0" noProof="0" dirty="0">
                  <a:ln>
                    <a:noFill/>
                  </a:ln>
                  <a:solidFill>
                    <a:srgbClr val="F8F8F8"/>
                  </a:solidFill>
                  <a:effectLst/>
                  <a:uLnTx/>
                  <a:uFillTx/>
                  <a:ea typeface="方正中等线简体" pitchFamily="65" charset="-122"/>
                </a:rPr>
                <a:t>45%</a:t>
              </a:r>
              <a:endParaRPr kumimoji="0" lang="zh-CN" altLang="en-US" b="0" i="0" u="none" strike="noStrike" kern="0" cap="none" spc="0" normalizeH="0" baseline="0" noProof="0" dirty="0">
                <a:ln>
                  <a:noFill/>
                </a:ln>
                <a:solidFill>
                  <a:srgbClr val="F8F8F8"/>
                </a:solidFill>
                <a:effectLst/>
                <a:uLnTx/>
                <a:uFillTx/>
                <a:ea typeface="方正中等线简体" pitchFamily="65" charset="-122"/>
              </a:endParaRPr>
            </a:p>
          </p:txBody>
        </p:sp>
        <p:sp>
          <p:nvSpPr>
            <p:cNvPr id="27" name="TextBox 682"/>
            <p:cNvSpPr txBox="1"/>
            <p:nvPr/>
          </p:nvSpPr>
          <p:spPr>
            <a:xfrm>
              <a:off x="2426550" y="3022845"/>
              <a:ext cx="542456" cy="276999"/>
            </a:xfrm>
            <a:prstGeom prst="rect">
              <a:avLst/>
            </a:prstGeom>
            <a:noFill/>
          </p:spPr>
          <p:txBody>
            <a:bodyPr wrap="none">
              <a:spAutoFit/>
            </a:bodyPr>
            <a:lstStyle>
              <a:defPPr>
                <a:defRPr lang="zh-CN"/>
              </a:defPPr>
              <a:lvl1pPr>
                <a:defRPr>
                  <a:solidFill>
                    <a:schemeClr val="bg1"/>
                  </a:solidFill>
                  <a:latin typeface="方正中等线简体" pitchFamily="65" charset="-122"/>
                  <a:ea typeface="方正中等线简体" pitchFamily="65" charset="-122"/>
                </a:defRPr>
              </a:lvl1pPr>
            </a:lstStyle>
            <a:p>
              <a:pPr marL="0" marR="0" lvl="0" indent="0" defTabSz="1219261" eaLnBrk="1" fontAlgn="auto" latinLnBrk="0" hangingPunct="1">
                <a:lnSpc>
                  <a:spcPct val="100000"/>
                </a:lnSpc>
                <a:spcBef>
                  <a:spcPts val="0"/>
                </a:spcBef>
                <a:spcAft>
                  <a:spcPts val="0"/>
                </a:spcAft>
                <a:buClrTx/>
                <a:buSzTx/>
                <a:buFontTx/>
                <a:buNone/>
                <a:tabLst/>
                <a:defRPr/>
              </a:pPr>
              <a:r>
                <a:rPr kumimoji="0" lang="en-US" altLang="zh-CN" b="0" i="0" u="none" strike="noStrike" kern="0" cap="none" spc="0" normalizeH="0" baseline="0" noProof="0" dirty="0">
                  <a:ln>
                    <a:noFill/>
                  </a:ln>
                  <a:solidFill>
                    <a:srgbClr val="F8F8F8"/>
                  </a:solidFill>
                  <a:effectLst/>
                  <a:uLnTx/>
                  <a:uFillTx/>
                  <a:ea typeface="方正中等线简体" pitchFamily="65" charset="-122"/>
                </a:rPr>
                <a:t>64%</a:t>
              </a:r>
              <a:endParaRPr kumimoji="0" lang="zh-CN" altLang="en-US" b="0" i="0" u="none" strike="noStrike" kern="0" cap="none" spc="0" normalizeH="0" baseline="0" noProof="0" dirty="0">
                <a:ln>
                  <a:noFill/>
                </a:ln>
                <a:solidFill>
                  <a:srgbClr val="F8F8F8"/>
                </a:solidFill>
                <a:effectLst/>
                <a:uLnTx/>
                <a:uFillTx/>
                <a:ea typeface="方正中等线简体" pitchFamily="65" charset="-122"/>
              </a:endParaRPr>
            </a:p>
          </p:txBody>
        </p:sp>
        <p:sp>
          <p:nvSpPr>
            <p:cNvPr id="28" name="TextBox 682"/>
            <p:cNvSpPr txBox="1"/>
            <p:nvPr/>
          </p:nvSpPr>
          <p:spPr>
            <a:xfrm>
              <a:off x="3207600" y="2660671"/>
              <a:ext cx="542456" cy="276999"/>
            </a:xfrm>
            <a:prstGeom prst="rect">
              <a:avLst/>
            </a:prstGeom>
            <a:noFill/>
          </p:spPr>
          <p:txBody>
            <a:bodyPr wrap="none">
              <a:spAutoFit/>
            </a:bodyPr>
            <a:lstStyle>
              <a:defPPr>
                <a:defRPr lang="zh-CN"/>
              </a:defPPr>
              <a:lvl1pPr>
                <a:defRPr>
                  <a:solidFill>
                    <a:schemeClr val="bg1"/>
                  </a:solidFill>
                  <a:latin typeface="方正中等线简体" pitchFamily="65" charset="-122"/>
                  <a:ea typeface="方正中等线简体" pitchFamily="65" charset="-122"/>
                </a:defRPr>
              </a:lvl1pPr>
            </a:lstStyle>
            <a:p>
              <a:pPr marL="0" marR="0" lvl="0" indent="0" defTabSz="1219261" eaLnBrk="1" fontAlgn="auto" latinLnBrk="0" hangingPunct="1">
                <a:lnSpc>
                  <a:spcPct val="100000"/>
                </a:lnSpc>
                <a:spcBef>
                  <a:spcPts val="0"/>
                </a:spcBef>
                <a:spcAft>
                  <a:spcPts val="0"/>
                </a:spcAft>
                <a:buClrTx/>
                <a:buSzTx/>
                <a:buFontTx/>
                <a:buNone/>
                <a:tabLst/>
                <a:defRPr/>
              </a:pPr>
              <a:r>
                <a:rPr kumimoji="0" lang="en-US" altLang="zh-CN" b="0" i="0" u="none" strike="noStrike" kern="0" cap="none" spc="0" normalizeH="0" baseline="0" noProof="0" dirty="0">
                  <a:ln>
                    <a:noFill/>
                  </a:ln>
                  <a:solidFill>
                    <a:srgbClr val="F8F8F8"/>
                  </a:solidFill>
                  <a:effectLst/>
                  <a:uLnTx/>
                  <a:uFillTx/>
                  <a:ea typeface="方正中等线简体" pitchFamily="65" charset="-122"/>
                </a:rPr>
                <a:t>51%</a:t>
              </a:r>
              <a:endParaRPr kumimoji="0" lang="zh-CN" altLang="en-US" b="0" i="0" u="none" strike="noStrike" kern="0" cap="none" spc="0" normalizeH="0" baseline="0" noProof="0" dirty="0">
                <a:ln>
                  <a:noFill/>
                </a:ln>
                <a:solidFill>
                  <a:srgbClr val="F8F8F8"/>
                </a:solidFill>
                <a:effectLst/>
                <a:uLnTx/>
                <a:uFillTx/>
                <a:ea typeface="方正中等线简体" pitchFamily="65" charset="-122"/>
              </a:endParaRPr>
            </a:p>
          </p:txBody>
        </p:sp>
        <p:sp>
          <p:nvSpPr>
            <p:cNvPr id="29" name="TextBox 682"/>
            <p:cNvSpPr txBox="1"/>
            <p:nvPr/>
          </p:nvSpPr>
          <p:spPr>
            <a:xfrm>
              <a:off x="3969600" y="2206043"/>
              <a:ext cx="542456" cy="276999"/>
            </a:xfrm>
            <a:prstGeom prst="rect">
              <a:avLst/>
            </a:prstGeom>
            <a:noFill/>
          </p:spPr>
          <p:txBody>
            <a:bodyPr wrap="none">
              <a:spAutoFit/>
            </a:bodyPr>
            <a:lstStyle>
              <a:defPPr>
                <a:defRPr lang="zh-CN"/>
              </a:defPPr>
              <a:lvl1pPr>
                <a:defRPr>
                  <a:solidFill>
                    <a:schemeClr val="bg1"/>
                  </a:solidFill>
                  <a:latin typeface="方正中等线简体" pitchFamily="65" charset="-122"/>
                  <a:ea typeface="方正中等线简体" pitchFamily="65" charset="-122"/>
                </a:defRPr>
              </a:lvl1pPr>
            </a:lstStyle>
            <a:p>
              <a:pPr marL="0" marR="0" lvl="0" indent="0" defTabSz="1219261" eaLnBrk="1" fontAlgn="auto" latinLnBrk="0" hangingPunct="1">
                <a:lnSpc>
                  <a:spcPct val="100000"/>
                </a:lnSpc>
                <a:spcBef>
                  <a:spcPts val="0"/>
                </a:spcBef>
                <a:spcAft>
                  <a:spcPts val="0"/>
                </a:spcAft>
                <a:buClrTx/>
                <a:buSzTx/>
                <a:buFontTx/>
                <a:buNone/>
                <a:tabLst/>
                <a:defRPr/>
              </a:pPr>
              <a:r>
                <a:rPr kumimoji="0" lang="en-US" altLang="zh-CN" b="0" i="0" u="none" strike="noStrike" kern="0" cap="none" spc="0" normalizeH="0" baseline="0" noProof="0" dirty="0">
                  <a:ln>
                    <a:noFill/>
                  </a:ln>
                  <a:solidFill>
                    <a:srgbClr val="F8F8F8"/>
                  </a:solidFill>
                  <a:effectLst/>
                  <a:uLnTx/>
                  <a:uFillTx/>
                  <a:ea typeface="方正中等线简体" pitchFamily="65" charset="-122"/>
                </a:rPr>
                <a:t>47%</a:t>
              </a:r>
              <a:endParaRPr kumimoji="0" lang="zh-CN" altLang="en-US" b="0" i="0" u="none" strike="noStrike" kern="0" cap="none" spc="0" normalizeH="0" baseline="0" noProof="0" dirty="0">
                <a:ln>
                  <a:noFill/>
                </a:ln>
                <a:solidFill>
                  <a:srgbClr val="F8F8F8"/>
                </a:solidFill>
                <a:effectLst/>
                <a:uLnTx/>
                <a:uFillTx/>
                <a:ea typeface="方正中等线简体" pitchFamily="65" charset="-122"/>
              </a:endParaRPr>
            </a:p>
          </p:txBody>
        </p:sp>
        <p:sp>
          <p:nvSpPr>
            <p:cNvPr id="30" name="TextBox 682"/>
            <p:cNvSpPr txBox="1"/>
            <p:nvPr/>
          </p:nvSpPr>
          <p:spPr>
            <a:xfrm>
              <a:off x="4712550" y="2693861"/>
              <a:ext cx="542456" cy="276999"/>
            </a:xfrm>
            <a:prstGeom prst="rect">
              <a:avLst/>
            </a:prstGeom>
            <a:noFill/>
          </p:spPr>
          <p:txBody>
            <a:bodyPr wrap="none">
              <a:spAutoFit/>
            </a:bodyPr>
            <a:lstStyle>
              <a:defPPr>
                <a:defRPr lang="zh-CN"/>
              </a:defPPr>
              <a:lvl1pPr>
                <a:defRPr>
                  <a:solidFill>
                    <a:schemeClr val="bg1"/>
                  </a:solidFill>
                  <a:latin typeface="方正中等线简体" pitchFamily="65" charset="-122"/>
                  <a:ea typeface="方正中等线简体" pitchFamily="65" charset="-122"/>
                </a:defRPr>
              </a:lvl1pPr>
            </a:lstStyle>
            <a:p>
              <a:pPr marL="0" marR="0" lvl="0" indent="0" defTabSz="1219261" eaLnBrk="1" fontAlgn="auto" latinLnBrk="0" hangingPunct="1">
                <a:lnSpc>
                  <a:spcPct val="100000"/>
                </a:lnSpc>
                <a:spcBef>
                  <a:spcPts val="0"/>
                </a:spcBef>
                <a:spcAft>
                  <a:spcPts val="0"/>
                </a:spcAft>
                <a:buClrTx/>
                <a:buSzTx/>
                <a:buFontTx/>
                <a:buNone/>
                <a:tabLst/>
                <a:defRPr/>
              </a:pPr>
              <a:r>
                <a:rPr kumimoji="0" lang="en-US" altLang="zh-CN" b="0" i="0" u="none" strike="noStrike" kern="0" cap="none" spc="0" normalizeH="0" baseline="0" noProof="0" dirty="0">
                  <a:ln>
                    <a:noFill/>
                  </a:ln>
                  <a:solidFill>
                    <a:srgbClr val="F8F8F8"/>
                  </a:solidFill>
                  <a:effectLst/>
                  <a:uLnTx/>
                  <a:uFillTx/>
                  <a:ea typeface="方正中等线简体" pitchFamily="65" charset="-122"/>
                </a:rPr>
                <a:t>52%</a:t>
              </a:r>
              <a:endParaRPr kumimoji="0" lang="zh-CN" altLang="en-US" b="0" i="0" u="none" strike="noStrike" kern="0" cap="none" spc="0" normalizeH="0" baseline="0" noProof="0" dirty="0">
                <a:ln>
                  <a:noFill/>
                </a:ln>
                <a:solidFill>
                  <a:srgbClr val="F8F8F8"/>
                </a:solidFill>
                <a:effectLst/>
                <a:uLnTx/>
                <a:uFillTx/>
                <a:ea typeface="方正中等线简体" pitchFamily="65" charset="-122"/>
              </a:endParaRPr>
            </a:p>
          </p:txBody>
        </p:sp>
        <p:sp>
          <p:nvSpPr>
            <p:cNvPr id="31" name="TextBox 682"/>
            <p:cNvSpPr txBox="1"/>
            <p:nvPr/>
          </p:nvSpPr>
          <p:spPr>
            <a:xfrm>
              <a:off x="5445975" y="1916920"/>
              <a:ext cx="542456" cy="276999"/>
            </a:xfrm>
            <a:prstGeom prst="rect">
              <a:avLst/>
            </a:prstGeom>
            <a:noFill/>
          </p:spPr>
          <p:txBody>
            <a:bodyPr wrap="none">
              <a:spAutoFit/>
            </a:bodyPr>
            <a:lstStyle>
              <a:defPPr>
                <a:defRPr lang="zh-CN"/>
              </a:defPPr>
              <a:lvl1pPr>
                <a:defRPr>
                  <a:solidFill>
                    <a:schemeClr val="bg1"/>
                  </a:solidFill>
                  <a:latin typeface="方正中等线简体" pitchFamily="65" charset="-122"/>
                  <a:ea typeface="方正中等线简体" pitchFamily="65" charset="-122"/>
                </a:defRPr>
              </a:lvl1pPr>
            </a:lstStyle>
            <a:p>
              <a:pPr marL="0" marR="0" lvl="0" indent="0" defTabSz="1219261" eaLnBrk="1" fontAlgn="auto" latinLnBrk="0" hangingPunct="1">
                <a:lnSpc>
                  <a:spcPct val="100000"/>
                </a:lnSpc>
                <a:spcBef>
                  <a:spcPts val="0"/>
                </a:spcBef>
                <a:spcAft>
                  <a:spcPts val="0"/>
                </a:spcAft>
                <a:buClrTx/>
                <a:buSzTx/>
                <a:buFontTx/>
                <a:buNone/>
                <a:tabLst/>
                <a:defRPr/>
              </a:pPr>
              <a:r>
                <a:rPr kumimoji="0" lang="en-US" altLang="zh-CN" b="0" i="0" u="none" strike="noStrike" kern="0" cap="none" spc="0" normalizeH="0" baseline="0" noProof="0" dirty="0">
                  <a:ln>
                    <a:noFill/>
                  </a:ln>
                  <a:solidFill>
                    <a:srgbClr val="F8F8F8"/>
                  </a:solidFill>
                  <a:effectLst/>
                  <a:uLnTx/>
                  <a:uFillTx/>
                  <a:ea typeface="方正中等线简体" pitchFamily="65" charset="-122"/>
                </a:rPr>
                <a:t>38%</a:t>
              </a:r>
              <a:endParaRPr kumimoji="0" lang="zh-CN" altLang="en-US" b="0" i="0" u="none" strike="noStrike" kern="0" cap="none" spc="0" normalizeH="0" baseline="0" noProof="0" dirty="0">
                <a:ln>
                  <a:noFill/>
                </a:ln>
                <a:solidFill>
                  <a:srgbClr val="F8F8F8"/>
                </a:solidFill>
                <a:effectLst/>
                <a:uLnTx/>
                <a:uFillTx/>
                <a:ea typeface="方正中等线简体" pitchFamily="65" charset="-122"/>
              </a:endParaRPr>
            </a:p>
          </p:txBody>
        </p:sp>
        <p:sp>
          <p:nvSpPr>
            <p:cNvPr id="32" name="TextBox 682"/>
            <p:cNvSpPr txBox="1"/>
            <p:nvPr/>
          </p:nvSpPr>
          <p:spPr>
            <a:xfrm>
              <a:off x="6179400" y="2208610"/>
              <a:ext cx="542456" cy="276999"/>
            </a:xfrm>
            <a:prstGeom prst="rect">
              <a:avLst/>
            </a:prstGeom>
            <a:noFill/>
          </p:spPr>
          <p:txBody>
            <a:bodyPr wrap="none">
              <a:spAutoFit/>
            </a:bodyPr>
            <a:lstStyle>
              <a:defPPr>
                <a:defRPr lang="zh-CN"/>
              </a:defPPr>
              <a:lvl1pPr>
                <a:defRPr>
                  <a:solidFill>
                    <a:schemeClr val="bg1"/>
                  </a:solidFill>
                  <a:latin typeface="方正中等线简体" pitchFamily="65" charset="-122"/>
                  <a:ea typeface="方正中等线简体" pitchFamily="65" charset="-122"/>
                </a:defRPr>
              </a:lvl1pPr>
            </a:lstStyle>
            <a:p>
              <a:pPr marL="0" marR="0" lvl="0" indent="0" defTabSz="1219261" eaLnBrk="1" fontAlgn="auto" latinLnBrk="0" hangingPunct="1">
                <a:lnSpc>
                  <a:spcPct val="100000"/>
                </a:lnSpc>
                <a:spcBef>
                  <a:spcPts val="0"/>
                </a:spcBef>
                <a:spcAft>
                  <a:spcPts val="0"/>
                </a:spcAft>
                <a:buClrTx/>
                <a:buSzTx/>
                <a:buFontTx/>
                <a:buNone/>
                <a:tabLst/>
                <a:defRPr/>
              </a:pPr>
              <a:r>
                <a:rPr kumimoji="0" lang="en-US" altLang="zh-CN" b="0" i="0" u="none" strike="noStrike" kern="0" cap="none" spc="0" normalizeH="0" baseline="0" noProof="0" dirty="0">
                  <a:ln>
                    <a:noFill/>
                  </a:ln>
                  <a:solidFill>
                    <a:srgbClr val="F8F8F8"/>
                  </a:solidFill>
                  <a:effectLst/>
                  <a:uLnTx/>
                  <a:uFillTx/>
                  <a:ea typeface="方正中等线简体" pitchFamily="65" charset="-122"/>
                </a:rPr>
                <a:t>46%</a:t>
              </a:r>
              <a:endParaRPr kumimoji="0" lang="zh-CN" altLang="en-US" b="0" i="0" u="none" strike="noStrike" kern="0" cap="none" spc="0" normalizeH="0" baseline="0" noProof="0" dirty="0">
                <a:ln>
                  <a:noFill/>
                </a:ln>
                <a:solidFill>
                  <a:srgbClr val="F8F8F8"/>
                </a:solidFill>
                <a:effectLst/>
                <a:uLnTx/>
                <a:uFillTx/>
                <a:ea typeface="方正中等线简体" pitchFamily="65" charset="-122"/>
              </a:endParaRPr>
            </a:p>
          </p:txBody>
        </p:sp>
        <p:sp>
          <p:nvSpPr>
            <p:cNvPr id="33" name="TextBox 682"/>
            <p:cNvSpPr txBox="1"/>
            <p:nvPr/>
          </p:nvSpPr>
          <p:spPr>
            <a:xfrm>
              <a:off x="6912825" y="3051757"/>
              <a:ext cx="542456" cy="276999"/>
            </a:xfrm>
            <a:prstGeom prst="rect">
              <a:avLst/>
            </a:prstGeom>
            <a:noFill/>
          </p:spPr>
          <p:txBody>
            <a:bodyPr wrap="none">
              <a:spAutoFit/>
            </a:bodyPr>
            <a:lstStyle>
              <a:defPPr>
                <a:defRPr lang="zh-CN"/>
              </a:defPPr>
              <a:lvl1pPr>
                <a:defRPr>
                  <a:solidFill>
                    <a:schemeClr val="bg1"/>
                  </a:solidFill>
                  <a:latin typeface="方正中等线简体" pitchFamily="65" charset="-122"/>
                  <a:ea typeface="方正中等线简体" pitchFamily="65" charset="-122"/>
                </a:defRPr>
              </a:lvl1pPr>
            </a:lstStyle>
            <a:p>
              <a:pPr marL="0" marR="0" lvl="0" indent="0" defTabSz="1219261" eaLnBrk="1" fontAlgn="auto" latinLnBrk="0" hangingPunct="1">
                <a:lnSpc>
                  <a:spcPct val="100000"/>
                </a:lnSpc>
                <a:spcBef>
                  <a:spcPts val="0"/>
                </a:spcBef>
                <a:spcAft>
                  <a:spcPts val="0"/>
                </a:spcAft>
                <a:buClrTx/>
                <a:buSzTx/>
                <a:buFontTx/>
                <a:buNone/>
                <a:tabLst/>
                <a:defRPr/>
              </a:pPr>
              <a:r>
                <a:rPr kumimoji="0" lang="en-US" altLang="zh-CN" b="0" i="0" u="none" strike="noStrike" kern="0" cap="none" spc="0" normalizeH="0" baseline="0" noProof="0" dirty="0">
                  <a:ln>
                    <a:noFill/>
                  </a:ln>
                  <a:solidFill>
                    <a:srgbClr val="F8F8F8"/>
                  </a:solidFill>
                  <a:effectLst/>
                  <a:uLnTx/>
                  <a:uFillTx/>
                  <a:ea typeface="方正中等线简体" pitchFamily="65" charset="-122"/>
                </a:rPr>
                <a:t>68%</a:t>
              </a:r>
              <a:endParaRPr kumimoji="0" lang="zh-CN" altLang="en-US" b="0" i="0" u="none" strike="noStrike" kern="0" cap="none" spc="0" normalizeH="0" baseline="0" noProof="0" dirty="0">
                <a:ln>
                  <a:noFill/>
                </a:ln>
                <a:solidFill>
                  <a:srgbClr val="F8F8F8"/>
                </a:solidFill>
                <a:effectLst/>
                <a:uLnTx/>
                <a:uFillTx/>
                <a:ea typeface="方正中等线简体" pitchFamily="65" charset="-122"/>
              </a:endParaRPr>
            </a:p>
          </p:txBody>
        </p:sp>
        <p:sp>
          <p:nvSpPr>
            <p:cNvPr id="34" name="TextBox 682"/>
            <p:cNvSpPr txBox="1"/>
            <p:nvPr/>
          </p:nvSpPr>
          <p:spPr>
            <a:xfrm>
              <a:off x="7693875" y="2656719"/>
              <a:ext cx="542456" cy="276999"/>
            </a:xfrm>
            <a:prstGeom prst="rect">
              <a:avLst/>
            </a:prstGeom>
            <a:noFill/>
          </p:spPr>
          <p:txBody>
            <a:bodyPr wrap="none">
              <a:spAutoFit/>
            </a:bodyPr>
            <a:lstStyle>
              <a:defPPr>
                <a:defRPr lang="zh-CN"/>
              </a:defPPr>
              <a:lvl1pPr>
                <a:defRPr>
                  <a:solidFill>
                    <a:schemeClr val="bg1"/>
                  </a:solidFill>
                  <a:latin typeface="方正中等线简体" pitchFamily="65" charset="-122"/>
                  <a:ea typeface="方正中等线简体" pitchFamily="65" charset="-122"/>
                </a:defRPr>
              </a:lvl1pPr>
            </a:lstStyle>
            <a:p>
              <a:pPr marL="0" marR="0" lvl="0" indent="0" defTabSz="1219261" eaLnBrk="1" fontAlgn="auto" latinLnBrk="0" hangingPunct="1">
                <a:lnSpc>
                  <a:spcPct val="100000"/>
                </a:lnSpc>
                <a:spcBef>
                  <a:spcPts val="0"/>
                </a:spcBef>
                <a:spcAft>
                  <a:spcPts val="0"/>
                </a:spcAft>
                <a:buClrTx/>
                <a:buSzTx/>
                <a:buFontTx/>
                <a:buNone/>
                <a:tabLst/>
                <a:defRPr/>
              </a:pPr>
              <a:r>
                <a:rPr kumimoji="0" lang="en-US" altLang="zh-CN" b="0" i="0" u="none" strike="noStrike" kern="0" cap="none" spc="0" normalizeH="0" baseline="0" noProof="0" dirty="0">
                  <a:ln>
                    <a:noFill/>
                  </a:ln>
                  <a:solidFill>
                    <a:srgbClr val="F8F8F8"/>
                  </a:solidFill>
                  <a:effectLst/>
                  <a:uLnTx/>
                  <a:uFillTx/>
                  <a:ea typeface="方正中等线简体" pitchFamily="65" charset="-122"/>
                </a:rPr>
                <a:t>55%</a:t>
              </a:r>
              <a:endParaRPr kumimoji="0" lang="zh-CN" altLang="en-US" b="0" i="0" u="none" strike="noStrike" kern="0" cap="none" spc="0" normalizeH="0" baseline="0" noProof="0" dirty="0">
                <a:ln>
                  <a:noFill/>
                </a:ln>
                <a:solidFill>
                  <a:srgbClr val="F8F8F8"/>
                </a:solidFill>
                <a:effectLst/>
                <a:uLnTx/>
                <a:uFillTx/>
                <a:ea typeface="方正中等线简体" pitchFamily="65" charset="-122"/>
              </a:endParaRPr>
            </a:p>
          </p:txBody>
        </p:sp>
        <p:sp>
          <p:nvSpPr>
            <p:cNvPr id="35" name="TextBox 32"/>
            <p:cNvSpPr txBox="1"/>
            <p:nvPr/>
          </p:nvSpPr>
          <p:spPr bwMode="auto">
            <a:xfrm>
              <a:off x="2154111" y="3827441"/>
              <a:ext cx="970458" cy="284742"/>
            </a:xfrm>
            <a:prstGeom prst="rect">
              <a:avLst/>
            </a:prstGeom>
            <a:noFill/>
          </p:spPr>
          <p:txBody>
            <a:bodyPr wrap="none">
              <a:spAutoFit/>
            </a:bodyPr>
            <a:lstStyle>
              <a:defPPr>
                <a:defRPr lang="zh-CN"/>
              </a:defPPr>
              <a:lvl1pPr fontAlgn="auto">
                <a:spcBef>
                  <a:spcPts val="0"/>
                </a:spcBef>
                <a:spcAft>
                  <a:spcPts val="0"/>
                </a:spcAft>
                <a:defRPr sz="1200" spc="300">
                  <a:latin typeface="微软雅黑" pitchFamily="34" charset="-122"/>
                  <a:ea typeface="微软雅黑" pitchFamily="34" charset="-122"/>
                  <a:cs typeface="Arial" pitchFamily="34" charset="0"/>
                </a:defRPr>
              </a:lvl1pPr>
            </a:lstStyle>
            <a:p>
              <a:pPr marL="0" marR="0" lvl="0" indent="0" defTabSz="1219261" eaLnBrk="1" fontAlgn="auto" latinLnBrk="0" hangingPunct="1">
                <a:lnSpc>
                  <a:spcPct val="100000"/>
                </a:lnSpc>
                <a:spcBef>
                  <a:spcPts val="0"/>
                </a:spcBef>
                <a:spcAft>
                  <a:spcPts val="0"/>
                </a:spcAft>
                <a:buClrTx/>
                <a:buSzTx/>
                <a:buFontTx/>
                <a:buNone/>
                <a:tabLst/>
                <a:defRPr/>
              </a:pPr>
              <a:r>
                <a:rPr kumimoji="0" lang="zh-CN" altLang="en-US" sz="1867" b="0" i="0" u="none" strike="noStrike" kern="0" cap="none" spc="300" normalizeH="0" baseline="0" noProof="0" dirty="0">
                  <a:ln>
                    <a:noFill/>
                  </a:ln>
                  <a:solidFill>
                    <a:srgbClr val="181818"/>
                  </a:solidFill>
                  <a:effectLst/>
                  <a:uLnTx/>
                  <a:uFillTx/>
                  <a:latin typeface="微软雅黑" pitchFamily="34" charset="-122"/>
                  <a:ea typeface="微软雅黑" pitchFamily="34" charset="-122"/>
                </a:rPr>
                <a:t>添加标题</a:t>
              </a:r>
            </a:p>
          </p:txBody>
        </p:sp>
        <p:sp>
          <p:nvSpPr>
            <p:cNvPr id="36" name="TextBox 33"/>
            <p:cNvSpPr txBox="1"/>
            <p:nvPr/>
          </p:nvSpPr>
          <p:spPr bwMode="auto">
            <a:xfrm>
              <a:off x="5168547" y="2610951"/>
              <a:ext cx="970458" cy="284742"/>
            </a:xfrm>
            <a:prstGeom prst="rect">
              <a:avLst/>
            </a:prstGeom>
            <a:noFill/>
          </p:spPr>
          <p:txBody>
            <a:bodyPr wrap="none">
              <a:spAutoFit/>
            </a:bodyPr>
            <a:lstStyle>
              <a:defPPr>
                <a:defRPr lang="zh-CN"/>
              </a:defPPr>
              <a:lvl1pPr fontAlgn="auto">
                <a:spcBef>
                  <a:spcPts val="0"/>
                </a:spcBef>
                <a:spcAft>
                  <a:spcPts val="0"/>
                </a:spcAft>
                <a:defRPr sz="1200" spc="300">
                  <a:latin typeface="微软雅黑" pitchFamily="34" charset="-122"/>
                  <a:ea typeface="微软雅黑" pitchFamily="34" charset="-122"/>
                  <a:cs typeface="Arial" pitchFamily="34" charset="0"/>
                </a:defRPr>
              </a:lvl1pPr>
            </a:lstStyle>
            <a:p>
              <a:pPr marL="0" marR="0" lvl="0" indent="0" defTabSz="1219261" eaLnBrk="1" fontAlgn="auto" latinLnBrk="0" hangingPunct="1">
                <a:lnSpc>
                  <a:spcPct val="100000"/>
                </a:lnSpc>
                <a:spcBef>
                  <a:spcPts val="0"/>
                </a:spcBef>
                <a:spcAft>
                  <a:spcPts val="0"/>
                </a:spcAft>
                <a:buClrTx/>
                <a:buSzTx/>
                <a:buFontTx/>
                <a:buNone/>
                <a:tabLst/>
                <a:defRPr/>
              </a:pPr>
              <a:r>
                <a:rPr kumimoji="0" lang="zh-CN" altLang="en-US" sz="1867" b="0" i="0" u="none" strike="noStrike" kern="0" cap="none" spc="300" normalizeH="0" baseline="0" noProof="0" dirty="0">
                  <a:ln>
                    <a:noFill/>
                  </a:ln>
                  <a:solidFill>
                    <a:srgbClr val="181818"/>
                  </a:solidFill>
                  <a:effectLst/>
                  <a:uLnTx/>
                  <a:uFillTx/>
                  <a:latin typeface="微软雅黑" pitchFamily="34" charset="-122"/>
                  <a:ea typeface="微软雅黑" pitchFamily="34" charset="-122"/>
                </a:rPr>
                <a:t>添加标题</a:t>
              </a:r>
            </a:p>
          </p:txBody>
        </p:sp>
        <p:sp>
          <p:nvSpPr>
            <p:cNvPr id="37" name="TextBox 34"/>
            <p:cNvSpPr txBox="1"/>
            <p:nvPr/>
          </p:nvSpPr>
          <p:spPr bwMode="auto">
            <a:xfrm>
              <a:off x="6640110" y="3827441"/>
              <a:ext cx="970458" cy="284742"/>
            </a:xfrm>
            <a:prstGeom prst="rect">
              <a:avLst/>
            </a:prstGeom>
            <a:noFill/>
          </p:spPr>
          <p:txBody>
            <a:bodyPr wrap="none">
              <a:spAutoFit/>
            </a:bodyPr>
            <a:lstStyle>
              <a:defPPr>
                <a:defRPr lang="zh-CN"/>
              </a:defPPr>
              <a:lvl1pPr fontAlgn="auto">
                <a:spcBef>
                  <a:spcPts val="0"/>
                </a:spcBef>
                <a:spcAft>
                  <a:spcPts val="0"/>
                </a:spcAft>
                <a:defRPr sz="1200" spc="300">
                  <a:latin typeface="微软雅黑" pitchFamily="34" charset="-122"/>
                  <a:ea typeface="微软雅黑" pitchFamily="34" charset="-122"/>
                  <a:cs typeface="Arial" pitchFamily="34" charset="0"/>
                </a:defRPr>
              </a:lvl1pPr>
            </a:lstStyle>
            <a:p>
              <a:pPr marL="0" marR="0" lvl="0" indent="0" defTabSz="1219261" eaLnBrk="1" fontAlgn="auto" latinLnBrk="0" hangingPunct="1">
                <a:lnSpc>
                  <a:spcPct val="100000"/>
                </a:lnSpc>
                <a:spcBef>
                  <a:spcPts val="0"/>
                </a:spcBef>
                <a:spcAft>
                  <a:spcPts val="0"/>
                </a:spcAft>
                <a:buClrTx/>
                <a:buSzTx/>
                <a:buFontTx/>
                <a:buNone/>
                <a:tabLst/>
                <a:defRPr/>
              </a:pPr>
              <a:r>
                <a:rPr kumimoji="0" lang="zh-CN" altLang="en-US" sz="1867" b="0" i="0" u="none" strike="noStrike" kern="0" cap="none" spc="300" normalizeH="0" baseline="0" noProof="0" dirty="0">
                  <a:ln>
                    <a:noFill/>
                  </a:ln>
                  <a:solidFill>
                    <a:srgbClr val="181818"/>
                  </a:solidFill>
                  <a:effectLst/>
                  <a:uLnTx/>
                  <a:uFillTx/>
                  <a:latin typeface="微软雅黑" pitchFamily="34" charset="-122"/>
                  <a:ea typeface="微软雅黑" pitchFamily="34" charset="-122"/>
                </a:rPr>
                <a:t>添加标题</a:t>
              </a:r>
            </a:p>
          </p:txBody>
        </p:sp>
        <p:sp>
          <p:nvSpPr>
            <p:cNvPr id="38" name="TextBox 35"/>
            <p:cNvSpPr txBox="1"/>
            <p:nvPr/>
          </p:nvSpPr>
          <p:spPr bwMode="auto">
            <a:xfrm>
              <a:off x="680429" y="2610951"/>
              <a:ext cx="970458" cy="284742"/>
            </a:xfrm>
            <a:prstGeom prst="rect">
              <a:avLst/>
            </a:prstGeom>
            <a:noFill/>
          </p:spPr>
          <p:txBody>
            <a:bodyPr wrap="none">
              <a:spAutoFit/>
            </a:bodyPr>
            <a:lstStyle>
              <a:defPPr>
                <a:defRPr lang="zh-CN"/>
              </a:defPPr>
              <a:lvl1pPr fontAlgn="auto">
                <a:spcBef>
                  <a:spcPts val="0"/>
                </a:spcBef>
                <a:spcAft>
                  <a:spcPts val="0"/>
                </a:spcAft>
                <a:defRPr sz="1200" spc="300">
                  <a:latin typeface="微软雅黑" pitchFamily="34" charset="-122"/>
                  <a:ea typeface="微软雅黑" pitchFamily="34" charset="-122"/>
                  <a:cs typeface="Arial" pitchFamily="34" charset="0"/>
                </a:defRPr>
              </a:lvl1pPr>
            </a:lstStyle>
            <a:p>
              <a:pPr marL="0" marR="0" lvl="0" indent="0" defTabSz="1219261" eaLnBrk="1" fontAlgn="auto" latinLnBrk="0" hangingPunct="1">
                <a:lnSpc>
                  <a:spcPct val="100000"/>
                </a:lnSpc>
                <a:spcBef>
                  <a:spcPts val="0"/>
                </a:spcBef>
                <a:spcAft>
                  <a:spcPts val="0"/>
                </a:spcAft>
                <a:buClrTx/>
                <a:buSzTx/>
                <a:buFontTx/>
                <a:buNone/>
                <a:tabLst/>
                <a:defRPr/>
              </a:pPr>
              <a:r>
                <a:rPr kumimoji="0" lang="zh-CN" altLang="en-US" sz="1867" b="0" i="0" u="none" strike="noStrike" kern="0" cap="none" spc="300" normalizeH="0" baseline="0" noProof="0" dirty="0">
                  <a:ln>
                    <a:noFill/>
                  </a:ln>
                  <a:solidFill>
                    <a:srgbClr val="181818"/>
                  </a:solidFill>
                  <a:effectLst/>
                  <a:uLnTx/>
                  <a:uFillTx/>
                  <a:latin typeface="微软雅黑" pitchFamily="34" charset="-122"/>
                  <a:ea typeface="微软雅黑" pitchFamily="34" charset="-122"/>
                </a:rPr>
                <a:t>添加标题</a:t>
              </a:r>
            </a:p>
          </p:txBody>
        </p:sp>
      </p:grpSp>
    </p:spTree>
    <p:extLst>
      <p:ext uri="{BB962C8B-B14F-4D97-AF65-F5344CB8AC3E}">
        <p14:creationId xmlns:p14="http://schemas.microsoft.com/office/powerpoint/2010/main" val="3883312296"/>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54"/>
          <p:cNvSpPr txBox="1"/>
          <p:nvPr/>
        </p:nvSpPr>
        <p:spPr>
          <a:xfrm>
            <a:off x="-825829" y="226433"/>
            <a:ext cx="5042228" cy="523220"/>
          </a:xfrm>
          <a:prstGeom prst="rect">
            <a:avLst/>
          </a:prstGeom>
          <a:noFill/>
        </p:spPr>
        <p:txBody>
          <a:bodyPr wrap="square" rtlCol="0">
            <a:spAutoFit/>
          </a:bodyPr>
          <a:lstStyle>
            <a:defPPr>
              <a:defRPr lang="zh-CN"/>
            </a:defPPr>
            <a:lvl1pPr algn="ctr">
              <a:defRPr sz="2800" b="1">
                <a:latin typeface="微软雅黑" panose="020B0503020204020204" pitchFamily="34" charset="-122"/>
                <a:ea typeface="微软雅黑" panose="020B0503020204020204" pitchFamily="34" charset="-122"/>
              </a:defRPr>
            </a:lvl1pPr>
          </a:lstStyle>
          <a:p>
            <a:r>
              <a:rPr lang="zh-CN" altLang="en-US" smtClean="0"/>
              <a:t>点击添加文本标题</a:t>
            </a:r>
            <a:endParaRPr lang="zh-CN" altLang="en-US" dirty="0"/>
          </a:p>
        </p:txBody>
      </p:sp>
      <p:sp>
        <p:nvSpPr>
          <p:cNvPr id="3" name="弦形 20"/>
          <p:cNvSpPr/>
          <p:nvPr/>
        </p:nvSpPr>
        <p:spPr>
          <a:xfrm rot="4326166">
            <a:off x="4639789" y="1576095"/>
            <a:ext cx="1302020" cy="2906067"/>
          </a:xfrm>
          <a:custGeom>
            <a:avLst/>
            <a:gdLst/>
            <a:ahLst/>
            <a:cxnLst/>
            <a:rect l="l" t="t" r="r" b="b"/>
            <a:pathLst>
              <a:path w="976515" h="2179550">
                <a:moveTo>
                  <a:pt x="721" y="827023"/>
                </a:moveTo>
                <a:lnTo>
                  <a:pt x="431684" y="510647"/>
                </a:lnTo>
                <a:lnTo>
                  <a:pt x="976515" y="2179550"/>
                </a:lnTo>
                <a:cubicBezTo>
                  <a:pt x="546432" y="2038102"/>
                  <a:pt x="209395" y="1700327"/>
                  <a:pt x="68889" y="1269935"/>
                </a:cubicBezTo>
                <a:cubicBezTo>
                  <a:pt x="21613" y="1125121"/>
                  <a:pt x="-1513" y="975644"/>
                  <a:pt x="721" y="827023"/>
                </a:cubicBezTo>
                <a:close/>
                <a:moveTo>
                  <a:pt x="251160" y="21907"/>
                </a:moveTo>
                <a:cubicBezTo>
                  <a:pt x="254984" y="14076"/>
                  <a:pt x="259946" y="7019"/>
                  <a:pt x="264978" y="0"/>
                </a:cubicBezTo>
                <a:lnTo>
                  <a:pt x="265768" y="2419"/>
                </a:lnTo>
                <a:close/>
                <a:moveTo>
                  <a:pt x="5323" y="716406"/>
                </a:moveTo>
                <a:lnTo>
                  <a:pt x="203" y="802696"/>
                </a:lnTo>
                <a:cubicBezTo>
                  <a:pt x="-574" y="773801"/>
                  <a:pt x="833" y="744974"/>
                  <a:pt x="5323" y="716406"/>
                </a:cubicBezTo>
                <a:close/>
                <a:moveTo>
                  <a:pt x="164474" y="164768"/>
                </a:moveTo>
                <a:cubicBezTo>
                  <a:pt x="175948" y="140419"/>
                  <a:pt x="189215" y="116946"/>
                  <a:pt x="205085" y="94955"/>
                </a:cubicBezTo>
                <a:close/>
                <a:moveTo>
                  <a:pt x="27800" y="553402"/>
                </a:moveTo>
                <a:lnTo>
                  <a:pt x="12987" y="636081"/>
                </a:lnTo>
                <a:cubicBezTo>
                  <a:pt x="15579" y="608141"/>
                  <a:pt x="20198" y="580481"/>
                  <a:pt x="27800" y="553402"/>
                </a:cubicBezTo>
                <a:close/>
                <a:moveTo>
                  <a:pt x="95615" y="315745"/>
                </a:moveTo>
                <a:cubicBezTo>
                  <a:pt x="104369" y="289819"/>
                  <a:pt x="114984" y="264570"/>
                  <a:pt x="128372" y="240524"/>
                </a:cubicBezTo>
                <a:close/>
                <a:moveTo>
                  <a:pt x="49968" y="450037"/>
                </a:moveTo>
                <a:cubicBezTo>
                  <a:pt x="55212" y="431044"/>
                  <a:pt x="60853" y="412148"/>
                  <a:pt x="69001" y="394042"/>
                </a:cubicBezTo>
                <a:lnTo>
                  <a:pt x="44988" y="473257"/>
                </a:lnTo>
                <a:cubicBezTo>
                  <a:pt x="45822" y="465305"/>
                  <a:pt x="47863" y="457663"/>
                  <a:pt x="49968" y="450037"/>
                </a:cubicBezTo>
                <a:close/>
              </a:path>
            </a:pathLst>
          </a:custGeom>
          <a:solidFill>
            <a:srgbClr val="076655"/>
          </a:solidFill>
          <a:ln w="25400" cap="flat" cmpd="sng" algn="ctr">
            <a:noFill/>
            <a:prstDash val="solid"/>
          </a:ln>
          <a:effectLst/>
        </p:spPr>
        <p:txBody>
          <a:bodyPr rtlCol="0" anchor="ctr"/>
          <a:lstStyle/>
          <a:p>
            <a:pPr marL="0" marR="0" lvl="0" indent="0" algn="ctr" defTabSz="121916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white"/>
              </a:solidFill>
              <a:effectLst/>
              <a:uLnTx/>
              <a:uFillTx/>
              <a:latin typeface="Calibri"/>
              <a:ea typeface="宋体" panose="02010600030101010101" pitchFamily="2" charset="-122"/>
            </a:endParaRPr>
          </a:p>
        </p:txBody>
      </p:sp>
      <p:sp>
        <p:nvSpPr>
          <p:cNvPr id="4" name="弦形 23"/>
          <p:cNvSpPr/>
          <p:nvPr/>
        </p:nvSpPr>
        <p:spPr>
          <a:xfrm rot="8633980">
            <a:off x="6151514" y="1638301"/>
            <a:ext cx="1302048" cy="2906067"/>
          </a:xfrm>
          <a:custGeom>
            <a:avLst/>
            <a:gdLst/>
            <a:ahLst/>
            <a:cxnLst/>
            <a:rect l="l" t="t" r="r" b="b"/>
            <a:pathLst>
              <a:path w="976536" h="2179550">
                <a:moveTo>
                  <a:pt x="249861" y="24000"/>
                </a:moveTo>
                <a:cubicBezTo>
                  <a:pt x="254056" y="15428"/>
                  <a:pt x="259486" y="7692"/>
                  <a:pt x="264999" y="0"/>
                </a:cubicBezTo>
                <a:lnTo>
                  <a:pt x="265828" y="2540"/>
                </a:lnTo>
                <a:close/>
                <a:moveTo>
                  <a:pt x="163416" y="167032"/>
                </a:moveTo>
                <a:cubicBezTo>
                  <a:pt x="174787" y="142557"/>
                  <a:pt x="188047" y="119005"/>
                  <a:pt x="203874" y="96907"/>
                </a:cubicBezTo>
                <a:close/>
                <a:moveTo>
                  <a:pt x="94823" y="318135"/>
                </a:moveTo>
                <a:cubicBezTo>
                  <a:pt x="103445" y="292133"/>
                  <a:pt x="114026" y="266843"/>
                  <a:pt x="127341" y="242733"/>
                </a:cubicBezTo>
                <a:close/>
                <a:moveTo>
                  <a:pt x="44478" y="475734"/>
                </a:moveTo>
                <a:cubicBezTo>
                  <a:pt x="50087" y="448680"/>
                  <a:pt x="57722" y="422126"/>
                  <a:pt x="68204" y="396450"/>
                </a:cubicBezTo>
                <a:close/>
                <a:moveTo>
                  <a:pt x="12765" y="638620"/>
                </a:moveTo>
                <a:cubicBezTo>
                  <a:pt x="15203" y="610692"/>
                  <a:pt x="19766" y="583054"/>
                  <a:pt x="27267" y="555983"/>
                </a:cubicBezTo>
                <a:close/>
                <a:moveTo>
                  <a:pt x="279" y="805278"/>
                </a:moveTo>
                <a:cubicBezTo>
                  <a:pt x="-651" y="776449"/>
                  <a:pt x="698" y="747685"/>
                  <a:pt x="5080" y="719171"/>
                </a:cubicBezTo>
                <a:close/>
                <a:moveTo>
                  <a:pt x="537404" y="1943065"/>
                </a:moveTo>
                <a:cubicBezTo>
                  <a:pt x="321313" y="1771747"/>
                  <a:pt x="156726" y="1538930"/>
                  <a:pt x="68910" y="1269935"/>
                </a:cubicBezTo>
                <a:cubicBezTo>
                  <a:pt x="22163" y="1126742"/>
                  <a:pt x="-971" y="978990"/>
                  <a:pt x="847" y="832007"/>
                </a:cubicBezTo>
                <a:lnTo>
                  <a:pt x="432413" y="512816"/>
                </a:lnTo>
                <a:lnTo>
                  <a:pt x="976536" y="2179550"/>
                </a:lnTo>
                <a:cubicBezTo>
                  <a:pt x="815255" y="2126507"/>
                  <a:pt x="667058" y="2045856"/>
                  <a:pt x="537404" y="1943065"/>
                </a:cubicBezTo>
                <a:close/>
              </a:path>
            </a:pathLst>
          </a:custGeom>
          <a:solidFill>
            <a:srgbClr val="076655"/>
          </a:solidFill>
          <a:ln w="25400" cap="flat" cmpd="sng" algn="ctr">
            <a:noFill/>
            <a:prstDash val="solid"/>
          </a:ln>
          <a:effectLst/>
        </p:spPr>
        <p:txBody>
          <a:bodyPr rtlCol="0" anchor="ctr"/>
          <a:lstStyle/>
          <a:p>
            <a:pPr marL="0" marR="0" lvl="0" indent="0" algn="ctr" defTabSz="121916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white"/>
              </a:solidFill>
              <a:effectLst/>
              <a:uLnTx/>
              <a:uFillTx/>
              <a:latin typeface="Calibri"/>
              <a:ea typeface="宋体" panose="02010600030101010101" pitchFamily="2" charset="-122"/>
            </a:endParaRPr>
          </a:p>
        </p:txBody>
      </p:sp>
      <p:sp>
        <p:nvSpPr>
          <p:cNvPr id="6" name="弦形 26"/>
          <p:cNvSpPr/>
          <p:nvPr/>
        </p:nvSpPr>
        <p:spPr>
          <a:xfrm rot="12929543">
            <a:off x="6567845" y="3090880"/>
            <a:ext cx="1302621" cy="2906067"/>
          </a:xfrm>
          <a:custGeom>
            <a:avLst/>
            <a:gdLst/>
            <a:ahLst/>
            <a:cxnLst/>
            <a:rect l="l" t="t" r="r" b="b"/>
            <a:pathLst>
              <a:path w="976966" h="2179550">
                <a:moveTo>
                  <a:pt x="259407" y="9548"/>
                </a:moveTo>
                <a:cubicBezTo>
                  <a:pt x="261061" y="6119"/>
                  <a:pt x="263239" y="3056"/>
                  <a:pt x="265429" y="0"/>
                </a:cubicBezTo>
                <a:lnTo>
                  <a:pt x="265856" y="1307"/>
                </a:lnTo>
                <a:close/>
                <a:moveTo>
                  <a:pt x="171270" y="151452"/>
                </a:moveTo>
                <a:cubicBezTo>
                  <a:pt x="182997" y="128666"/>
                  <a:pt x="195840" y="106416"/>
                  <a:pt x="211358" y="85725"/>
                </a:cubicBezTo>
                <a:close/>
                <a:moveTo>
                  <a:pt x="100836" y="301712"/>
                </a:moveTo>
                <a:cubicBezTo>
                  <a:pt x="110271" y="276716"/>
                  <a:pt x="120885" y="252146"/>
                  <a:pt x="134381" y="228862"/>
                </a:cubicBezTo>
                <a:close/>
                <a:moveTo>
                  <a:pt x="48554" y="458734"/>
                </a:moveTo>
                <a:cubicBezTo>
                  <a:pt x="55239" y="432038"/>
                  <a:pt x="63171" y="405657"/>
                  <a:pt x="74139" y="380253"/>
                </a:cubicBezTo>
                <a:close/>
                <a:moveTo>
                  <a:pt x="14855" y="621226"/>
                </a:moveTo>
                <a:cubicBezTo>
                  <a:pt x="18484" y="592975"/>
                  <a:pt x="23483" y="564927"/>
                  <a:pt x="31654" y="537532"/>
                </a:cubicBezTo>
                <a:close/>
                <a:moveTo>
                  <a:pt x="334" y="787642"/>
                </a:moveTo>
                <a:cubicBezTo>
                  <a:pt x="569" y="757672"/>
                  <a:pt x="2380" y="727776"/>
                  <a:pt x="7511" y="698199"/>
                </a:cubicBezTo>
                <a:close/>
                <a:moveTo>
                  <a:pt x="976966" y="2179550"/>
                </a:moveTo>
                <a:cubicBezTo>
                  <a:pt x="546883" y="2038102"/>
                  <a:pt x="209846" y="1700327"/>
                  <a:pt x="69340" y="1269935"/>
                </a:cubicBezTo>
                <a:cubicBezTo>
                  <a:pt x="18998" y="1115730"/>
                  <a:pt x="-3959" y="956238"/>
                  <a:pt x="558" y="798143"/>
                </a:cubicBezTo>
                <a:lnTo>
                  <a:pt x="427961" y="497862"/>
                </a:lnTo>
                <a:close/>
              </a:path>
            </a:pathLst>
          </a:custGeom>
          <a:solidFill>
            <a:srgbClr val="076655"/>
          </a:solidFill>
          <a:ln w="25400" cap="flat" cmpd="sng" algn="ctr">
            <a:noFill/>
            <a:prstDash val="solid"/>
          </a:ln>
          <a:effectLst/>
        </p:spPr>
        <p:txBody>
          <a:bodyPr rtlCol="0" anchor="ctr"/>
          <a:lstStyle/>
          <a:p>
            <a:pPr marL="0" marR="0" lvl="0" indent="0" algn="ctr" defTabSz="121916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white"/>
              </a:solidFill>
              <a:effectLst/>
              <a:uLnTx/>
              <a:uFillTx/>
              <a:latin typeface="Calibri"/>
              <a:ea typeface="宋体" panose="02010600030101010101" pitchFamily="2" charset="-122"/>
            </a:endParaRPr>
          </a:p>
        </p:txBody>
      </p:sp>
      <p:sp>
        <p:nvSpPr>
          <p:cNvPr id="7" name="弦形 30"/>
          <p:cNvSpPr/>
          <p:nvPr/>
        </p:nvSpPr>
        <p:spPr>
          <a:xfrm rot="17308887">
            <a:off x="5289425" y="3942048"/>
            <a:ext cx="1302060" cy="2906067"/>
          </a:xfrm>
          <a:custGeom>
            <a:avLst/>
            <a:gdLst/>
            <a:ahLst/>
            <a:cxnLst/>
            <a:rect l="l" t="t" r="r" b="b"/>
            <a:pathLst>
              <a:path w="976545" h="2179550">
                <a:moveTo>
                  <a:pt x="5001" y="720091"/>
                </a:moveTo>
                <a:lnTo>
                  <a:pt x="309" y="806257"/>
                </a:lnTo>
                <a:cubicBezTo>
                  <a:pt x="-678" y="777410"/>
                  <a:pt x="653" y="748627"/>
                  <a:pt x="5001" y="720091"/>
                </a:cubicBezTo>
                <a:close/>
                <a:moveTo>
                  <a:pt x="27092" y="556842"/>
                </a:moveTo>
                <a:lnTo>
                  <a:pt x="12683" y="639580"/>
                </a:lnTo>
                <a:cubicBezTo>
                  <a:pt x="15068" y="611617"/>
                  <a:pt x="19618" y="583948"/>
                  <a:pt x="27092" y="556842"/>
                </a:cubicBezTo>
                <a:close/>
                <a:moveTo>
                  <a:pt x="67939" y="397256"/>
                </a:moveTo>
                <a:lnTo>
                  <a:pt x="44287" y="476668"/>
                </a:lnTo>
                <a:cubicBezTo>
                  <a:pt x="49850" y="449567"/>
                  <a:pt x="57477" y="422975"/>
                  <a:pt x="67939" y="397256"/>
                </a:cubicBezTo>
                <a:close/>
                <a:moveTo>
                  <a:pt x="126994" y="243479"/>
                </a:moveTo>
                <a:lnTo>
                  <a:pt x="94527" y="319034"/>
                </a:lnTo>
                <a:cubicBezTo>
                  <a:pt x="103111" y="292975"/>
                  <a:pt x="113691" y="267640"/>
                  <a:pt x="126994" y="243479"/>
                </a:cubicBezTo>
                <a:close/>
                <a:moveTo>
                  <a:pt x="203462" y="97574"/>
                </a:moveTo>
                <a:lnTo>
                  <a:pt x="163020" y="167881"/>
                </a:lnTo>
                <a:cubicBezTo>
                  <a:pt x="174366" y="143337"/>
                  <a:pt x="187636" y="119733"/>
                  <a:pt x="203462" y="97574"/>
                </a:cubicBezTo>
                <a:close/>
                <a:moveTo>
                  <a:pt x="432679" y="513603"/>
                </a:moveTo>
                <a:lnTo>
                  <a:pt x="976545" y="2179550"/>
                </a:lnTo>
                <a:cubicBezTo>
                  <a:pt x="546462" y="2038102"/>
                  <a:pt x="209425" y="1700327"/>
                  <a:pt x="68919" y="1269935"/>
                </a:cubicBezTo>
                <a:cubicBezTo>
                  <a:pt x="22365" y="1127332"/>
                  <a:pt x="-771" y="980208"/>
                  <a:pt x="895" y="833822"/>
                </a:cubicBezTo>
                <a:close/>
                <a:moveTo>
                  <a:pt x="265008" y="0"/>
                </a:moveTo>
                <a:lnTo>
                  <a:pt x="265851" y="2581"/>
                </a:lnTo>
                <a:lnTo>
                  <a:pt x="249376" y="24783"/>
                </a:lnTo>
                <a:cubicBezTo>
                  <a:pt x="253709" y="15934"/>
                  <a:pt x="259314" y="7943"/>
                  <a:pt x="265008" y="0"/>
                </a:cubicBezTo>
                <a:close/>
              </a:path>
            </a:pathLst>
          </a:custGeom>
          <a:solidFill>
            <a:srgbClr val="076655"/>
          </a:solidFill>
          <a:ln w="25400" cap="flat" cmpd="sng" algn="ctr">
            <a:noFill/>
            <a:prstDash val="solid"/>
          </a:ln>
          <a:effectLst/>
        </p:spPr>
        <p:txBody>
          <a:bodyPr rtlCol="0" anchor="ctr"/>
          <a:lstStyle/>
          <a:p>
            <a:pPr marL="0" marR="0" lvl="0" indent="0" algn="ctr" defTabSz="121916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white"/>
              </a:solidFill>
              <a:effectLst/>
              <a:uLnTx/>
              <a:uFillTx/>
              <a:latin typeface="Calibri"/>
              <a:ea typeface="宋体" panose="02010600030101010101" pitchFamily="2" charset="-122"/>
            </a:endParaRPr>
          </a:p>
        </p:txBody>
      </p:sp>
      <p:sp>
        <p:nvSpPr>
          <p:cNvPr id="8" name="弦形 32"/>
          <p:cNvSpPr/>
          <p:nvPr/>
        </p:nvSpPr>
        <p:spPr>
          <a:xfrm>
            <a:off x="4109911" y="3000584"/>
            <a:ext cx="1301999" cy="2906067"/>
          </a:xfrm>
          <a:custGeom>
            <a:avLst/>
            <a:gdLst/>
            <a:ahLst/>
            <a:cxnLst/>
            <a:rect l="l" t="t" r="r" b="b"/>
            <a:pathLst>
              <a:path w="976499" h="2179550">
                <a:moveTo>
                  <a:pt x="5707" y="712205"/>
                </a:moveTo>
                <a:lnTo>
                  <a:pt x="105" y="798818"/>
                </a:lnTo>
                <a:cubicBezTo>
                  <a:pt x="-432" y="769809"/>
                  <a:pt x="1062" y="740870"/>
                  <a:pt x="5707" y="712205"/>
                </a:cubicBezTo>
                <a:close/>
                <a:moveTo>
                  <a:pt x="28614" y="549532"/>
                </a:moveTo>
                <a:lnTo>
                  <a:pt x="13335" y="632264"/>
                </a:lnTo>
                <a:cubicBezTo>
                  <a:pt x="16169" y="604311"/>
                  <a:pt x="20870" y="576621"/>
                  <a:pt x="28614" y="549532"/>
                </a:cubicBezTo>
                <a:close/>
                <a:moveTo>
                  <a:pt x="430604" y="507387"/>
                </a:moveTo>
                <a:lnTo>
                  <a:pt x="976499" y="2179550"/>
                </a:lnTo>
                <a:cubicBezTo>
                  <a:pt x="546416" y="2038102"/>
                  <a:pt x="209379" y="1700327"/>
                  <a:pt x="68873" y="1269935"/>
                </a:cubicBezTo>
                <a:cubicBezTo>
                  <a:pt x="20807" y="1122700"/>
                  <a:pt x="-2295" y="970645"/>
                  <a:pt x="546" y="819579"/>
                </a:cubicBezTo>
                <a:close/>
                <a:moveTo>
                  <a:pt x="70200" y="390469"/>
                </a:moveTo>
                <a:lnTo>
                  <a:pt x="45771" y="469532"/>
                </a:lnTo>
                <a:cubicBezTo>
                  <a:pt x="51756" y="442576"/>
                  <a:pt x="59507" y="416061"/>
                  <a:pt x="70200" y="390469"/>
                </a:cubicBezTo>
                <a:close/>
                <a:moveTo>
                  <a:pt x="129902" y="237280"/>
                </a:moveTo>
                <a:lnTo>
                  <a:pt x="96821" y="312151"/>
                </a:lnTo>
                <a:cubicBezTo>
                  <a:pt x="105771" y="286369"/>
                  <a:pt x="116427" y="261208"/>
                  <a:pt x="129902" y="237280"/>
                </a:cubicBezTo>
                <a:close/>
                <a:moveTo>
                  <a:pt x="206847" y="92135"/>
                </a:moveTo>
                <a:lnTo>
                  <a:pt x="166080" y="161365"/>
                </a:lnTo>
                <a:cubicBezTo>
                  <a:pt x="177693" y="137249"/>
                  <a:pt x="190948" y="113935"/>
                  <a:pt x="206847" y="92135"/>
                </a:cubicBezTo>
                <a:close/>
                <a:moveTo>
                  <a:pt x="264962" y="0"/>
                </a:moveTo>
                <a:lnTo>
                  <a:pt x="265680" y="2200"/>
                </a:lnTo>
                <a:lnTo>
                  <a:pt x="253131" y="18758"/>
                </a:lnTo>
                <a:cubicBezTo>
                  <a:pt x="256399" y="12045"/>
                  <a:pt x="260655" y="6008"/>
                  <a:pt x="264962" y="0"/>
                </a:cubicBezTo>
                <a:close/>
              </a:path>
            </a:pathLst>
          </a:custGeom>
          <a:solidFill>
            <a:srgbClr val="076655"/>
          </a:solidFill>
          <a:ln w="25400" cap="flat" cmpd="sng" algn="ctr">
            <a:noFill/>
            <a:prstDash val="solid"/>
          </a:ln>
          <a:effectLst/>
        </p:spPr>
        <p:txBody>
          <a:bodyPr rtlCol="0" anchor="ctr"/>
          <a:lstStyle/>
          <a:p>
            <a:pPr marL="0" marR="0" lvl="0" indent="0" algn="ctr" defTabSz="121916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white"/>
              </a:solidFill>
              <a:effectLst/>
              <a:uLnTx/>
              <a:uFillTx/>
              <a:latin typeface="Calibri"/>
              <a:ea typeface="宋体" panose="02010600030101010101" pitchFamily="2" charset="-122"/>
            </a:endParaRPr>
          </a:p>
        </p:txBody>
      </p:sp>
      <p:sp>
        <p:nvSpPr>
          <p:cNvPr id="9" name="矩形 8"/>
          <p:cNvSpPr/>
          <p:nvPr/>
        </p:nvSpPr>
        <p:spPr>
          <a:xfrm>
            <a:off x="4542589" y="2685847"/>
            <a:ext cx="930136" cy="502766"/>
          </a:xfrm>
          <a:prstGeom prst="rect">
            <a:avLst/>
          </a:prstGeom>
        </p:spPr>
        <p:txBody>
          <a:bodyPr wrap="square">
            <a:spAutoFit/>
          </a:bodyPr>
          <a:lstStyle/>
          <a:p>
            <a:pPr marL="0" marR="0" lvl="0" indent="0" algn="ctr" defTabSz="1219160" eaLnBrk="1" fontAlgn="auto" latinLnBrk="0" hangingPunct="1">
              <a:lnSpc>
                <a:spcPct val="100000"/>
              </a:lnSpc>
              <a:spcBef>
                <a:spcPts val="0"/>
              </a:spcBef>
              <a:spcAft>
                <a:spcPts val="0"/>
              </a:spcAft>
              <a:buClrTx/>
              <a:buSzTx/>
              <a:buFontTx/>
              <a:buNone/>
              <a:tabLst/>
              <a:defRPr/>
            </a:pPr>
            <a:r>
              <a:rPr kumimoji="0" lang="en-US" altLang="zh-CN" sz="2667" b="1" i="0" u="none" strike="noStrike" kern="0" cap="none" spc="0" normalizeH="0" baseline="0" noProof="0" dirty="0" smtClean="0">
                <a:ln>
                  <a:noFill/>
                </a:ln>
                <a:solidFill>
                  <a:prstClr val="white"/>
                </a:solidFill>
                <a:effectLst/>
                <a:uLnTx/>
                <a:uFillTx/>
              </a:rPr>
              <a:t>01</a:t>
            </a:r>
            <a:endParaRPr kumimoji="0" lang="en-US" altLang="zh-CN" sz="2667" b="1" i="0" u="none" strike="noStrike" kern="0" cap="none" spc="0" normalizeH="0" baseline="0" noProof="0" dirty="0" smtClean="0">
              <a:ln>
                <a:noFill/>
              </a:ln>
              <a:solidFill>
                <a:prstClr val="white"/>
              </a:solidFill>
              <a:effectLst/>
              <a:uLnTx/>
              <a:uFillTx/>
              <a:latin typeface="宋体" panose="02010600030101010101" pitchFamily="2" charset="-122"/>
            </a:endParaRPr>
          </a:p>
        </p:txBody>
      </p:sp>
      <p:sp>
        <p:nvSpPr>
          <p:cNvPr id="10" name="矩形 9"/>
          <p:cNvSpPr/>
          <p:nvPr/>
        </p:nvSpPr>
        <p:spPr>
          <a:xfrm>
            <a:off x="6432831" y="2685847"/>
            <a:ext cx="930136" cy="502766"/>
          </a:xfrm>
          <a:prstGeom prst="rect">
            <a:avLst/>
          </a:prstGeom>
        </p:spPr>
        <p:txBody>
          <a:bodyPr wrap="square">
            <a:spAutoFit/>
          </a:bodyPr>
          <a:lstStyle/>
          <a:p>
            <a:pPr marL="0" marR="0" lvl="0" indent="0" algn="ctr" defTabSz="1219160" eaLnBrk="1" fontAlgn="auto" latinLnBrk="0" hangingPunct="1">
              <a:lnSpc>
                <a:spcPct val="100000"/>
              </a:lnSpc>
              <a:spcBef>
                <a:spcPts val="0"/>
              </a:spcBef>
              <a:spcAft>
                <a:spcPts val="0"/>
              </a:spcAft>
              <a:buClrTx/>
              <a:buSzTx/>
              <a:buFontTx/>
              <a:buNone/>
              <a:tabLst/>
              <a:defRPr/>
            </a:pPr>
            <a:r>
              <a:rPr kumimoji="0" lang="en-US" altLang="zh-CN" sz="2667" b="1" i="0" u="none" strike="noStrike" kern="0" cap="none" spc="0" normalizeH="0" baseline="0" noProof="0" dirty="0" smtClean="0">
                <a:ln>
                  <a:noFill/>
                </a:ln>
                <a:solidFill>
                  <a:prstClr val="white"/>
                </a:solidFill>
                <a:effectLst/>
                <a:uLnTx/>
                <a:uFillTx/>
              </a:rPr>
              <a:t>02</a:t>
            </a:r>
            <a:endParaRPr kumimoji="0" lang="en-US" altLang="zh-CN" sz="2667" b="1" i="0" u="none" strike="noStrike" kern="0" cap="none" spc="0" normalizeH="0" baseline="0" noProof="0" dirty="0" smtClean="0">
              <a:ln>
                <a:noFill/>
              </a:ln>
              <a:solidFill>
                <a:prstClr val="white"/>
              </a:solidFill>
              <a:effectLst/>
              <a:uLnTx/>
              <a:uFillTx/>
              <a:latin typeface="宋体" panose="02010600030101010101" pitchFamily="2" charset="-122"/>
            </a:endParaRPr>
          </a:p>
        </p:txBody>
      </p:sp>
      <p:sp>
        <p:nvSpPr>
          <p:cNvPr id="11" name="矩形 10"/>
          <p:cNvSpPr/>
          <p:nvPr/>
        </p:nvSpPr>
        <p:spPr>
          <a:xfrm>
            <a:off x="4110541" y="4360612"/>
            <a:ext cx="930136" cy="502766"/>
          </a:xfrm>
          <a:prstGeom prst="rect">
            <a:avLst/>
          </a:prstGeom>
        </p:spPr>
        <p:txBody>
          <a:bodyPr wrap="square">
            <a:spAutoFit/>
          </a:bodyPr>
          <a:lstStyle/>
          <a:p>
            <a:pPr marL="0" marR="0" lvl="0" indent="0" algn="ctr" defTabSz="1219160" eaLnBrk="1" fontAlgn="auto" latinLnBrk="0" hangingPunct="1">
              <a:lnSpc>
                <a:spcPct val="100000"/>
              </a:lnSpc>
              <a:spcBef>
                <a:spcPts val="0"/>
              </a:spcBef>
              <a:spcAft>
                <a:spcPts val="0"/>
              </a:spcAft>
              <a:buClrTx/>
              <a:buSzTx/>
              <a:buFontTx/>
              <a:buNone/>
              <a:tabLst/>
              <a:defRPr/>
            </a:pPr>
            <a:r>
              <a:rPr kumimoji="0" lang="en-US" altLang="zh-CN" sz="2667" b="1" i="0" u="none" strike="noStrike" kern="0" cap="none" spc="0" normalizeH="0" baseline="0" noProof="0" smtClean="0">
                <a:ln>
                  <a:noFill/>
                </a:ln>
                <a:solidFill>
                  <a:prstClr val="white"/>
                </a:solidFill>
                <a:effectLst/>
                <a:uLnTx/>
                <a:uFillTx/>
              </a:rPr>
              <a:t>05</a:t>
            </a:r>
            <a:endParaRPr kumimoji="0" lang="en-US" altLang="zh-CN" sz="2667" b="1" i="0" u="none" strike="noStrike" kern="0" cap="none" spc="0" normalizeH="0" baseline="0" noProof="0" dirty="0" smtClean="0">
              <a:ln>
                <a:noFill/>
              </a:ln>
              <a:solidFill>
                <a:prstClr val="white"/>
              </a:solidFill>
              <a:effectLst/>
              <a:uLnTx/>
              <a:uFillTx/>
              <a:latin typeface="宋体" panose="02010600030101010101" pitchFamily="2" charset="-122"/>
            </a:endParaRPr>
          </a:p>
        </p:txBody>
      </p:sp>
      <p:sp>
        <p:nvSpPr>
          <p:cNvPr id="12" name="矩形 11"/>
          <p:cNvSpPr/>
          <p:nvPr/>
        </p:nvSpPr>
        <p:spPr>
          <a:xfrm>
            <a:off x="6960890" y="4360612"/>
            <a:ext cx="930136" cy="502766"/>
          </a:xfrm>
          <a:prstGeom prst="rect">
            <a:avLst/>
          </a:prstGeom>
        </p:spPr>
        <p:txBody>
          <a:bodyPr wrap="square">
            <a:spAutoFit/>
          </a:bodyPr>
          <a:lstStyle/>
          <a:p>
            <a:pPr marL="0" marR="0" lvl="0" indent="0" algn="ctr" defTabSz="1219160" eaLnBrk="1" fontAlgn="auto" latinLnBrk="0" hangingPunct="1">
              <a:lnSpc>
                <a:spcPct val="100000"/>
              </a:lnSpc>
              <a:spcBef>
                <a:spcPts val="0"/>
              </a:spcBef>
              <a:spcAft>
                <a:spcPts val="0"/>
              </a:spcAft>
              <a:buClrTx/>
              <a:buSzTx/>
              <a:buFontTx/>
              <a:buNone/>
              <a:tabLst/>
              <a:defRPr/>
            </a:pPr>
            <a:r>
              <a:rPr kumimoji="0" lang="en-US" altLang="zh-CN" sz="2667" b="1" i="0" u="none" strike="noStrike" kern="0" cap="none" spc="0" normalizeH="0" baseline="0" noProof="0" smtClean="0">
                <a:ln>
                  <a:noFill/>
                </a:ln>
                <a:solidFill>
                  <a:prstClr val="white"/>
                </a:solidFill>
                <a:effectLst/>
                <a:uLnTx/>
                <a:uFillTx/>
              </a:rPr>
              <a:t>03</a:t>
            </a:r>
            <a:endParaRPr kumimoji="0" lang="en-US" altLang="zh-CN" sz="2667" b="1" i="0" u="none" strike="noStrike" kern="0" cap="none" spc="0" normalizeH="0" baseline="0" noProof="0" dirty="0" smtClean="0">
              <a:ln>
                <a:noFill/>
              </a:ln>
              <a:solidFill>
                <a:prstClr val="white"/>
              </a:solidFill>
              <a:effectLst/>
              <a:uLnTx/>
              <a:uFillTx/>
              <a:latin typeface="宋体" panose="02010600030101010101" pitchFamily="2" charset="-122"/>
            </a:endParaRPr>
          </a:p>
        </p:txBody>
      </p:sp>
      <p:sp>
        <p:nvSpPr>
          <p:cNvPr id="13" name="矩形 12"/>
          <p:cNvSpPr/>
          <p:nvPr/>
        </p:nvSpPr>
        <p:spPr>
          <a:xfrm>
            <a:off x="5583673" y="5326140"/>
            <a:ext cx="930136" cy="502766"/>
          </a:xfrm>
          <a:prstGeom prst="rect">
            <a:avLst/>
          </a:prstGeom>
        </p:spPr>
        <p:txBody>
          <a:bodyPr wrap="square">
            <a:spAutoFit/>
          </a:bodyPr>
          <a:lstStyle/>
          <a:p>
            <a:pPr marL="0" marR="0" lvl="0" indent="0" algn="ctr" defTabSz="1219160" eaLnBrk="1" fontAlgn="auto" latinLnBrk="0" hangingPunct="1">
              <a:lnSpc>
                <a:spcPct val="100000"/>
              </a:lnSpc>
              <a:spcBef>
                <a:spcPts val="0"/>
              </a:spcBef>
              <a:spcAft>
                <a:spcPts val="0"/>
              </a:spcAft>
              <a:buClrTx/>
              <a:buSzTx/>
              <a:buFontTx/>
              <a:buNone/>
              <a:tabLst/>
              <a:defRPr/>
            </a:pPr>
            <a:r>
              <a:rPr kumimoji="0" lang="en-US" altLang="zh-CN" sz="2667" b="1" i="0" u="none" strike="noStrike" kern="0" cap="none" spc="0" normalizeH="0" baseline="0" noProof="0" smtClean="0">
                <a:ln>
                  <a:noFill/>
                </a:ln>
                <a:solidFill>
                  <a:prstClr val="white"/>
                </a:solidFill>
                <a:effectLst/>
                <a:uLnTx/>
                <a:uFillTx/>
              </a:rPr>
              <a:t>04</a:t>
            </a:r>
            <a:endParaRPr kumimoji="0" lang="en-US" altLang="zh-CN" sz="2667" b="1" i="0" u="none" strike="noStrike" kern="0" cap="none" spc="0" normalizeH="0" baseline="0" noProof="0" dirty="0" smtClean="0">
              <a:ln>
                <a:noFill/>
              </a:ln>
              <a:solidFill>
                <a:prstClr val="white"/>
              </a:solidFill>
              <a:effectLst/>
              <a:uLnTx/>
              <a:uFillTx/>
              <a:latin typeface="宋体" panose="02010600030101010101" pitchFamily="2" charset="-122"/>
            </a:endParaRPr>
          </a:p>
        </p:txBody>
      </p:sp>
      <p:sp>
        <p:nvSpPr>
          <p:cNvPr id="14" name="矩形 13"/>
          <p:cNvSpPr/>
          <p:nvPr/>
        </p:nvSpPr>
        <p:spPr>
          <a:xfrm>
            <a:off x="5164453" y="3505745"/>
            <a:ext cx="1748432" cy="420564"/>
          </a:xfrm>
          <a:prstGeom prst="rect">
            <a:avLst/>
          </a:prstGeom>
        </p:spPr>
        <p:txBody>
          <a:bodyPr wrap="square">
            <a:spAutoFit/>
          </a:bodyPr>
          <a:lstStyle/>
          <a:p>
            <a:pPr algn="ctr" defTabSz="1219160"/>
            <a:r>
              <a:rPr lang="zh-CN" altLang="en-US" sz="2133" b="1" dirty="0">
                <a:solidFill>
                  <a:prstClr val="black">
                    <a:lumMod val="75000"/>
                    <a:lumOff val="25000"/>
                  </a:prstClr>
                </a:solidFill>
                <a:latin typeface="微软雅黑" pitchFamily="34" charset="-122"/>
                <a:ea typeface="微软雅黑" pitchFamily="34" charset="-122"/>
              </a:rPr>
              <a:t>添加文本</a:t>
            </a:r>
            <a:endParaRPr lang="en-US" altLang="zh-CN" sz="2133" b="1" dirty="0">
              <a:solidFill>
                <a:prstClr val="black">
                  <a:lumMod val="75000"/>
                  <a:lumOff val="25000"/>
                </a:prstClr>
              </a:solidFill>
              <a:latin typeface="微软雅黑" pitchFamily="34" charset="-122"/>
              <a:ea typeface="微软雅黑" pitchFamily="34" charset="-122"/>
            </a:endParaRPr>
          </a:p>
        </p:txBody>
      </p:sp>
      <p:sp>
        <p:nvSpPr>
          <p:cNvPr id="15" name="TextBox 13"/>
          <p:cNvSpPr txBox="1"/>
          <p:nvPr/>
        </p:nvSpPr>
        <p:spPr>
          <a:xfrm>
            <a:off x="4848655" y="3938786"/>
            <a:ext cx="2253531" cy="732508"/>
          </a:xfrm>
          <a:prstGeom prst="rect">
            <a:avLst/>
          </a:prstGeom>
          <a:noFill/>
        </p:spPr>
        <p:txBody>
          <a:bodyPr wrap="square" rtlCol="0">
            <a:spAutoFit/>
          </a:bodyPr>
          <a:lstStyle/>
          <a:p>
            <a:pPr marL="0" marR="0" lvl="0" indent="0" algn="ctr" defTabSz="1219160" eaLnBrk="1" fontAlgn="auto" latinLnBrk="0" hangingPunct="1">
              <a:lnSpc>
                <a:spcPct val="130000"/>
              </a:lnSpc>
              <a:spcBef>
                <a:spcPts val="800"/>
              </a:spcBef>
              <a:spcAft>
                <a:spcPts val="0"/>
              </a:spcAft>
              <a:buClrTx/>
              <a:buSzTx/>
              <a:buFontTx/>
              <a:buNone/>
              <a:tabLst/>
              <a:defRPr/>
            </a:pPr>
            <a:r>
              <a:rPr kumimoji="0" lang="zh-CN" altLang="en-US" sz="1600" b="0" i="0" u="none" strike="noStrike" kern="0" cap="none" spc="0" normalizeH="0" baseline="0" noProof="0" dirty="0" smtClean="0">
                <a:ln>
                  <a:noFill/>
                </a:ln>
                <a:solidFill>
                  <a:prstClr val="black">
                    <a:lumMod val="65000"/>
                    <a:lumOff val="35000"/>
                  </a:prstClr>
                </a:solidFill>
                <a:effectLst/>
                <a:uLnTx/>
                <a:uFillTx/>
              </a:rPr>
              <a:t>点击此处添加文本内容点击此处</a:t>
            </a:r>
          </a:p>
        </p:txBody>
      </p:sp>
      <p:sp>
        <p:nvSpPr>
          <p:cNvPr id="16" name="矩形 15"/>
          <p:cNvSpPr/>
          <p:nvPr/>
        </p:nvSpPr>
        <p:spPr>
          <a:xfrm>
            <a:off x="1392273" y="2109786"/>
            <a:ext cx="2584032" cy="379656"/>
          </a:xfrm>
          <a:prstGeom prst="rect">
            <a:avLst/>
          </a:prstGeom>
        </p:spPr>
        <p:txBody>
          <a:bodyPr wrap="square">
            <a:spAutoFit/>
          </a:bodyPr>
          <a:lstStyle/>
          <a:p>
            <a:pPr defTabSz="1219160"/>
            <a:r>
              <a:rPr lang="en-US" altLang="zh-CN" sz="1867" b="1" dirty="0">
                <a:solidFill>
                  <a:srgbClr val="076655"/>
                </a:solidFill>
                <a:latin typeface="微软雅黑" pitchFamily="34" charset="-122"/>
                <a:ea typeface="微软雅黑" pitchFamily="34" charset="-122"/>
              </a:rPr>
              <a:t>01.</a:t>
            </a:r>
            <a:r>
              <a:rPr lang="zh-CN" altLang="en-US" sz="1867" b="1" dirty="0">
                <a:solidFill>
                  <a:srgbClr val="076655"/>
                </a:solidFill>
                <a:latin typeface="微软雅黑" pitchFamily="34" charset="-122"/>
                <a:ea typeface="微软雅黑" pitchFamily="34" charset="-122"/>
              </a:rPr>
              <a:t>点击添加文字说明</a:t>
            </a:r>
            <a:endParaRPr lang="en-US" altLang="zh-CN" sz="1867" b="1" dirty="0">
              <a:solidFill>
                <a:srgbClr val="076655"/>
              </a:solidFill>
              <a:latin typeface="微软雅黑" pitchFamily="34" charset="-122"/>
              <a:ea typeface="微软雅黑" pitchFamily="34" charset="-122"/>
            </a:endParaRPr>
          </a:p>
        </p:txBody>
      </p:sp>
      <p:sp>
        <p:nvSpPr>
          <p:cNvPr id="17" name="TextBox 15"/>
          <p:cNvSpPr txBox="1"/>
          <p:nvPr/>
        </p:nvSpPr>
        <p:spPr>
          <a:xfrm>
            <a:off x="1392275" y="2539507"/>
            <a:ext cx="2584031" cy="972767"/>
          </a:xfrm>
          <a:prstGeom prst="rect">
            <a:avLst/>
          </a:prstGeom>
          <a:noFill/>
        </p:spPr>
        <p:txBody>
          <a:bodyPr wrap="square" rtlCol="0">
            <a:spAutoFit/>
          </a:bodyPr>
          <a:lstStyle/>
          <a:p>
            <a:pPr marL="0" marR="0" lvl="0" indent="0" defTabSz="1219160" eaLnBrk="1" fontAlgn="auto" latinLnBrk="0" hangingPunct="1">
              <a:lnSpc>
                <a:spcPct val="130000"/>
              </a:lnSpc>
              <a:spcBef>
                <a:spcPts val="800"/>
              </a:spcBef>
              <a:spcAft>
                <a:spcPts val="0"/>
              </a:spcAft>
              <a:buClrTx/>
              <a:buSzTx/>
              <a:buFontTx/>
              <a:buNone/>
              <a:tabLst/>
              <a:defRPr/>
            </a:pPr>
            <a:r>
              <a:rPr kumimoji="0" lang="zh-CN" altLang="en-US" sz="1467" b="0" i="0" u="none" strike="noStrike" kern="0" cap="none" spc="0" normalizeH="0" baseline="0" noProof="0" dirty="0" smtClean="0">
                <a:ln>
                  <a:noFill/>
                </a:ln>
                <a:solidFill>
                  <a:prstClr val="black">
                    <a:lumMod val="65000"/>
                    <a:lumOff val="35000"/>
                  </a:prstClr>
                </a:solidFill>
                <a:effectLst/>
                <a:uLnTx/>
                <a:uFillTx/>
              </a:rPr>
              <a:t>点击此处添加文本内容点击此处添加文本内容点击此处添加文本内容</a:t>
            </a:r>
          </a:p>
        </p:txBody>
      </p:sp>
      <p:sp>
        <p:nvSpPr>
          <p:cNvPr id="18" name="矩形 17"/>
          <p:cNvSpPr/>
          <p:nvPr/>
        </p:nvSpPr>
        <p:spPr>
          <a:xfrm>
            <a:off x="1392273" y="4261869"/>
            <a:ext cx="2584032" cy="379656"/>
          </a:xfrm>
          <a:prstGeom prst="rect">
            <a:avLst/>
          </a:prstGeom>
        </p:spPr>
        <p:txBody>
          <a:bodyPr wrap="square">
            <a:spAutoFit/>
          </a:bodyPr>
          <a:lstStyle/>
          <a:p>
            <a:pPr defTabSz="1219160"/>
            <a:r>
              <a:rPr lang="en-US" altLang="zh-CN" sz="1867" b="1" dirty="0">
                <a:solidFill>
                  <a:srgbClr val="076655"/>
                </a:solidFill>
                <a:latin typeface="微软雅黑" pitchFamily="34" charset="-122"/>
                <a:ea typeface="微软雅黑" pitchFamily="34" charset="-122"/>
              </a:rPr>
              <a:t>05.</a:t>
            </a:r>
            <a:r>
              <a:rPr lang="zh-CN" altLang="en-US" sz="1867" b="1" dirty="0">
                <a:solidFill>
                  <a:srgbClr val="076655"/>
                </a:solidFill>
                <a:latin typeface="微软雅黑" pitchFamily="34" charset="-122"/>
                <a:ea typeface="微软雅黑" pitchFamily="34" charset="-122"/>
              </a:rPr>
              <a:t>点击添加文字说明</a:t>
            </a:r>
            <a:endParaRPr lang="en-US" altLang="zh-CN" sz="1867" b="1" dirty="0">
              <a:solidFill>
                <a:srgbClr val="076655"/>
              </a:solidFill>
              <a:latin typeface="微软雅黑" pitchFamily="34" charset="-122"/>
              <a:ea typeface="微软雅黑" pitchFamily="34" charset="-122"/>
            </a:endParaRPr>
          </a:p>
        </p:txBody>
      </p:sp>
      <p:sp>
        <p:nvSpPr>
          <p:cNvPr id="19" name="TextBox 25"/>
          <p:cNvSpPr txBox="1"/>
          <p:nvPr/>
        </p:nvSpPr>
        <p:spPr>
          <a:xfrm>
            <a:off x="1392275" y="4691590"/>
            <a:ext cx="2584031" cy="972767"/>
          </a:xfrm>
          <a:prstGeom prst="rect">
            <a:avLst/>
          </a:prstGeom>
          <a:noFill/>
        </p:spPr>
        <p:txBody>
          <a:bodyPr wrap="square" rtlCol="0">
            <a:spAutoFit/>
          </a:bodyPr>
          <a:lstStyle/>
          <a:p>
            <a:pPr marL="0" marR="0" lvl="0" indent="0" defTabSz="1219160" eaLnBrk="1" fontAlgn="auto" latinLnBrk="0" hangingPunct="1">
              <a:lnSpc>
                <a:spcPct val="130000"/>
              </a:lnSpc>
              <a:spcBef>
                <a:spcPts val="800"/>
              </a:spcBef>
              <a:spcAft>
                <a:spcPts val="0"/>
              </a:spcAft>
              <a:buClrTx/>
              <a:buSzTx/>
              <a:buFontTx/>
              <a:buNone/>
              <a:tabLst/>
              <a:defRPr/>
            </a:pPr>
            <a:r>
              <a:rPr kumimoji="0" lang="zh-CN" altLang="en-US" sz="1467" b="0" i="0" u="none" strike="noStrike" kern="0" cap="none" spc="0" normalizeH="0" baseline="0" noProof="0" dirty="0" smtClean="0">
                <a:ln>
                  <a:noFill/>
                </a:ln>
                <a:solidFill>
                  <a:prstClr val="black">
                    <a:lumMod val="65000"/>
                    <a:lumOff val="35000"/>
                  </a:prstClr>
                </a:solidFill>
                <a:effectLst/>
                <a:uLnTx/>
                <a:uFillTx/>
              </a:rPr>
              <a:t>点击此处添加文本内容点击此处添加文本内容点击此处添加文本内容</a:t>
            </a:r>
          </a:p>
        </p:txBody>
      </p:sp>
      <p:sp>
        <p:nvSpPr>
          <p:cNvPr id="20" name="矩形 19"/>
          <p:cNvSpPr/>
          <p:nvPr/>
        </p:nvSpPr>
        <p:spPr>
          <a:xfrm>
            <a:off x="8216735" y="1533722"/>
            <a:ext cx="2584032" cy="379656"/>
          </a:xfrm>
          <a:prstGeom prst="rect">
            <a:avLst/>
          </a:prstGeom>
        </p:spPr>
        <p:txBody>
          <a:bodyPr wrap="square">
            <a:spAutoFit/>
          </a:bodyPr>
          <a:lstStyle/>
          <a:p>
            <a:pPr defTabSz="1219160"/>
            <a:r>
              <a:rPr lang="en-US" altLang="zh-CN" sz="1867" b="1" dirty="0">
                <a:solidFill>
                  <a:srgbClr val="076655"/>
                </a:solidFill>
                <a:latin typeface="微软雅黑" pitchFamily="34" charset="-122"/>
                <a:ea typeface="微软雅黑" pitchFamily="34" charset="-122"/>
              </a:rPr>
              <a:t>02.</a:t>
            </a:r>
            <a:r>
              <a:rPr lang="zh-CN" altLang="en-US" sz="1867" b="1" dirty="0">
                <a:solidFill>
                  <a:srgbClr val="076655"/>
                </a:solidFill>
                <a:latin typeface="微软雅黑" pitchFamily="34" charset="-122"/>
                <a:ea typeface="微软雅黑" pitchFamily="34" charset="-122"/>
              </a:rPr>
              <a:t>点击添加文字说明</a:t>
            </a:r>
            <a:endParaRPr lang="en-US" altLang="zh-CN" sz="1867" b="1" dirty="0">
              <a:solidFill>
                <a:srgbClr val="076655"/>
              </a:solidFill>
              <a:latin typeface="微软雅黑" pitchFamily="34" charset="-122"/>
              <a:ea typeface="微软雅黑" pitchFamily="34" charset="-122"/>
            </a:endParaRPr>
          </a:p>
        </p:txBody>
      </p:sp>
      <p:sp>
        <p:nvSpPr>
          <p:cNvPr id="21" name="TextBox 27"/>
          <p:cNvSpPr txBox="1"/>
          <p:nvPr/>
        </p:nvSpPr>
        <p:spPr>
          <a:xfrm>
            <a:off x="8216737" y="1963443"/>
            <a:ext cx="2584031" cy="972767"/>
          </a:xfrm>
          <a:prstGeom prst="rect">
            <a:avLst/>
          </a:prstGeom>
          <a:noFill/>
        </p:spPr>
        <p:txBody>
          <a:bodyPr wrap="square" rtlCol="0">
            <a:spAutoFit/>
          </a:bodyPr>
          <a:lstStyle/>
          <a:p>
            <a:pPr marL="0" marR="0" lvl="0" indent="0" defTabSz="1219160" eaLnBrk="1" fontAlgn="auto" latinLnBrk="0" hangingPunct="1">
              <a:lnSpc>
                <a:spcPct val="130000"/>
              </a:lnSpc>
              <a:spcBef>
                <a:spcPts val="800"/>
              </a:spcBef>
              <a:spcAft>
                <a:spcPts val="0"/>
              </a:spcAft>
              <a:buClrTx/>
              <a:buSzTx/>
              <a:buFontTx/>
              <a:buNone/>
              <a:tabLst/>
              <a:defRPr/>
            </a:pPr>
            <a:r>
              <a:rPr kumimoji="0" lang="zh-CN" altLang="en-US" sz="1467" b="0" i="0" u="none" strike="noStrike" kern="0" cap="none" spc="0" normalizeH="0" baseline="0" noProof="0" dirty="0" smtClean="0">
                <a:ln>
                  <a:noFill/>
                </a:ln>
                <a:solidFill>
                  <a:prstClr val="black">
                    <a:lumMod val="65000"/>
                    <a:lumOff val="35000"/>
                  </a:prstClr>
                </a:solidFill>
                <a:effectLst/>
                <a:uLnTx/>
                <a:uFillTx/>
              </a:rPr>
              <a:t>点击此处添加文本内容点击此处添加文本内容点击此处添加文本内容</a:t>
            </a:r>
          </a:p>
        </p:txBody>
      </p:sp>
      <p:sp>
        <p:nvSpPr>
          <p:cNvPr id="22" name="矩形 21"/>
          <p:cNvSpPr/>
          <p:nvPr/>
        </p:nvSpPr>
        <p:spPr>
          <a:xfrm>
            <a:off x="8216735" y="3147918"/>
            <a:ext cx="2584032" cy="379656"/>
          </a:xfrm>
          <a:prstGeom prst="rect">
            <a:avLst/>
          </a:prstGeom>
        </p:spPr>
        <p:txBody>
          <a:bodyPr wrap="square">
            <a:spAutoFit/>
          </a:bodyPr>
          <a:lstStyle/>
          <a:p>
            <a:pPr defTabSz="1219160"/>
            <a:r>
              <a:rPr lang="en-US" altLang="zh-CN" sz="1867" b="1" dirty="0">
                <a:solidFill>
                  <a:srgbClr val="076655"/>
                </a:solidFill>
                <a:latin typeface="微软雅黑" pitchFamily="34" charset="-122"/>
                <a:ea typeface="微软雅黑" pitchFamily="34" charset="-122"/>
              </a:rPr>
              <a:t>03.</a:t>
            </a:r>
            <a:r>
              <a:rPr lang="zh-CN" altLang="en-US" sz="1867" b="1" dirty="0">
                <a:solidFill>
                  <a:srgbClr val="076655"/>
                </a:solidFill>
                <a:latin typeface="微软雅黑" pitchFamily="34" charset="-122"/>
                <a:ea typeface="微软雅黑" pitchFamily="34" charset="-122"/>
              </a:rPr>
              <a:t>点击添加文字说明</a:t>
            </a:r>
            <a:endParaRPr lang="en-US" altLang="zh-CN" sz="1867" b="1" dirty="0">
              <a:solidFill>
                <a:srgbClr val="076655"/>
              </a:solidFill>
              <a:latin typeface="微软雅黑" pitchFamily="34" charset="-122"/>
              <a:ea typeface="微软雅黑" pitchFamily="34" charset="-122"/>
            </a:endParaRPr>
          </a:p>
        </p:txBody>
      </p:sp>
      <p:sp>
        <p:nvSpPr>
          <p:cNvPr id="23" name="TextBox 29"/>
          <p:cNvSpPr txBox="1"/>
          <p:nvPr/>
        </p:nvSpPr>
        <p:spPr>
          <a:xfrm>
            <a:off x="8216737" y="3577639"/>
            <a:ext cx="2584031" cy="972767"/>
          </a:xfrm>
          <a:prstGeom prst="rect">
            <a:avLst/>
          </a:prstGeom>
          <a:noFill/>
        </p:spPr>
        <p:txBody>
          <a:bodyPr wrap="square" rtlCol="0">
            <a:spAutoFit/>
          </a:bodyPr>
          <a:lstStyle/>
          <a:p>
            <a:pPr marL="0" marR="0" lvl="0" indent="0" defTabSz="1219160" eaLnBrk="1" fontAlgn="auto" latinLnBrk="0" hangingPunct="1">
              <a:lnSpc>
                <a:spcPct val="130000"/>
              </a:lnSpc>
              <a:spcBef>
                <a:spcPts val="800"/>
              </a:spcBef>
              <a:spcAft>
                <a:spcPts val="0"/>
              </a:spcAft>
              <a:buClrTx/>
              <a:buSzTx/>
              <a:buFontTx/>
              <a:buNone/>
              <a:tabLst/>
              <a:defRPr/>
            </a:pPr>
            <a:r>
              <a:rPr kumimoji="0" lang="zh-CN" altLang="en-US" sz="1467" b="0" i="0" u="none" strike="noStrike" kern="0" cap="none" spc="0" normalizeH="0" baseline="0" noProof="0" dirty="0" smtClean="0">
                <a:ln>
                  <a:noFill/>
                </a:ln>
                <a:solidFill>
                  <a:prstClr val="black">
                    <a:lumMod val="65000"/>
                    <a:lumOff val="35000"/>
                  </a:prstClr>
                </a:solidFill>
                <a:effectLst/>
                <a:uLnTx/>
                <a:uFillTx/>
              </a:rPr>
              <a:t>点击此处添加文本内容点击此处添加文本内容点击此处添加文本内容</a:t>
            </a:r>
          </a:p>
        </p:txBody>
      </p:sp>
      <p:sp>
        <p:nvSpPr>
          <p:cNvPr id="24" name="矩形 23"/>
          <p:cNvSpPr/>
          <p:nvPr/>
        </p:nvSpPr>
        <p:spPr>
          <a:xfrm>
            <a:off x="8216735" y="4691593"/>
            <a:ext cx="2584032" cy="379656"/>
          </a:xfrm>
          <a:prstGeom prst="rect">
            <a:avLst/>
          </a:prstGeom>
        </p:spPr>
        <p:txBody>
          <a:bodyPr wrap="square">
            <a:spAutoFit/>
          </a:bodyPr>
          <a:lstStyle/>
          <a:p>
            <a:pPr defTabSz="1219160"/>
            <a:r>
              <a:rPr lang="en-US" altLang="zh-CN" sz="1867" b="1" dirty="0">
                <a:solidFill>
                  <a:srgbClr val="076655"/>
                </a:solidFill>
                <a:latin typeface="微软雅黑" pitchFamily="34" charset="-122"/>
                <a:ea typeface="微软雅黑" pitchFamily="34" charset="-122"/>
              </a:rPr>
              <a:t>04.</a:t>
            </a:r>
            <a:r>
              <a:rPr lang="zh-CN" altLang="en-US" sz="1867" b="1" dirty="0">
                <a:solidFill>
                  <a:srgbClr val="076655"/>
                </a:solidFill>
                <a:latin typeface="微软雅黑" pitchFamily="34" charset="-122"/>
                <a:ea typeface="微软雅黑" pitchFamily="34" charset="-122"/>
              </a:rPr>
              <a:t>点击添加文字说明</a:t>
            </a:r>
            <a:endParaRPr lang="en-US" altLang="zh-CN" sz="1867" b="1" dirty="0">
              <a:solidFill>
                <a:srgbClr val="076655"/>
              </a:solidFill>
              <a:latin typeface="微软雅黑" pitchFamily="34" charset="-122"/>
              <a:ea typeface="微软雅黑" pitchFamily="34" charset="-122"/>
            </a:endParaRPr>
          </a:p>
        </p:txBody>
      </p:sp>
      <p:sp>
        <p:nvSpPr>
          <p:cNvPr id="25" name="TextBox 31"/>
          <p:cNvSpPr txBox="1"/>
          <p:nvPr/>
        </p:nvSpPr>
        <p:spPr>
          <a:xfrm>
            <a:off x="8216737" y="5121314"/>
            <a:ext cx="2584031" cy="972767"/>
          </a:xfrm>
          <a:prstGeom prst="rect">
            <a:avLst/>
          </a:prstGeom>
          <a:noFill/>
        </p:spPr>
        <p:txBody>
          <a:bodyPr wrap="square" rtlCol="0">
            <a:spAutoFit/>
          </a:bodyPr>
          <a:lstStyle/>
          <a:p>
            <a:pPr marL="0" marR="0" lvl="0" indent="0" defTabSz="1219160" eaLnBrk="1" fontAlgn="auto" latinLnBrk="0" hangingPunct="1">
              <a:lnSpc>
                <a:spcPct val="130000"/>
              </a:lnSpc>
              <a:spcBef>
                <a:spcPts val="800"/>
              </a:spcBef>
              <a:spcAft>
                <a:spcPts val="0"/>
              </a:spcAft>
              <a:buClrTx/>
              <a:buSzTx/>
              <a:buFontTx/>
              <a:buNone/>
              <a:tabLst/>
              <a:defRPr/>
            </a:pPr>
            <a:r>
              <a:rPr kumimoji="0" lang="zh-CN" altLang="en-US" sz="1467" b="0" i="0" u="none" strike="noStrike" kern="0" cap="none" spc="0" normalizeH="0" baseline="0" noProof="0" dirty="0" smtClean="0">
                <a:ln>
                  <a:noFill/>
                </a:ln>
                <a:solidFill>
                  <a:prstClr val="black">
                    <a:lumMod val="65000"/>
                    <a:lumOff val="35000"/>
                  </a:prstClr>
                </a:solidFill>
                <a:effectLst/>
                <a:uLnTx/>
                <a:uFillTx/>
              </a:rPr>
              <a:t>点击此处添加文本内容点击此处添加文本内容点击此处添加文本内容</a:t>
            </a:r>
          </a:p>
        </p:txBody>
      </p:sp>
    </p:spTree>
    <p:extLst>
      <p:ext uri="{BB962C8B-B14F-4D97-AF65-F5344CB8AC3E}">
        <p14:creationId xmlns:p14="http://schemas.microsoft.com/office/powerpoint/2010/main" val="4118687729"/>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fade">
                                      <p:cBhvr>
                                        <p:cTn id="10" dur="500"/>
                                        <p:tgtEl>
                                          <p:spTgt spid="3"/>
                                        </p:tgtEl>
                                      </p:cBhvr>
                                    </p:animEffect>
                                  </p:childTnLst>
                                </p:cTn>
                              </p:par>
                              <p:par>
                                <p:cTn id="11" presetID="10" presetClass="entr" presetSubtype="0" fill="hold" grpId="0" nodeType="withEffect">
                                  <p:stCondLst>
                                    <p:cond delay="250"/>
                                  </p:stCondLst>
                                  <p:childTnLst>
                                    <p:set>
                                      <p:cBhvr>
                                        <p:cTn id="12" dur="1" fill="hold">
                                          <p:stCondLst>
                                            <p:cond delay="0"/>
                                          </p:stCondLst>
                                        </p:cTn>
                                        <p:tgtEl>
                                          <p:spTgt spid="10"/>
                                        </p:tgtEl>
                                        <p:attrNameLst>
                                          <p:attrName>style.visibility</p:attrName>
                                        </p:attrNameLst>
                                      </p:cBhvr>
                                      <p:to>
                                        <p:strVal val="visible"/>
                                      </p:to>
                                    </p:set>
                                    <p:animEffect transition="in" filter="fade">
                                      <p:cBhvr>
                                        <p:cTn id="13" dur="500"/>
                                        <p:tgtEl>
                                          <p:spTgt spid="10"/>
                                        </p:tgtEl>
                                      </p:cBhvr>
                                    </p:animEffect>
                                  </p:childTnLst>
                                </p:cTn>
                              </p:par>
                              <p:par>
                                <p:cTn id="14" presetID="10" presetClass="entr" presetSubtype="0" fill="hold" grpId="0" nodeType="withEffect">
                                  <p:stCondLst>
                                    <p:cond delay="250"/>
                                  </p:stCondLst>
                                  <p:childTnLst>
                                    <p:set>
                                      <p:cBhvr>
                                        <p:cTn id="15" dur="1" fill="hold">
                                          <p:stCondLst>
                                            <p:cond delay="0"/>
                                          </p:stCondLst>
                                        </p:cTn>
                                        <p:tgtEl>
                                          <p:spTgt spid="4"/>
                                        </p:tgtEl>
                                        <p:attrNameLst>
                                          <p:attrName>style.visibility</p:attrName>
                                        </p:attrNameLst>
                                      </p:cBhvr>
                                      <p:to>
                                        <p:strVal val="visible"/>
                                      </p:to>
                                    </p:set>
                                    <p:animEffect transition="in" filter="fade">
                                      <p:cBhvr>
                                        <p:cTn id="16" dur="500"/>
                                        <p:tgtEl>
                                          <p:spTgt spid="4"/>
                                        </p:tgtEl>
                                      </p:cBhvr>
                                    </p:animEffect>
                                  </p:childTnLst>
                                </p:cTn>
                              </p:par>
                              <p:par>
                                <p:cTn id="17" presetID="10" presetClass="entr" presetSubtype="0" fill="hold" grpId="0" nodeType="withEffect">
                                  <p:stCondLst>
                                    <p:cond delay="50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500"/>
                                        <p:tgtEl>
                                          <p:spTgt spid="6"/>
                                        </p:tgtEl>
                                      </p:cBhvr>
                                    </p:animEffect>
                                  </p:childTnLst>
                                </p:cTn>
                              </p:par>
                              <p:par>
                                <p:cTn id="20" presetID="10" presetClass="entr" presetSubtype="0" fill="hold" grpId="0" nodeType="withEffect">
                                  <p:stCondLst>
                                    <p:cond delay="500"/>
                                  </p:stCondLst>
                                  <p:childTnLst>
                                    <p:set>
                                      <p:cBhvr>
                                        <p:cTn id="21" dur="1" fill="hold">
                                          <p:stCondLst>
                                            <p:cond delay="0"/>
                                          </p:stCondLst>
                                        </p:cTn>
                                        <p:tgtEl>
                                          <p:spTgt spid="12"/>
                                        </p:tgtEl>
                                        <p:attrNameLst>
                                          <p:attrName>style.visibility</p:attrName>
                                        </p:attrNameLst>
                                      </p:cBhvr>
                                      <p:to>
                                        <p:strVal val="visible"/>
                                      </p:to>
                                    </p:set>
                                    <p:animEffect transition="in" filter="fade">
                                      <p:cBhvr>
                                        <p:cTn id="22" dur="500"/>
                                        <p:tgtEl>
                                          <p:spTgt spid="12"/>
                                        </p:tgtEl>
                                      </p:cBhvr>
                                    </p:animEffect>
                                  </p:childTnLst>
                                </p:cTn>
                              </p:par>
                              <p:par>
                                <p:cTn id="23" presetID="10" presetClass="entr" presetSubtype="0" fill="hold" grpId="0" nodeType="withEffect">
                                  <p:stCondLst>
                                    <p:cond delay="750"/>
                                  </p:stCondLst>
                                  <p:childTnLst>
                                    <p:set>
                                      <p:cBhvr>
                                        <p:cTn id="24" dur="1" fill="hold">
                                          <p:stCondLst>
                                            <p:cond delay="0"/>
                                          </p:stCondLst>
                                        </p:cTn>
                                        <p:tgtEl>
                                          <p:spTgt spid="13"/>
                                        </p:tgtEl>
                                        <p:attrNameLst>
                                          <p:attrName>style.visibility</p:attrName>
                                        </p:attrNameLst>
                                      </p:cBhvr>
                                      <p:to>
                                        <p:strVal val="visible"/>
                                      </p:to>
                                    </p:set>
                                    <p:animEffect transition="in" filter="fade">
                                      <p:cBhvr>
                                        <p:cTn id="25" dur="500"/>
                                        <p:tgtEl>
                                          <p:spTgt spid="13"/>
                                        </p:tgtEl>
                                      </p:cBhvr>
                                    </p:animEffect>
                                  </p:childTnLst>
                                </p:cTn>
                              </p:par>
                              <p:par>
                                <p:cTn id="26" presetID="10" presetClass="entr" presetSubtype="0" fill="hold" grpId="0" nodeType="withEffect">
                                  <p:stCondLst>
                                    <p:cond delay="750"/>
                                  </p:stCondLst>
                                  <p:childTnLst>
                                    <p:set>
                                      <p:cBhvr>
                                        <p:cTn id="27" dur="1" fill="hold">
                                          <p:stCondLst>
                                            <p:cond delay="0"/>
                                          </p:stCondLst>
                                        </p:cTn>
                                        <p:tgtEl>
                                          <p:spTgt spid="7"/>
                                        </p:tgtEl>
                                        <p:attrNameLst>
                                          <p:attrName>style.visibility</p:attrName>
                                        </p:attrNameLst>
                                      </p:cBhvr>
                                      <p:to>
                                        <p:strVal val="visible"/>
                                      </p:to>
                                    </p:set>
                                    <p:animEffect transition="in" filter="fade">
                                      <p:cBhvr>
                                        <p:cTn id="28" dur="500"/>
                                        <p:tgtEl>
                                          <p:spTgt spid="7"/>
                                        </p:tgtEl>
                                      </p:cBhvr>
                                    </p:animEffect>
                                  </p:childTnLst>
                                </p:cTn>
                              </p:par>
                              <p:par>
                                <p:cTn id="29" presetID="10" presetClass="entr" presetSubtype="0" fill="hold" grpId="0" nodeType="withEffect">
                                  <p:stCondLst>
                                    <p:cond delay="1000"/>
                                  </p:stCondLst>
                                  <p:childTnLst>
                                    <p:set>
                                      <p:cBhvr>
                                        <p:cTn id="30" dur="1" fill="hold">
                                          <p:stCondLst>
                                            <p:cond delay="0"/>
                                          </p:stCondLst>
                                        </p:cTn>
                                        <p:tgtEl>
                                          <p:spTgt spid="8"/>
                                        </p:tgtEl>
                                        <p:attrNameLst>
                                          <p:attrName>style.visibility</p:attrName>
                                        </p:attrNameLst>
                                      </p:cBhvr>
                                      <p:to>
                                        <p:strVal val="visible"/>
                                      </p:to>
                                    </p:set>
                                    <p:animEffect transition="in" filter="fade">
                                      <p:cBhvr>
                                        <p:cTn id="31" dur="500"/>
                                        <p:tgtEl>
                                          <p:spTgt spid="8"/>
                                        </p:tgtEl>
                                      </p:cBhvr>
                                    </p:animEffect>
                                  </p:childTnLst>
                                </p:cTn>
                              </p:par>
                              <p:par>
                                <p:cTn id="32" presetID="10" presetClass="entr" presetSubtype="0" fill="hold" grpId="0" nodeType="withEffect">
                                  <p:stCondLst>
                                    <p:cond delay="1000"/>
                                  </p:stCondLst>
                                  <p:childTnLst>
                                    <p:set>
                                      <p:cBhvr>
                                        <p:cTn id="33" dur="1" fill="hold">
                                          <p:stCondLst>
                                            <p:cond delay="0"/>
                                          </p:stCondLst>
                                        </p:cTn>
                                        <p:tgtEl>
                                          <p:spTgt spid="11"/>
                                        </p:tgtEl>
                                        <p:attrNameLst>
                                          <p:attrName>style.visibility</p:attrName>
                                        </p:attrNameLst>
                                      </p:cBhvr>
                                      <p:to>
                                        <p:strVal val="visible"/>
                                      </p:to>
                                    </p:set>
                                    <p:animEffect transition="in" filter="fade">
                                      <p:cBhvr>
                                        <p:cTn id="34" dur="500"/>
                                        <p:tgtEl>
                                          <p:spTgt spid="11"/>
                                        </p:tgtEl>
                                      </p:cBhvr>
                                    </p:animEffect>
                                  </p:childTnLst>
                                </p:cTn>
                              </p:par>
                            </p:childTnLst>
                          </p:cTn>
                        </p:par>
                        <p:par>
                          <p:cTn id="35" fill="hold">
                            <p:stCondLst>
                              <p:cond delay="1500"/>
                            </p:stCondLst>
                            <p:childTnLst>
                              <p:par>
                                <p:cTn id="36" presetID="17" presetClass="entr" presetSubtype="1" fill="hold" grpId="0" nodeType="afterEffect">
                                  <p:stCondLst>
                                    <p:cond delay="0"/>
                                  </p:stCondLst>
                                  <p:iterate type="lt">
                                    <p:tmPct val="10000"/>
                                  </p:iterate>
                                  <p:childTnLst>
                                    <p:set>
                                      <p:cBhvr>
                                        <p:cTn id="37" dur="1" fill="hold">
                                          <p:stCondLst>
                                            <p:cond delay="0"/>
                                          </p:stCondLst>
                                        </p:cTn>
                                        <p:tgtEl>
                                          <p:spTgt spid="14"/>
                                        </p:tgtEl>
                                        <p:attrNameLst>
                                          <p:attrName>style.visibility</p:attrName>
                                        </p:attrNameLst>
                                      </p:cBhvr>
                                      <p:to>
                                        <p:strVal val="visible"/>
                                      </p:to>
                                    </p:set>
                                    <p:anim calcmode="lin" valueType="num">
                                      <p:cBhvr>
                                        <p:cTn id="38" dur="500" fill="hold"/>
                                        <p:tgtEl>
                                          <p:spTgt spid="14"/>
                                        </p:tgtEl>
                                        <p:attrNameLst>
                                          <p:attrName>ppt_x</p:attrName>
                                        </p:attrNameLst>
                                      </p:cBhvr>
                                      <p:tavLst>
                                        <p:tav tm="0">
                                          <p:val>
                                            <p:strVal val="#ppt_x"/>
                                          </p:val>
                                        </p:tav>
                                        <p:tav tm="100000">
                                          <p:val>
                                            <p:strVal val="#ppt_x"/>
                                          </p:val>
                                        </p:tav>
                                      </p:tavLst>
                                    </p:anim>
                                    <p:anim calcmode="lin" valueType="num">
                                      <p:cBhvr>
                                        <p:cTn id="39" dur="500" fill="hold"/>
                                        <p:tgtEl>
                                          <p:spTgt spid="14"/>
                                        </p:tgtEl>
                                        <p:attrNameLst>
                                          <p:attrName>ppt_y</p:attrName>
                                        </p:attrNameLst>
                                      </p:cBhvr>
                                      <p:tavLst>
                                        <p:tav tm="0">
                                          <p:val>
                                            <p:strVal val="#ppt_y-#ppt_h/2"/>
                                          </p:val>
                                        </p:tav>
                                        <p:tav tm="100000">
                                          <p:val>
                                            <p:strVal val="#ppt_y"/>
                                          </p:val>
                                        </p:tav>
                                      </p:tavLst>
                                    </p:anim>
                                    <p:anim calcmode="lin" valueType="num">
                                      <p:cBhvr>
                                        <p:cTn id="40" dur="500" fill="hold"/>
                                        <p:tgtEl>
                                          <p:spTgt spid="14"/>
                                        </p:tgtEl>
                                        <p:attrNameLst>
                                          <p:attrName>ppt_w</p:attrName>
                                        </p:attrNameLst>
                                      </p:cBhvr>
                                      <p:tavLst>
                                        <p:tav tm="0">
                                          <p:val>
                                            <p:strVal val="#ppt_w"/>
                                          </p:val>
                                        </p:tav>
                                        <p:tav tm="100000">
                                          <p:val>
                                            <p:strVal val="#ppt_w"/>
                                          </p:val>
                                        </p:tav>
                                      </p:tavLst>
                                    </p:anim>
                                    <p:anim calcmode="lin" valueType="num">
                                      <p:cBhvr>
                                        <p:cTn id="41" dur="500" fill="hold"/>
                                        <p:tgtEl>
                                          <p:spTgt spid="14"/>
                                        </p:tgtEl>
                                        <p:attrNameLst>
                                          <p:attrName>ppt_h</p:attrName>
                                        </p:attrNameLst>
                                      </p:cBhvr>
                                      <p:tavLst>
                                        <p:tav tm="0">
                                          <p:val>
                                            <p:fltVal val="0"/>
                                          </p:val>
                                        </p:tav>
                                        <p:tav tm="100000">
                                          <p:val>
                                            <p:strVal val="#ppt_h"/>
                                          </p:val>
                                        </p:tav>
                                      </p:tavLst>
                                    </p:anim>
                                  </p:childTnLst>
                                </p:cTn>
                              </p:par>
                              <p:par>
                                <p:cTn id="42" presetID="53" presetClass="entr" presetSubtype="16" fill="hold" grpId="0" nodeType="withEffect">
                                  <p:stCondLst>
                                    <p:cond delay="0"/>
                                  </p:stCondLst>
                                  <p:childTnLst>
                                    <p:set>
                                      <p:cBhvr>
                                        <p:cTn id="43" dur="1" fill="hold">
                                          <p:stCondLst>
                                            <p:cond delay="0"/>
                                          </p:stCondLst>
                                        </p:cTn>
                                        <p:tgtEl>
                                          <p:spTgt spid="15"/>
                                        </p:tgtEl>
                                        <p:attrNameLst>
                                          <p:attrName>style.visibility</p:attrName>
                                        </p:attrNameLst>
                                      </p:cBhvr>
                                      <p:to>
                                        <p:strVal val="visible"/>
                                      </p:to>
                                    </p:set>
                                    <p:anim calcmode="lin" valueType="num">
                                      <p:cBhvr>
                                        <p:cTn id="44" dur="500" fill="hold"/>
                                        <p:tgtEl>
                                          <p:spTgt spid="15"/>
                                        </p:tgtEl>
                                        <p:attrNameLst>
                                          <p:attrName>ppt_w</p:attrName>
                                        </p:attrNameLst>
                                      </p:cBhvr>
                                      <p:tavLst>
                                        <p:tav tm="0">
                                          <p:val>
                                            <p:fltVal val="0"/>
                                          </p:val>
                                        </p:tav>
                                        <p:tav tm="100000">
                                          <p:val>
                                            <p:strVal val="#ppt_w"/>
                                          </p:val>
                                        </p:tav>
                                      </p:tavLst>
                                    </p:anim>
                                    <p:anim calcmode="lin" valueType="num">
                                      <p:cBhvr>
                                        <p:cTn id="45" dur="500" fill="hold"/>
                                        <p:tgtEl>
                                          <p:spTgt spid="15"/>
                                        </p:tgtEl>
                                        <p:attrNameLst>
                                          <p:attrName>ppt_h</p:attrName>
                                        </p:attrNameLst>
                                      </p:cBhvr>
                                      <p:tavLst>
                                        <p:tav tm="0">
                                          <p:val>
                                            <p:fltVal val="0"/>
                                          </p:val>
                                        </p:tav>
                                        <p:tav tm="100000">
                                          <p:val>
                                            <p:strVal val="#ppt_h"/>
                                          </p:val>
                                        </p:tav>
                                      </p:tavLst>
                                    </p:anim>
                                    <p:animEffect transition="in" filter="fade">
                                      <p:cBhvr>
                                        <p:cTn id="46" dur="500"/>
                                        <p:tgtEl>
                                          <p:spTgt spid="15"/>
                                        </p:tgtEl>
                                      </p:cBhvr>
                                    </p:animEffect>
                                  </p:childTnLst>
                                </p:cTn>
                              </p:par>
                            </p:childTnLst>
                          </p:cTn>
                        </p:par>
                        <p:par>
                          <p:cTn id="47" fill="hold">
                            <p:stCondLst>
                              <p:cond delay="2150"/>
                            </p:stCondLst>
                            <p:childTnLst>
                              <p:par>
                                <p:cTn id="48" presetID="17" presetClass="entr" presetSubtype="1" fill="hold" grpId="0" nodeType="afterEffect">
                                  <p:stCondLst>
                                    <p:cond delay="0"/>
                                  </p:stCondLst>
                                  <p:iterate type="lt">
                                    <p:tmPct val="10000"/>
                                  </p:iterate>
                                  <p:childTnLst>
                                    <p:set>
                                      <p:cBhvr>
                                        <p:cTn id="49" dur="1" fill="hold">
                                          <p:stCondLst>
                                            <p:cond delay="0"/>
                                          </p:stCondLst>
                                        </p:cTn>
                                        <p:tgtEl>
                                          <p:spTgt spid="16"/>
                                        </p:tgtEl>
                                        <p:attrNameLst>
                                          <p:attrName>style.visibility</p:attrName>
                                        </p:attrNameLst>
                                      </p:cBhvr>
                                      <p:to>
                                        <p:strVal val="visible"/>
                                      </p:to>
                                    </p:set>
                                    <p:anim calcmode="lin" valueType="num">
                                      <p:cBhvr>
                                        <p:cTn id="50" dur="500" fill="hold"/>
                                        <p:tgtEl>
                                          <p:spTgt spid="16"/>
                                        </p:tgtEl>
                                        <p:attrNameLst>
                                          <p:attrName>ppt_x</p:attrName>
                                        </p:attrNameLst>
                                      </p:cBhvr>
                                      <p:tavLst>
                                        <p:tav tm="0">
                                          <p:val>
                                            <p:strVal val="#ppt_x"/>
                                          </p:val>
                                        </p:tav>
                                        <p:tav tm="100000">
                                          <p:val>
                                            <p:strVal val="#ppt_x"/>
                                          </p:val>
                                        </p:tav>
                                      </p:tavLst>
                                    </p:anim>
                                    <p:anim calcmode="lin" valueType="num">
                                      <p:cBhvr>
                                        <p:cTn id="51" dur="500" fill="hold"/>
                                        <p:tgtEl>
                                          <p:spTgt spid="16"/>
                                        </p:tgtEl>
                                        <p:attrNameLst>
                                          <p:attrName>ppt_y</p:attrName>
                                        </p:attrNameLst>
                                      </p:cBhvr>
                                      <p:tavLst>
                                        <p:tav tm="0">
                                          <p:val>
                                            <p:strVal val="#ppt_y-#ppt_h/2"/>
                                          </p:val>
                                        </p:tav>
                                        <p:tav tm="100000">
                                          <p:val>
                                            <p:strVal val="#ppt_y"/>
                                          </p:val>
                                        </p:tav>
                                      </p:tavLst>
                                    </p:anim>
                                    <p:anim calcmode="lin" valueType="num">
                                      <p:cBhvr>
                                        <p:cTn id="52" dur="500" fill="hold"/>
                                        <p:tgtEl>
                                          <p:spTgt spid="16"/>
                                        </p:tgtEl>
                                        <p:attrNameLst>
                                          <p:attrName>ppt_w</p:attrName>
                                        </p:attrNameLst>
                                      </p:cBhvr>
                                      <p:tavLst>
                                        <p:tav tm="0">
                                          <p:val>
                                            <p:strVal val="#ppt_w"/>
                                          </p:val>
                                        </p:tav>
                                        <p:tav tm="100000">
                                          <p:val>
                                            <p:strVal val="#ppt_w"/>
                                          </p:val>
                                        </p:tav>
                                      </p:tavLst>
                                    </p:anim>
                                    <p:anim calcmode="lin" valueType="num">
                                      <p:cBhvr>
                                        <p:cTn id="53" dur="500" fill="hold"/>
                                        <p:tgtEl>
                                          <p:spTgt spid="16"/>
                                        </p:tgtEl>
                                        <p:attrNameLst>
                                          <p:attrName>ppt_h</p:attrName>
                                        </p:attrNameLst>
                                      </p:cBhvr>
                                      <p:tavLst>
                                        <p:tav tm="0">
                                          <p:val>
                                            <p:fltVal val="0"/>
                                          </p:val>
                                        </p:tav>
                                        <p:tav tm="100000">
                                          <p:val>
                                            <p:strVal val="#ppt_h"/>
                                          </p:val>
                                        </p:tav>
                                      </p:tavLst>
                                    </p:anim>
                                  </p:childTnLst>
                                </p:cTn>
                              </p:par>
                              <p:par>
                                <p:cTn id="54" presetID="10" presetClass="entr" presetSubtype="0" fill="hold" grpId="0" nodeType="withEffect">
                                  <p:stCondLst>
                                    <p:cond delay="0"/>
                                  </p:stCondLst>
                                  <p:childTnLst>
                                    <p:set>
                                      <p:cBhvr>
                                        <p:cTn id="55" dur="1" fill="hold">
                                          <p:stCondLst>
                                            <p:cond delay="0"/>
                                          </p:stCondLst>
                                        </p:cTn>
                                        <p:tgtEl>
                                          <p:spTgt spid="17"/>
                                        </p:tgtEl>
                                        <p:attrNameLst>
                                          <p:attrName>style.visibility</p:attrName>
                                        </p:attrNameLst>
                                      </p:cBhvr>
                                      <p:to>
                                        <p:strVal val="visible"/>
                                      </p:to>
                                    </p:set>
                                    <p:animEffect transition="in" filter="fade">
                                      <p:cBhvr>
                                        <p:cTn id="56" dur="500"/>
                                        <p:tgtEl>
                                          <p:spTgt spid="17"/>
                                        </p:tgtEl>
                                      </p:cBhvr>
                                    </p:animEffect>
                                  </p:childTnLst>
                                </p:cTn>
                              </p:par>
                            </p:childTnLst>
                          </p:cTn>
                        </p:par>
                        <p:par>
                          <p:cTn id="57" fill="hold">
                            <p:stCondLst>
                              <p:cond delay="3150"/>
                            </p:stCondLst>
                            <p:childTnLst>
                              <p:par>
                                <p:cTn id="58" presetID="17" presetClass="entr" presetSubtype="1" fill="hold" grpId="0" nodeType="afterEffect">
                                  <p:stCondLst>
                                    <p:cond delay="0"/>
                                  </p:stCondLst>
                                  <p:iterate type="lt">
                                    <p:tmPct val="10000"/>
                                  </p:iterate>
                                  <p:childTnLst>
                                    <p:set>
                                      <p:cBhvr>
                                        <p:cTn id="59" dur="1" fill="hold">
                                          <p:stCondLst>
                                            <p:cond delay="0"/>
                                          </p:stCondLst>
                                        </p:cTn>
                                        <p:tgtEl>
                                          <p:spTgt spid="18"/>
                                        </p:tgtEl>
                                        <p:attrNameLst>
                                          <p:attrName>style.visibility</p:attrName>
                                        </p:attrNameLst>
                                      </p:cBhvr>
                                      <p:to>
                                        <p:strVal val="visible"/>
                                      </p:to>
                                    </p:set>
                                    <p:anim calcmode="lin" valueType="num">
                                      <p:cBhvr>
                                        <p:cTn id="60" dur="500" fill="hold"/>
                                        <p:tgtEl>
                                          <p:spTgt spid="18"/>
                                        </p:tgtEl>
                                        <p:attrNameLst>
                                          <p:attrName>ppt_x</p:attrName>
                                        </p:attrNameLst>
                                      </p:cBhvr>
                                      <p:tavLst>
                                        <p:tav tm="0">
                                          <p:val>
                                            <p:strVal val="#ppt_x"/>
                                          </p:val>
                                        </p:tav>
                                        <p:tav tm="100000">
                                          <p:val>
                                            <p:strVal val="#ppt_x"/>
                                          </p:val>
                                        </p:tav>
                                      </p:tavLst>
                                    </p:anim>
                                    <p:anim calcmode="lin" valueType="num">
                                      <p:cBhvr>
                                        <p:cTn id="61" dur="500" fill="hold"/>
                                        <p:tgtEl>
                                          <p:spTgt spid="18"/>
                                        </p:tgtEl>
                                        <p:attrNameLst>
                                          <p:attrName>ppt_y</p:attrName>
                                        </p:attrNameLst>
                                      </p:cBhvr>
                                      <p:tavLst>
                                        <p:tav tm="0">
                                          <p:val>
                                            <p:strVal val="#ppt_y-#ppt_h/2"/>
                                          </p:val>
                                        </p:tav>
                                        <p:tav tm="100000">
                                          <p:val>
                                            <p:strVal val="#ppt_y"/>
                                          </p:val>
                                        </p:tav>
                                      </p:tavLst>
                                    </p:anim>
                                    <p:anim calcmode="lin" valueType="num">
                                      <p:cBhvr>
                                        <p:cTn id="62" dur="500" fill="hold"/>
                                        <p:tgtEl>
                                          <p:spTgt spid="18"/>
                                        </p:tgtEl>
                                        <p:attrNameLst>
                                          <p:attrName>ppt_w</p:attrName>
                                        </p:attrNameLst>
                                      </p:cBhvr>
                                      <p:tavLst>
                                        <p:tav tm="0">
                                          <p:val>
                                            <p:strVal val="#ppt_w"/>
                                          </p:val>
                                        </p:tav>
                                        <p:tav tm="100000">
                                          <p:val>
                                            <p:strVal val="#ppt_w"/>
                                          </p:val>
                                        </p:tav>
                                      </p:tavLst>
                                    </p:anim>
                                    <p:anim calcmode="lin" valueType="num">
                                      <p:cBhvr>
                                        <p:cTn id="63" dur="500" fill="hold"/>
                                        <p:tgtEl>
                                          <p:spTgt spid="18"/>
                                        </p:tgtEl>
                                        <p:attrNameLst>
                                          <p:attrName>ppt_h</p:attrName>
                                        </p:attrNameLst>
                                      </p:cBhvr>
                                      <p:tavLst>
                                        <p:tav tm="0">
                                          <p:val>
                                            <p:fltVal val="0"/>
                                          </p:val>
                                        </p:tav>
                                        <p:tav tm="100000">
                                          <p:val>
                                            <p:strVal val="#ppt_h"/>
                                          </p:val>
                                        </p:tav>
                                      </p:tavLst>
                                    </p:anim>
                                  </p:childTnLst>
                                </p:cTn>
                              </p:par>
                              <p:par>
                                <p:cTn id="64" presetID="10" presetClass="entr" presetSubtype="0" fill="hold" grpId="0" nodeType="withEffect">
                                  <p:stCondLst>
                                    <p:cond delay="0"/>
                                  </p:stCondLst>
                                  <p:childTnLst>
                                    <p:set>
                                      <p:cBhvr>
                                        <p:cTn id="65" dur="1" fill="hold">
                                          <p:stCondLst>
                                            <p:cond delay="0"/>
                                          </p:stCondLst>
                                        </p:cTn>
                                        <p:tgtEl>
                                          <p:spTgt spid="19"/>
                                        </p:tgtEl>
                                        <p:attrNameLst>
                                          <p:attrName>style.visibility</p:attrName>
                                        </p:attrNameLst>
                                      </p:cBhvr>
                                      <p:to>
                                        <p:strVal val="visible"/>
                                      </p:to>
                                    </p:set>
                                    <p:animEffect transition="in" filter="fade">
                                      <p:cBhvr>
                                        <p:cTn id="66" dur="500"/>
                                        <p:tgtEl>
                                          <p:spTgt spid="19"/>
                                        </p:tgtEl>
                                      </p:cBhvr>
                                    </p:animEffect>
                                  </p:childTnLst>
                                </p:cTn>
                              </p:par>
                            </p:childTnLst>
                          </p:cTn>
                        </p:par>
                        <p:par>
                          <p:cTn id="67" fill="hold">
                            <p:stCondLst>
                              <p:cond delay="4150"/>
                            </p:stCondLst>
                            <p:childTnLst>
                              <p:par>
                                <p:cTn id="68" presetID="17" presetClass="entr" presetSubtype="1" fill="hold" grpId="0" nodeType="afterEffect">
                                  <p:stCondLst>
                                    <p:cond delay="0"/>
                                  </p:stCondLst>
                                  <p:iterate type="lt">
                                    <p:tmPct val="10000"/>
                                  </p:iterate>
                                  <p:childTnLst>
                                    <p:set>
                                      <p:cBhvr>
                                        <p:cTn id="69" dur="1" fill="hold">
                                          <p:stCondLst>
                                            <p:cond delay="0"/>
                                          </p:stCondLst>
                                        </p:cTn>
                                        <p:tgtEl>
                                          <p:spTgt spid="20"/>
                                        </p:tgtEl>
                                        <p:attrNameLst>
                                          <p:attrName>style.visibility</p:attrName>
                                        </p:attrNameLst>
                                      </p:cBhvr>
                                      <p:to>
                                        <p:strVal val="visible"/>
                                      </p:to>
                                    </p:set>
                                    <p:anim calcmode="lin" valueType="num">
                                      <p:cBhvr>
                                        <p:cTn id="70" dur="500" fill="hold"/>
                                        <p:tgtEl>
                                          <p:spTgt spid="20"/>
                                        </p:tgtEl>
                                        <p:attrNameLst>
                                          <p:attrName>ppt_x</p:attrName>
                                        </p:attrNameLst>
                                      </p:cBhvr>
                                      <p:tavLst>
                                        <p:tav tm="0">
                                          <p:val>
                                            <p:strVal val="#ppt_x"/>
                                          </p:val>
                                        </p:tav>
                                        <p:tav tm="100000">
                                          <p:val>
                                            <p:strVal val="#ppt_x"/>
                                          </p:val>
                                        </p:tav>
                                      </p:tavLst>
                                    </p:anim>
                                    <p:anim calcmode="lin" valueType="num">
                                      <p:cBhvr>
                                        <p:cTn id="71" dur="500" fill="hold"/>
                                        <p:tgtEl>
                                          <p:spTgt spid="20"/>
                                        </p:tgtEl>
                                        <p:attrNameLst>
                                          <p:attrName>ppt_y</p:attrName>
                                        </p:attrNameLst>
                                      </p:cBhvr>
                                      <p:tavLst>
                                        <p:tav tm="0">
                                          <p:val>
                                            <p:strVal val="#ppt_y-#ppt_h/2"/>
                                          </p:val>
                                        </p:tav>
                                        <p:tav tm="100000">
                                          <p:val>
                                            <p:strVal val="#ppt_y"/>
                                          </p:val>
                                        </p:tav>
                                      </p:tavLst>
                                    </p:anim>
                                    <p:anim calcmode="lin" valueType="num">
                                      <p:cBhvr>
                                        <p:cTn id="72" dur="500" fill="hold"/>
                                        <p:tgtEl>
                                          <p:spTgt spid="20"/>
                                        </p:tgtEl>
                                        <p:attrNameLst>
                                          <p:attrName>ppt_w</p:attrName>
                                        </p:attrNameLst>
                                      </p:cBhvr>
                                      <p:tavLst>
                                        <p:tav tm="0">
                                          <p:val>
                                            <p:strVal val="#ppt_w"/>
                                          </p:val>
                                        </p:tav>
                                        <p:tav tm="100000">
                                          <p:val>
                                            <p:strVal val="#ppt_w"/>
                                          </p:val>
                                        </p:tav>
                                      </p:tavLst>
                                    </p:anim>
                                    <p:anim calcmode="lin" valueType="num">
                                      <p:cBhvr>
                                        <p:cTn id="73" dur="500" fill="hold"/>
                                        <p:tgtEl>
                                          <p:spTgt spid="20"/>
                                        </p:tgtEl>
                                        <p:attrNameLst>
                                          <p:attrName>ppt_h</p:attrName>
                                        </p:attrNameLst>
                                      </p:cBhvr>
                                      <p:tavLst>
                                        <p:tav tm="0">
                                          <p:val>
                                            <p:fltVal val="0"/>
                                          </p:val>
                                        </p:tav>
                                        <p:tav tm="100000">
                                          <p:val>
                                            <p:strVal val="#ppt_h"/>
                                          </p:val>
                                        </p:tav>
                                      </p:tavLst>
                                    </p:anim>
                                  </p:childTnLst>
                                </p:cTn>
                              </p:par>
                              <p:par>
                                <p:cTn id="74" presetID="10" presetClass="entr" presetSubtype="0" fill="hold" grpId="0" nodeType="withEffect">
                                  <p:stCondLst>
                                    <p:cond delay="0"/>
                                  </p:stCondLst>
                                  <p:childTnLst>
                                    <p:set>
                                      <p:cBhvr>
                                        <p:cTn id="75" dur="1" fill="hold">
                                          <p:stCondLst>
                                            <p:cond delay="0"/>
                                          </p:stCondLst>
                                        </p:cTn>
                                        <p:tgtEl>
                                          <p:spTgt spid="21"/>
                                        </p:tgtEl>
                                        <p:attrNameLst>
                                          <p:attrName>style.visibility</p:attrName>
                                        </p:attrNameLst>
                                      </p:cBhvr>
                                      <p:to>
                                        <p:strVal val="visible"/>
                                      </p:to>
                                    </p:set>
                                    <p:animEffect transition="in" filter="fade">
                                      <p:cBhvr>
                                        <p:cTn id="76" dur="500"/>
                                        <p:tgtEl>
                                          <p:spTgt spid="21"/>
                                        </p:tgtEl>
                                      </p:cBhvr>
                                    </p:animEffect>
                                  </p:childTnLst>
                                </p:cTn>
                              </p:par>
                            </p:childTnLst>
                          </p:cTn>
                        </p:par>
                        <p:par>
                          <p:cTn id="77" fill="hold">
                            <p:stCondLst>
                              <p:cond delay="5150"/>
                            </p:stCondLst>
                            <p:childTnLst>
                              <p:par>
                                <p:cTn id="78" presetID="17" presetClass="entr" presetSubtype="1" fill="hold" grpId="0" nodeType="afterEffect">
                                  <p:stCondLst>
                                    <p:cond delay="0"/>
                                  </p:stCondLst>
                                  <p:iterate type="lt">
                                    <p:tmPct val="10000"/>
                                  </p:iterate>
                                  <p:childTnLst>
                                    <p:set>
                                      <p:cBhvr>
                                        <p:cTn id="79" dur="1" fill="hold">
                                          <p:stCondLst>
                                            <p:cond delay="0"/>
                                          </p:stCondLst>
                                        </p:cTn>
                                        <p:tgtEl>
                                          <p:spTgt spid="22"/>
                                        </p:tgtEl>
                                        <p:attrNameLst>
                                          <p:attrName>style.visibility</p:attrName>
                                        </p:attrNameLst>
                                      </p:cBhvr>
                                      <p:to>
                                        <p:strVal val="visible"/>
                                      </p:to>
                                    </p:set>
                                    <p:anim calcmode="lin" valueType="num">
                                      <p:cBhvr>
                                        <p:cTn id="80" dur="500" fill="hold"/>
                                        <p:tgtEl>
                                          <p:spTgt spid="22"/>
                                        </p:tgtEl>
                                        <p:attrNameLst>
                                          <p:attrName>ppt_x</p:attrName>
                                        </p:attrNameLst>
                                      </p:cBhvr>
                                      <p:tavLst>
                                        <p:tav tm="0">
                                          <p:val>
                                            <p:strVal val="#ppt_x"/>
                                          </p:val>
                                        </p:tav>
                                        <p:tav tm="100000">
                                          <p:val>
                                            <p:strVal val="#ppt_x"/>
                                          </p:val>
                                        </p:tav>
                                      </p:tavLst>
                                    </p:anim>
                                    <p:anim calcmode="lin" valueType="num">
                                      <p:cBhvr>
                                        <p:cTn id="81" dur="500" fill="hold"/>
                                        <p:tgtEl>
                                          <p:spTgt spid="22"/>
                                        </p:tgtEl>
                                        <p:attrNameLst>
                                          <p:attrName>ppt_y</p:attrName>
                                        </p:attrNameLst>
                                      </p:cBhvr>
                                      <p:tavLst>
                                        <p:tav tm="0">
                                          <p:val>
                                            <p:strVal val="#ppt_y-#ppt_h/2"/>
                                          </p:val>
                                        </p:tav>
                                        <p:tav tm="100000">
                                          <p:val>
                                            <p:strVal val="#ppt_y"/>
                                          </p:val>
                                        </p:tav>
                                      </p:tavLst>
                                    </p:anim>
                                    <p:anim calcmode="lin" valueType="num">
                                      <p:cBhvr>
                                        <p:cTn id="82" dur="500" fill="hold"/>
                                        <p:tgtEl>
                                          <p:spTgt spid="22"/>
                                        </p:tgtEl>
                                        <p:attrNameLst>
                                          <p:attrName>ppt_w</p:attrName>
                                        </p:attrNameLst>
                                      </p:cBhvr>
                                      <p:tavLst>
                                        <p:tav tm="0">
                                          <p:val>
                                            <p:strVal val="#ppt_w"/>
                                          </p:val>
                                        </p:tav>
                                        <p:tav tm="100000">
                                          <p:val>
                                            <p:strVal val="#ppt_w"/>
                                          </p:val>
                                        </p:tav>
                                      </p:tavLst>
                                    </p:anim>
                                    <p:anim calcmode="lin" valueType="num">
                                      <p:cBhvr>
                                        <p:cTn id="83" dur="500" fill="hold"/>
                                        <p:tgtEl>
                                          <p:spTgt spid="22"/>
                                        </p:tgtEl>
                                        <p:attrNameLst>
                                          <p:attrName>ppt_h</p:attrName>
                                        </p:attrNameLst>
                                      </p:cBhvr>
                                      <p:tavLst>
                                        <p:tav tm="0">
                                          <p:val>
                                            <p:fltVal val="0"/>
                                          </p:val>
                                        </p:tav>
                                        <p:tav tm="100000">
                                          <p:val>
                                            <p:strVal val="#ppt_h"/>
                                          </p:val>
                                        </p:tav>
                                      </p:tavLst>
                                    </p:anim>
                                  </p:childTnLst>
                                </p:cTn>
                              </p:par>
                              <p:par>
                                <p:cTn id="84" presetID="10" presetClass="entr" presetSubtype="0" fill="hold" grpId="0" nodeType="withEffect">
                                  <p:stCondLst>
                                    <p:cond delay="0"/>
                                  </p:stCondLst>
                                  <p:childTnLst>
                                    <p:set>
                                      <p:cBhvr>
                                        <p:cTn id="85" dur="1" fill="hold">
                                          <p:stCondLst>
                                            <p:cond delay="0"/>
                                          </p:stCondLst>
                                        </p:cTn>
                                        <p:tgtEl>
                                          <p:spTgt spid="23"/>
                                        </p:tgtEl>
                                        <p:attrNameLst>
                                          <p:attrName>style.visibility</p:attrName>
                                        </p:attrNameLst>
                                      </p:cBhvr>
                                      <p:to>
                                        <p:strVal val="visible"/>
                                      </p:to>
                                    </p:set>
                                    <p:animEffect transition="in" filter="fade">
                                      <p:cBhvr>
                                        <p:cTn id="86" dur="500"/>
                                        <p:tgtEl>
                                          <p:spTgt spid="23"/>
                                        </p:tgtEl>
                                      </p:cBhvr>
                                    </p:animEffect>
                                  </p:childTnLst>
                                </p:cTn>
                              </p:par>
                            </p:childTnLst>
                          </p:cTn>
                        </p:par>
                        <p:par>
                          <p:cTn id="87" fill="hold">
                            <p:stCondLst>
                              <p:cond delay="6150"/>
                            </p:stCondLst>
                            <p:childTnLst>
                              <p:par>
                                <p:cTn id="88" presetID="17" presetClass="entr" presetSubtype="1" fill="hold" grpId="0" nodeType="afterEffect">
                                  <p:stCondLst>
                                    <p:cond delay="0"/>
                                  </p:stCondLst>
                                  <p:iterate type="lt">
                                    <p:tmPct val="10000"/>
                                  </p:iterate>
                                  <p:childTnLst>
                                    <p:set>
                                      <p:cBhvr>
                                        <p:cTn id="89" dur="1" fill="hold">
                                          <p:stCondLst>
                                            <p:cond delay="0"/>
                                          </p:stCondLst>
                                        </p:cTn>
                                        <p:tgtEl>
                                          <p:spTgt spid="24"/>
                                        </p:tgtEl>
                                        <p:attrNameLst>
                                          <p:attrName>style.visibility</p:attrName>
                                        </p:attrNameLst>
                                      </p:cBhvr>
                                      <p:to>
                                        <p:strVal val="visible"/>
                                      </p:to>
                                    </p:set>
                                    <p:anim calcmode="lin" valueType="num">
                                      <p:cBhvr>
                                        <p:cTn id="90" dur="500" fill="hold"/>
                                        <p:tgtEl>
                                          <p:spTgt spid="24"/>
                                        </p:tgtEl>
                                        <p:attrNameLst>
                                          <p:attrName>ppt_x</p:attrName>
                                        </p:attrNameLst>
                                      </p:cBhvr>
                                      <p:tavLst>
                                        <p:tav tm="0">
                                          <p:val>
                                            <p:strVal val="#ppt_x"/>
                                          </p:val>
                                        </p:tav>
                                        <p:tav tm="100000">
                                          <p:val>
                                            <p:strVal val="#ppt_x"/>
                                          </p:val>
                                        </p:tav>
                                      </p:tavLst>
                                    </p:anim>
                                    <p:anim calcmode="lin" valueType="num">
                                      <p:cBhvr>
                                        <p:cTn id="91" dur="500" fill="hold"/>
                                        <p:tgtEl>
                                          <p:spTgt spid="24"/>
                                        </p:tgtEl>
                                        <p:attrNameLst>
                                          <p:attrName>ppt_y</p:attrName>
                                        </p:attrNameLst>
                                      </p:cBhvr>
                                      <p:tavLst>
                                        <p:tav tm="0">
                                          <p:val>
                                            <p:strVal val="#ppt_y-#ppt_h/2"/>
                                          </p:val>
                                        </p:tav>
                                        <p:tav tm="100000">
                                          <p:val>
                                            <p:strVal val="#ppt_y"/>
                                          </p:val>
                                        </p:tav>
                                      </p:tavLst>
                                    </p:anim>
                                    <p:anim calcmode="lin" valueType="num">
                                      <p:cBhvr>
                                        <p:cTn id="92" dur="500" fill="hold"/>
                                        <p:tgtEl>
                                          <p:spTgt spid="24"/>
                                        </p:tgtEl>
                                        <p:attrNameLst>
                                          <p:attrName>ppt_w</p:attrName>
                                        </p:attrNameLst>
                                      </p:cBhvr>
                                      <p:tavLst>
                                        <p:tav tm="0">
                                          <p:val>
                                            <p:strVal val="#ppt_w"/>
                                          </p:val>
                                        </p:tav>
                                        <p:tav tm="100000">
                                          <p:val>
                                            <p:strVal val="#ppt_w"/>
                                          </p:val>
                                        </p:tav>
                                      </p:tavLst>
                                    </p:anim>
                                    <p:anim calcmode="lin" valueType="num">
                                      <p:cBhvr>
                                        <p:cTn id="93" dur="500" fill="hold"/>
                                        <p:tgtEl>
                                          <p:spTgt spid="24"/>
                                        </p:tgtEl>
                                        <p:attrNameLst>
                                          <p:attrName>ppt_h</p:attrName>
                                        </p:attrNameLst>
                                      </p:cBhvr>
                                      <p:tavLst>
                                        <p:tav tm="0">
                                          <p:val>
                                            <p:fltVal val="0"/>
                                          </p:val>
                                        </p:tav>
                                        <p:tav tm="100000">
                                          <p:val>
                                            <p:strVal val="#ppt_h"/>
                                          </p:val>
                                        </p:tav>
                                      </p:tavLst>
                                    </p:anim>
                                  </p:childTnLst>
                                </p:cTn>
                              </p:par>
                              <p:par>
                                <p:cTn id="94" presetID="10" presetClass="entr" presetSubtype="0" fill="hold" grpId="0" nodeType="withEffect">
                                  <p:stCondLst>
                                    <p:cond delay="0"/>
                                  </p:stCondLst>
                                  <p:childTnLst>
                                    <p:set>
                                      <p:cBhvr>
                                        <p:cTn id="95" dur="1" fill="hold">
                                          <p:stCondLst>
                                            <p:cond delay="0"/>
                                          </p:stCondLst>
                                        </p:cTn>
                                        <p:tgtEl>
                                          <p:spTgt spid="25"/>
                                        </p:tgtEl>
                                        <p:attrNameLst>
                                          <p:attrName>style.visibility</p:attrName>
                                        </p:attrNameLst>
                                      </p:cBhvr>
                                      <p:to>
                                        <p:strVal val="visible"/>
                                      </p:to>
                                    </p:set>
                                    <p:animEffect transition="in" filter="fade">
                                      <p:cBhvr>
                                        <p:cTn id="96"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6" grpId="0" animBg="1"/>
      <p:bldP spid="7" grpId="0" animBg="1"/>
      <p:bldP spid="8" grpId="0" animBg="1"/>
      <p:bldP spid="9" grpId="0"/>
      <p:bldP spid="10" grpId="0"/>
      <p:bldP spid="11" grpId="0"/>
      <p:bldP spid="12" grpId="0"/>
      <p:bldP spid="13" grpId="0"/>
      <p:bldP spid="14" grpId="0"/>
      <p:bldP spid="15" grpId="0"/>
      <p:bldP spid="16" grpId="0"/>
      <p:bldP spid="17" grpId="0"/>
      <p:bldP spid="18" grpId="0"/>
      <p:bldP spid="19" grpId="0"/>
      <p:bldP spid="20" grpId="0"/>
      <p:bldP spid="21" grpId="0"/>
      <p:bldP spid="22" grpId="0"/>
      <p:bldP spid="23" grpId="0"/>
      <p:bldP spid="24" grpId="0"/>
      <p:bldP spid="2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54"/>
          <p:cNvSpPr txBox="1"/>
          <p:nvPr/>
        </p:nvSpPr>
        <p:spPr>
          <a:xfrm>
            <a:off x="-825829" y="226433"/>
            <a:ext cx="5042228" cy="523220"/>
          </a:xfrm>
          <a:prstGeom prst="rect">
            <a:avLst/>
          </a:prstGeom>
          <a:noFill/>
        </p:spPr>
        <p:txBody>
          <a:bodyPr wrap="square" rtlCol="0">
            <a:spAutoFit/>
          </a:bodyPr>
          <a:lstStyle>
            <a:defPPr>
              <a:defRPr lang="zh-CN"/>
            </a:defPPr>
            <a:lvl1pPr algn="ctr">
              <a:defRPr sz="2800" b="1">
                <a:latin typeface="微软雅黑" panose="020B0503020204020204" pitchFamily="34" charset="-122"/>
                <a:ea typeface="微软雅黑" panose="020B0503020204020204" pitchFamily="34" charset="-122"/>
              </a:defRPr>
            </a:lvl1pPr>
          </a:lstStyle>
          <a:p>
            <a:r>
              <a:rPr lang="zh-CN" altLang="en-US" smtClean="0"/>
              <a:t>点击添加文本标题</a:t>
            </a:r>
            <a:endParaRPr lang="zh-CN" altLang="en-US" dirty="0"/>
          </a:p>
        </p:txBody>
      </p:sp>
      <p:grpSp>
        <p:nvGrpSpPr>
          <p:cNvPr id="3" name="组合 2"/>
          <p:cNvGrpSpPr/>
          <p:nvPr/>
        </p:nvGrpSpPr>
        <p:grpSpPr>
          <a:xfrm>
            <a:off x="4822256" y="2190921"/>
            <a:ext cx="1801567" cy="1596711"/>
            <a:chOff x="1572164" y="1993205"/>
            <a:chExt cx="1962102" cy="1738992"/>
          </a:xfrm>
        </p:grpSpPr>
        <p:sp>
          <p:nvSpPr>
            <p:cNvPr id="4" name="Freeform 5"/>
            <p:cNvSpPr>
              <a:spLocks/>
            </p:cNvSpPr>
            <p:nvPr/>
          </p:nvSpPr>
          <p:spPr bwMode="auto">
            <a:xfrm>
              <a:off x="1572164" y="1993205"/>
              <a:ext cx="1962102" cy="173899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noFill/>
            <a:ln w="31750" cap="flat" cmpd="sng" algn="ctr">
              <a:solidFill>
                <a:srgbClr val="076655"/>
              </a:solidFill>
              <a:prstDash val="solid"/>
            </a:ln>
            <a:effectLst>
              <a:innerShdw blurRad="127000" dist="63500" dir="13500000">
                <a:srgbClr val="080808">
                  <a:lumMod val="50000"/>
                  <a:alpha val="85000"/>
                </a:srgbClr>
              </a:innerShdw>
            </a:effectLst>
          </p:spPr>
          <p:txBody>
            <a:bodyPr rtlCol="0" anchor="ctr"/>
            <a:lstStyle/>
            <a:p>
              <a:pPr marL="0" marR="0" lvl="0" indent="0" algn="ctr" defTabSz="1219261"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srgbClr val="FFFFFF"/>
                </a:solidFill>
                <a:effectLst/>
                <a:uLnTx/>
                <a:uFillTx/>
                <a:latin typeface="Calibri"/>
                <a:ea typeface="宋体" panose="02010600030101010101" pitchFamily="2" charset="-122"/>
                <a:sym typeface="Arial" panose="020B0604020202020204" pitchFamily="34" charset="0"/>
              </a:endParaRPr>
            </a:p>
          </p:txBody>
        </p:sp>
        <p:sp>
          <p:nvSpPr>
            <p:cNvPr id="6" name="Freeform 5"/>
            <p:cNvSpPr>
              <a:spLocks/>
            </p:cNvSpPr>
            <p:nvPr/>
          </p:nvSpPr>
          <p:spPr bwMode="auto">
            <a:xfrm>
              <a:off x="1713040" y="2118060"/>
              <a:ext cx="1680352" cy="148928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076655"/>
            </a:solidFill>
            <a:ln w="50800" cap="flat" cmpd="sng" algn="ctr">
              <a:noFill/>
              <a:prstDash val="solid"/>
            </a:ln>
            <a:effectLst/>
          </p:spPr>
          <p:txBody>
            <a:bodyPr rtlCol="0" anchor="ctr"/>
            <a:lstStyle/>
            <a:p>
              <a:pPr marL="0" marR="0" lvl="0" indent="0" algn="ctr" defTabSz="1219261"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srgbClr val="FFFFFF"/>
                </a:solidFill>
                <a:effectLst/>
                <a:uLnTx/>
                <a:uFillTx/>
                <a:latin typeface="Calibri"/>
                <a:ea typeface="宋体" panose="02010600030101010101" pitchFamily="2" charset="-122"/>
                <a:sym typeface="Arial" panose="020B0604020202020204" pitchFamily="34" charset="0"/>
              </a:endParaRPr>
            </a:p>
          </p:txBody>
        </p:sp>
      </p:grpSp>
      <p:grpSp>
        <p:nvGrpSpPr>
          <p:cNvPr id="7" name="组合 6"/>
          <p:cNvGrpSpPr/>
          <p:nvPr/>
        </p:nvGrpSpPr>
        <p:grpSpPr>
          <a:xfrm>
            <a:off x="4822256" y="3881406"/>
            <a:ext cx="1801567" cy="1596711"/>
            <a:chOff x="1572165" y="1993205"/>
            <a:chExt cx="1962102" cy="1738992"/>
          </a:xfrm>
        </p:grpSpPr>
        <p:sp>
          <p:nvSpPr>
            <p:cNvPr id="8" name="Freeform 5"/>
            <p:cNvSpPr>
              <a:spLocks/>
            </p:cNvSpPr>
            <p:nvPr/>
          </p:nvSpPr>
          <p:spPr bwMode="auto">
            <a:xfrm>
              <a:off x="1572165" y="1993205"/>
              <a:ext cx="1962102" cy="173899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noFill/>
            <a:ln w="31750" cap="flat" cmpd="sng" algn="ctr">
              <a:solidFill>
                <a:srgbClr val="076655"/>
              </a:solidFill>
              <a:prstDash val="solid"/>
            </a:ln>
            <a:effectLst/>
          </p:spPr>
          <p:txBody>
            <a:bodyPr rtlCol="0" anchor="ctr"/>
            <a:lstStyle/>
            <a:p>
              <a:pPr marL="0" marR="0" lvl="0" indent="0" algn="ctr" defTabSz="1219261"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srgbClr val="FFFFFF"/>
                </a:solidFill>
                <a:effectLst/>
                <a:uLnTx/>
                <a:uFillTx/>
                <a:latin typeface="Calibri"/>
                <a:ea typeface="宋体" panose="02010600030101010101" pitchFamily="2" charset="-122"/>
                <a:sym typeface="Arial" panose="020B0604020202020204" pitchFamily="34" charset="0"/>
              </a:endParaRPr>
            </a:p>
          </p:txBody>
        </p:sp>
        <p:sp>
          <p:nvSpPr>
            <p:cNvPr id="9" name="Freeform 5"/>
            <p:cNvSpPr>
              <a:spLocks/>
            </p:cNvSpPr>
            <p:nvPr/>
          </p:nvSpPr>
          <p:spPr bwMode="auto">
            <a:xfrm>
              <a:off x="1713040" y="2118061"/>
              <a:ext cx="1680353" cy="148928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076655"/>
            </a:solidFill>
            <a:ln w="50800" cap="flat" cmpd="sng" algn="ctr">
              <a:noFill/>
              <a:prstDash val="solid"/>
            </a:ln>
            <a:effectLst/>
          </p:spPr>
          <p:txBody>
            <a:bodyPr rtlCol="0" anchor="ctr"/>
            <a:lstStyle/>
            <a:p>
              <a:pPr marL="0" marR="0" lvl="0" indent="0" algn="ctr" defTabSz="1219261"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srgbClr val="FFFFFF"/>
                </a:solidFill>
                <a:effectLst/>
                <a:uLnTx/>
                <a:uFillTx/>
                <a:latin typeface="Calibri"/>
                <a:ea typeface="宋体" panose="02010600030101010101" pitchFamily="2" charset="-122"/>
                <a:sym typeface="Arial" panose="020B0604020202020204" pitchFamily="34" charset="0"/>
              </a:endParaRPr>
            </a:p>
          </p:txBody>
        </p:sp>
      </p:grpSp>
      <p:grpSp>
        <p:nvGrpSpPr>
          <p:cNvPr id="10" name="组合 9"/>
          <p:cNvGrpSpPr/>
          <p:nvPr/>
        </p:nvGrpSpPr>
        <p:grpSpPr>
          <a:xfrm>
            <a:off x="6297192" y="3036165"/>
            <a:ext cx="1801567" cy="1596711"/>
            <a:chOff x="1572165" y="1993205"/>
            <a:chExt cx="1962102" cy="1738992"/>
          </a:xfrm>
        </p:grpSpPr>
        <p:sp>
          <p:nvSpPr>
            <p:cNvPr id="11" name="Freeform 5"/>
            <p:cNvSpPr>
              <a:spLocks/>
            </p:cNvSpPr>
            <p:nvPr/>
          </p:nvSpPr>
          <p:spPr bwMode="auto">
            <a:xfrm>
              <a:off x="1572165" y="1993205"/>
              <a:ext cx="1962102" cy="173899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noFill/>
            <a:ln w="31750" cap="flat" cmpd="sng" algn="ctr">
              <a:solidFill>
                <a:srgbClr val="076655"/>
              </a:solidFill>
              <a:prstDash val="solid"/>
            </a:ln>
            <a:effectLst/>
          </p:spPr>
          <p:txBody>
            <a:bodyPr rtlCol="0" anchor="ctr"/>
            <a:lstStyle/>
            <a:p>
              <a:pPr marL="0" marR="0" lvl="0" indent="0" algn="ctr" defTabSz="1219261"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srgbClr val="FFFFFF"/>
                </a:solidFill>
                <a:effectLst/>
                <a:uLnTx/>
                <a:uFillTx/>
                <a:latin typeface="Calibri"/>
                <a:ea typeface="宋体" panose="02010600030101010101" pitchFamily="2" charset="-122"/>
                <a:sym typeface="Arial" panose="020B0604020202020204" pitchFamily="34" charset="0"/>
              </a:endParaRPr>
            </a:p>
          </p:txBody>
        </p:sp>
        <p:sp>
          <p:nvSpPr>
            <p:cNvPr id="12" name="Freeform 5"/>
            <p:cNvSpPr>
              <a:spLocks/>
            </p:cNvSpPr>
            <p:nvPr/>
          </p:nvSpPr>
          <p:spPr bwMode="auto">
            <a:xfrm>
              <a:off x="1713040" y="2118061"/>
              <a:ext cx="1680353" cy="148928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076655"/>
            </a:solidFill>
            <a:ln w="50800" cap="flat" cmpd="sng" algn="ctr">
              <a:noFill/>
              <a:prstDash val="solid"/>
            </a:ln>
            <a:effectLst/>
          </p:spPr>
          <p:txBody>
            <a:bodyPr rtlCol="0" anchor="ctr"/>
            <a:lstStyle/>
            <a:p>
              <a:pPr marL="0" marR="0" lvl="0" indent="0" algn="ctr" defTabSz="1219261"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srgbClr val="FFFFFF"/>
                </a:solidFill>
                <a:effectLst/>
                <a:uLnTx/>
                <a:uFillTx/>
                <a:latin typeface="Calibri"/>
                <a:ea typeface="宋体" panose="02010600030101010101" pitchFamily="2" charset="-122"/>
                <a:sym typeface="Arial" panose="020B0604020202020204" pitchFamily="34" charset="0"/>
              </a:endParaRPr>
            </a:p>
          </p:txBody>
        </p:sp>
      </p:grpSp>
      <p:grpSp>
        <p:nvGrpSpPr>
          <p:cNvPr id="13" name="组合 12"/>
          <p:cNvGrpSpPr/>
          <p:nvPr/>
        </p:nvGrpSpPr>
        <p:grpSpPr>
          <a:xfrm>
            <a:off x="5447631" y="2752359"/>
            <a:ext cx="550817" cy="473832"/>
            <a:chOff x="3787022" y="1797643"/>
            <a:chExt cx="550817" cy="473832"/>
          </a:xfrm>
          <a:solidFill>
            <a:srgbClr val="FFFFFF"/>
          </a:solidFill>
        </p:grpSpPr>
        <p:sp>
          <p:nvSpPr>
            <p:cNvPr id="14" name="Oval 217"/>
            <p:cNvSpPr>
              <a:spLocks noChangeArrowheads="1"/>
            </p:cNvSpPr>
            <p:nvPr/>
          </p:nvSpPr>
          <p:spPr bwMode="auto">
            <a:xfrm>
              <a:off x="4007132" y="1931010"/>
              <a:ext cx="108428" cy="13553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1219261"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srgbClr val="000000"/>
                </a:solidFill>
                <a:effectLst/>
                <a:uLnTx/>
                <a:uFillTx/>
              </a:endParaRPr>
            </a:p>
          </p:txBody>
        </p:sp>
        <p:sp>
          <p:nvSpPr>
            <p:cNvPr id="15" name="Freeform 218"/>
            <p:cNvSpPr>
              <a:spLocks/>
            </p:cNvSpPr>
            <p:nvPr/>
          </p:nvSpPr>
          <p:spPr bwMode="auto">
            <a:xfrm>
              <a:off x="4079779" y="2081725"/>
              <a:ext cx="96502" cy="133367"/>
            </a:xfrm>
            <a:custGeom>
              <a:avLst/>
              <a:gdLst>
                <a:gd name="T0" fmla="*/ 36 w 38"/>
                <a:gd name="T1" fmla="*/ 12 h 52"/>
                <a:gd name="T2" fmla="*/ 24 w 38"/>
                <a:gd name="T3" fmla="*/ 1 h 52"/>
                <a:gd name="T4" fmla="*/ 12 w 38"/>
                <a:gd name="T5" fmla="*/ 1 h 52"/>
                <a:gd name="T6" fmla="*/ 20 w 38"/>
                <a:gd name="T7" fmla="*/ 7 h 52"/>
                <a:gd name="T8" fmla="*/ 9 w 38"/>
                <a:gd name="T9" fmla="*/ 13 h 52"/>
                <a:gd name="T10" fmla="*/ 14 w 38"/>
                <a:gd name="T11" fmla="*/ 21 h 52"/>
                <a:gd name="T12" fmla="*/ 0 w 38"/>
                <a:gd name="T13" fmla="*/ 52 h 52"/>
                <a:gd name="T14" fmla="*/ 0 w 38"/>
                <a:gd name="T15" fmla="*/ 52 h 52"/>
                <a:gd name="T16" fmla="*/ 38 w 38"/>
                <a:gd name="T17" fmla="*/ 37 h 52"/>
                <a:gd name="T18" fmla="*/ 36 w 38"/>
                <a:gd name="T19" fmla="*/ 12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 h="52">
                  <a:moveTo>
                    <a:pt x="36" y="12"/>
                  </a:moveTo>
                  <a:cubicBezTo>
                    <a:pt x="36" y="5"/>
                    <a:pt x="30" y="0"/>
                    <a:pt x="24" y="1"/>
                  </a:cubicBezTo>
                  <a:cubicBezTo>
                    <a:pt x="24" y="1"/>
                    <a:pt x="19" y="1"/>
                    <a:pt x="12" y="1"/>
                  </a:cubicBezTo>
                  <a:cubicBezTo>
                    <a:pt x="20" y="7"/>
                    <a:pt x="20" y="7"/>
                    <a:pt x="20" y="7"/>
                  </a:cubicBezTo>
                  <a:cubicBezTo>
                    <a:pt x="9" y="13"/>
                    <a:pt x="9" y="13"/>
                    <a:pt x="9" y="13"/>
                  </a:cubicBezTo>
                  <a:cubicBezTo>
                    <a:pt x="14" y="21"/>
                    <a:pt x="14" y="21"/>
                    <a:pt x="14" y="21"/>
                  </a:cubicBezTo>
                  <a:cubicBezTo>
                    <a:pt x="0" y="52"/>
                    <a:pt x="0" y="52"/>
                    <a:pt x="0" y="52"/>
                  </a:cubicBezTo>
                  <a:cubicBezTo>
                    <a:pt x="0" y="52"/>
                    <a:pt x="0" y="52"/>
                    <a:pt x="0" y="52"/>
                  </a:cubicBezTo>
                  <a:cubicBezTo>
                    <a:pt x="15" y="51"/>
                    <a:pt x="28" y="45"/>
                    <a:pt x="38" y="37"/>
                  </a:cubicBezTo>
                  <a:lnTo>
                    <a:pt x="36"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1219261"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srgbClr val="000000"/>
                </a:solidFill>
                <a:effectLst/>
                <a:uLnTx/>
                <a:uFillTx/>
              </a:endParaRPr>
            </a:p>
          </p:txBody>
        </p:sp>
        <p:sp>
          <p:nvSpPr>
            <p:cNvPr id="16" name="Freeform 219"/>
            <p:cNvSpPr>
              <a:spLocks/>
            </p:cNvSpPr>
            <p:nvPr/>
          </p:nvSpPr>
          <p:spPr bwMode="auto">
            <a:xfrm>
              <a:off x="3948581" y="2081725"/>
              <a:ext cx="95417" cy="133367"/>
            </a:xfrm>
            <a:custGeom>
              <a:avLst/>
              <a:gdLst>
                <a:gd name="T0" fmla="*/ 23 w 37"/>
                <a:gd name="T1" fmla="*/ 21 h 52"/>
                <a:gd name="T2" fmla="*/ 28 w 37"/>
                <a:gd name="T3" fmla="*/ 13 h 52"/>
                <a:gd name="T4" fmla="*/ 17 w 37"/>
                <a:gd name="T5" fmla="*/ 7 h 52"/>
                <a:gd name="T6" fmla="*/ 25 w 37"/>
                <a:gd name="T7" fmla="*/ 0 h 52"/>
                <a:gd name="T8" fmla="*/ 15 w 37"/>
                <a:gd name="T9" fmla="*/ 1 h 52"/>
                <a:gd name="T10" fmla="*/ 15 w 37"/>
                <a:gd name="T11" fmla="*/ 1 h 52"/>
                <a:gd name="T12" fmla="*/ 2 w 37"/>
                <a:gd name="T13" fmla="*/ 12 h 52"/>
                <a:gd name="T14" fmla="*/ 0 w 37"/>
                <a:gd name="T15" fmla="*/ 37 h 52"/>
                <a:gd name="T16" fmla="*/ 37 w 37"/>
                <a:gd name="T17" fmla="*/ 52 h 52"/>
                <a:gd name="T18" fmla="*/ 37 w 37"/>
                <a:gd name="T19" fmla="*/ 52 h 52"/>
                <a:gd name="T20" fmla="*/ 23 w 37"/>
                <a:gd name="T21" fmla="*/ 21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7" h="52">
                  <a:moveTo>
                    <a:pt x="23" y="21"/>
                  </a:moveTo>
                  <a:cubicBezTo>
                    <a:pt x="28" y="13"/>
                    <a:pt x="28" y="13"/>
                    <a:pt x="28" y="13"/>
                  </a:cubicBezTo>
                  <a:cubicBezTo>
                    <a:pt x="17" y="7"/>
                    <a:pt x="17" y="7"/>
                    <a:pt x="17" y="7"/>
                  </a:cubicBezTo>
                  <a:cubicBezTo>
                    <a:pt x="25" y="0"/>
                    <a:pt x="25" y="0"/>
                    <a:pt x="25" y="0"/>
                  </a:cubicBezTo>
                  <a:cubicBezTo>
                    <a:pt x="19" y="0"/>
                    <a:pt x="15" y="0"/>
                    <a:pt x="15" y="1"/>
                  </a:cubicBezTo>
                  <a:cubicBezTo>
                    <a:pt x="15" y="1"/>
                    <a:pt x="15" y="1"/>
                    <a:pt x="15" y="1"/>
                  </a:cubicBezTo>
                  <a:cubicBezTo>
                    <a:pt x="8" y="0"/>
                    <a:pt x="3" y="5"/>
                    <a:pt x="2" y="12"/>
                  </a:cubicBezTo>
                  <a:cubicBezTo>
                    <a:pt x="0" y="37"/>
                    <a:pt x="0" y="37"/>
                    <a:pt x="0" y="37"/>
                  </a:cubicBezTo>
                  <a:cubicBezTo>
                    <a:pt x="10" y="46"/>
                    <a:pt x="23" y="51"/>
                    <a:pt x="37" y="52"/>
                  </a:cubicBezTo>
                  <a:cubicBezTo>
                    <a:pt x="37" y="52"/>
                    <a:pt x="37" y="52"/>
                    <a:pt x="37" y="52"/>
                  </a:cubicBezTo>
                  <a:lnTo>
                    <a:pt x="23" y="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1219261"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srgbClr val="000000"/>
                </a:solidFill>
                <a:effectLst/>
                <a:uLnTx/>
                <a:uFillTx/>
              </a:endParaRPr>
            </a:p>
          </p:txBody>
        </p:sp>
        <p:sp>
          <p:nvSpPr>
            <p:cNvPr id="17" name="Freeform 220"/>
            <p:cNvSpPr>
              <a:spLocks/>
            </p:cNvSpPr>
            <p:nvPr/>
          </p:nvSpPr>
          <p:spPr bwMode="auto">
            <a:xfrm>
              <a:off x="4043998" y="2081725"/>
              <a:ext cx="35782" cy="28191"/>
            </a:xfrm>
            <a:custGeom>
              <a:avLst/>
              <a:gdLst>
                <a:gd name="T0" fmla="*/ 28 w 33"/>
                <a:gd name="T1" fmla="*/ 26 h 26"/>
                <a:gd name="T2" fmla="*/ 28 w 33"/>
                <a:gd name="T3" fmla="*/ 26 h 26"/>
                <a:gd name="T4" fmla="*/ 33 w 33"/>
                <a:gd name="T5" fmla="*/ 24 h 26"/>
                <a:gd name="T6" fmla="*/ 28 w 33"/>
                <a:gd name="T7" fmla="*/ 0 h 26"/>
                <a:gd name="T8" fmla="*/ 7 w 33"/>
                <a:gd name="T9" fmla="*/ 0 h 26"/>
                <a:gd name="T10" fmla="*/ 0 w 33"/>
                <a:gd name="T11" fmla="*/ 24 h 26"/>
                <a:gd name="T12" fmla="*/ 4 w 33"/>
                <a:gd name="T13" fmla="*/ 26 h 26"/>
                <a:gd name="T14" fmla="*/ 4 w 33"/>
                <a:gd name="T15" fmla="*/ 26 h 26"/>
                <a:gd name="T16" fmla="*/ 28 w 33"/>
                <a:gd name="T17"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 h="26">
                  <a:moveTo>
                    <a:pt x="28" y="26"/>
                  </a:moveTo>
                  <a:lnTo>
                    <a:pt x="28" y="26"/>
                  </a:lnTo>
                  <a:lnTo>
                    <a:pt x="33" y="24"/>
                  </a:lnTo>
                  <a:lnTo>
                    <a:pt x="28" y="0"/>
                  </a:lnTo>
                  <a:lnTo>
                    <a:pt x="7" y="0"/>
                  </a:lnTo>
                  <a:lnTo>
                    <a:pt x="0" y="24"/>
                  </a:lnTo>
                  <a:lnTo>
                    <a:pt x="4" y="26"/>
                  </a:lnTo>
                  <a:lnTo>
                    <a:pt x="4" y="26"/>
                  </a:lnTo>
                  <a:lnTo>
                    <a:pt x="28" y="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1219261"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srgbClr val="000000"/>
                </a:solidFill>
                <a:effectLst/>
                <a:uLnTx/>
                <a:uFillTx/>
              </a:endParaRPr>
            </a:p>
          </p:txBody>
        </p:sp>
        <p:sp>
          <p:nvSpPr>
            <p:cNvPr id="18" name="Freeform 221"/>
            <p:cNvSpPr>
              <a:spLocks/>
            </p:cNvSpPr>
            <p:nvPr/>
          </p:nvSpPr>
          <p:spPr bwMode="auto">
            <a:xfrm>
              <a:off x="4043998" y="2109916"/>
              <a:ext cx="35782" cy="108428"/>
            </a:xfrm>
            <a:custGeom>
              <a:avLst/>
              <a:gdLst>
                <a:gd name="T0" fmla="*/ 12 w 14"/>
                <a:gd name="T1" fmla="*/ 0 h 42"/>
                <a:gd name="T2" fmla="*/ 12 w 14"/>
                <a:gd name="T3" fmla="*/ 0 h 42"/>
                <a:gd name="T4" fmla="*/ 2 w 14"/>
                <a:gd name="T5" fmla="*/ 0 h 42"/>
                <a:gd name="T6" fmla="*/ 2 w 14"/>
                <a:gd name="T7" fmla="*/ 0 h 42"/>
                <a:gd name="T8" fmla="*/ 0 w 14"/>
                <a:gd name="T9" fmla="*/ 41 h 42"/>
                <a:gd name="T10" fmla="*/ 0 w 14"/>
                <a:gd name="T11" fmla="*/ 41 h 42"/>
                <a:gd name="T12" fmla="*/ 7 w 14"/>
                <a:gd name="T13" fmla="*/ 42 h 42"/>
                <a:gd name="T14" fmla="*/ 14 w 14"/>
                <a:gd name="T15" fmla="*/ 41 h 42"/>
                <a:gd name="T16" fmla="*/ 14 w 14"/>
                <a:gd name="T17" fmla="*/ 41 h 42"/>
                <a:gd name="T18" fmla="*/ 12 w 14"/>
                <a:gd name="T19" fmla="*/ 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42">
                  <a:moveTo>
                    <a:pt x="12" y="0"/>
                  </a:moveTo>
                  <a:cubicBezTo>
                    <a:pt x="12" y="0"/>
                    <a:pt x="12" y="0"/>
                    <a:pt x="12" y="0"/>
                  </a:cubicBezTo>
                  <a:cubicBezTo>
                    <a:pt x="2" y="0"/>
                    <a:pt x="2" y="0"/>
                    <a:pt x="2" y="0"/>
                  </a:cubicBezTo>
                  <a:cubicBezTo>
                    <a:pt x="2" y="0"/>
                    <a:pt x="2" y="0"/>
                    <a:pt x="2" y="0"/>
                  </a:cubicBezTo>
                  <a:cubicBezTo>
                    <a:pt x="0" y="41"/>
                    <a:pt x="0" y="41"/>
                    <a:pt x="0" y="41"/>
                  </a:cubicBezTo>
                  <a:cubicBezTo>
                    <a:pt x="0" y="41"/>
                    <a:pt x="0" y="41"/>
                    <a:pt x="0" y="41"/>
                  </a:cubicBezTo>
                  <a:cubicBezTo>
                    <a:pt x="3" y="42"/>
                    <a:pt x="5" y="42"/>
                    <a:pt x="7" y="42"/>
                  </a:cubicBezTo>
                  <a:cubicBezTo>
                    <a:pt x="10" y="42"/>
                    <a:pt x="12" y="42"/>
                    <a:pt x="14" y="41"/>
                  </a:cubicBezTo>
                  <a:cubicBezTo>
                    <a:pt x="14" y="41"/>
                    <a:pt x="14" y="41"/>
                    <a:pt x="14" y="41"/>
                  </a:cubicBezTo>
                  <a:lnTo>
                    <a:pt x="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1219261"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srgbClr val="000000"/>
                </a:solidFill>
                <a:effectLst/>
                <a:uLnTx/>
                <a:uFillTx/>
              </a:endParaRPr>
            </a:p>
          </p:txBody>
        </p:sp>
        <p:sp>
          <p:nvSpPr>
            <p:cNvPr id="19" name="Freeform 222"/>
            <p:cNvSpPr>
              <a:spLocks/>
            </p:cNvSpPr>
            <p:nvPr/>
          </p:nvSpPr>
          <p:spPr bwMode="auto">
            <a:xfrm>
              <a:off x="3826056" y="2032933"/>
              <a:ext cx="460821" cy="238542"/>
            </a:xfrm>
            <a:custGeom>
              <a:avLst/>
              <a:gdLst>
                <a:gd name="T0" fmla="*/ 92 w 180"/>
                <a:gd name="T1" fmla="*/ 93 h 93"/>
                <a:gd name="T2" fmla="*/ 0 w 180"/>
                <a:gd name="T3" fmla="*/ 0 h 93"/>
                <a:gd name="T4" fmla="*/ 23 w 180"/>
                <a:gd name="T5" fmla="*/ 0 h 93"/>
                <a:gd name="T6" fmla="*/ 92 w 180"/>
                <a:gd name="T7" fmla="*/ 70 h 93"/>
                <a:gd name="T8" fmla="*/ 158 w 180"/>
                <a:gd name="T9" fmla="*/ 22 h 93"/>
                <a:gd name="T10" fmla="*/ 180 w 180"/>
                <a:gd name="T11" fmla="*/ 30 h 93"/>
                <a:gd name="T12" fmla="*/ 92 w 180"/>
                <a:gd name="T13" fmla="*/ 93 h 93"/>
              </a:gdLst>
              <a:ahLst/>
              <a:cxnLst>
                <a:cxn ang="0">
                  <a:pos x="T0" y="T1"/>
                </a:cxn>
                <a:cxn ang="0">
                  <a:pos x="T2" y="T3"/>
                </a:cxn>
                <a:cxn ang="0">
                  <a:pos x="T4" y="T5"/>
                </a:cxn>
                <a:cxn ang="0">
                  <a:pos x="T6" y="T7"/>
                </a:cxn>
                <a:cxn ang="0">
                  <a:pos x="T8" y="T9"/>
                </a:cxn>
                <a:cxn ang="0">
                  <a:pos x="T10" y="T11"/>
                </a:cxn>
                <a:cxn ang="0">
                  <a:pos x="T12" y="T13"/>
                </a:cxn>
              </a:cxnLst>
              <a:rect l="0" t="0" r="r" b="b"/>
              <a:pathLst>
                <a:path w="180" h="93">
                  <a:moveTo>
                    <a:pt x="92" y="93"/>
                  </a:moveTo>
                  <a:cubicBezTo>
                    <a:pt x="41" y="93"/>
                    <a:pt x="0" y="51"/>
                    <a:pt x="0" y="0"/>
                  </a:cubicBezTo>
                  <a:cubicBezTo>
                    <a:pt x="23" y="0"/>
                    <a:pt x="23" y="0"/>
                    <a:pt x="23" y="0"/>
                  </a:cubicBezTo>
                  <a:cubicBezTo>
                    <a:pt x="23" y="39"/>
                    <a:pt x="54" y="70"/>
                    <a:pt x="92" y="70"/>
                  </a:cubicBezTo>
                  <a:cubicBezTo>
                    <a:pt x="122" y="70"/>
                    <a:pt x="149" y="51"/>
                    <a:pt x="158" y="22"/>
                  </a:cubicBezTo>
                  <a:cubicBezTo>
                    <a:pt x="180" y="30"/>
                    <a:pt x="180" y="30"/>
                    <a:pt x="180" y="30"/>
                  </a:cubicBezTo>
                  <a:cubicBezTo>
                    <a:pt x="168" y="67"/>
                    <a:pt x="132" y="93"/>
                    <a:pt x="92" y="9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1219261"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srgbClr val="000000"/>
                </a:solidFill>
                <a:effectLst/>
                <a:uLnTx/>
                <a:uFillTx/>
              </a:endParaRPr>
            </a:p>
          </p:txBody>
        </p:sp>
        <p:sp>
          <p:nvSpPr>
            <p:cNvPr id="20" name="Freeform 223"/>
            <p:cNvSpPr>
              <a:spLocks/>
            </p:cNvSpPr>
            <p:nvPr/>
          </p:nvSpPr>
          <p:spPr bwMode="auto">
            <a:xfrm>
              <a:off x="3787022" y="1979802"/>
              <a:ext cx="133367" cy="66142"/>
            </a:xfrm>
            <a:custGeom>
              <a:avLst/>
              <a:gdLst>
                <a:gd name="T0" fmla="*/ 123 w 123"/>
                <a:gd name="T1" fmla="*/ 61 h 61"/>
                <a:gd name="T2" fmla="*/ 62 w 123"/>
                <a:gd name="T3" fmla="*/ 0 h 61"/>
                <a:gd name="T4" fmla="*/ 0 w 123"/>
                <a:gd name="T5" fmla="*/ 61 h 61"/>
                <a:gd name="T6" fmla="*/ 123 w 123"/>
                <a:gd name="T7" fmla="*/ 61 h 61"/>
              </a:gdLst>
              <a:ahLst/>
              <a:cxnLst>
                <a:cxn ang="0">
                  <a:pos x="T0" y="T1"/>
                </a:cxn>
                <a:cxn ang="0">
                  <a:pos x="T2" y="T3"/>
                </a:cxn>
                <a:cxn ang="0">
                  <a:pos x="T4" y="T5"/>
                </a:cxn>
                <a:cxn ang="0">
                  <a:pos x="T6" y="T7"/>
                </a:cxn>
              </a:cxnLst>
              <a:rect l="0" t="0" r="r" b="b"/>
              <a:pathLst>
                <a:path w="123" h="61">
                  <a:moveTo>
                    <a:pt x="123" y="61"/>
                  </a:moveTo>
                  <a:lnTo>
                    <a:pt x="62" y="0"/>
                  </a:lnTo>
                  <a:lnTo>
                    <a:pt x="0" y="61"/>
                  </a:lnTo>
                  <a:lnTo>
                    <a:pt x="123" y="6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1219261"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srgbClr val="000000"/>
                </a:solidFill>
                <a:effectLst/>
                <a:uLnTx/>
                <a:uFillTx/>
              </a:endParaRPr>
            </a:p>
          </p:txBody>
        </p:sp>
        <p:sp>
          <p:nvSpPr>
            <p:cNvPr id="21" name="Freeform 224"/>
            <p:cNvSpPr>
              <a:spLocks/>
            </p:cNvSpPr>
            <p:nvPr/>
          </p:nvSpPr>
          <p:spPr bwMode="auto">
            <a:xfrm>
              <a:off x="3837984" y="1797643"/>
              <a:ext cx="461905" cy="235290"/>
            </a:xfrm>
            <a:custGeom>
              <a:avLst/>
              <a:gdLst>
                <a:gd name="T0" fmla="*/ 180 w 180"/>
                <a:gd name="T1" fmla="*/ 92 h 92"/>
                <a:gd name="T2" fmla="*/ 157 w 180"/>
                <a:gd name="T3" fmla="*/ 92 h 92"/>
                <a:gd name="T4" fmla="*/ 88 w 180"/>
                <a:gd name="T5" fmla="*/ 23 h 92"/>
                <a:gd name="T6" fmla="*/ 21 w 180"/>
                <a:gd name="T7" fmla="*/ 70 h 92"/>
                <a:gd name="T8" fmla="*/ 0 w 180"/>
                <a:gd name="T9" fmla="*/ 63 h 92"/>
                <a:gd name="T10" fmla="*/ 88 w 180"/>
                <a:gd name="T11" fmla="*/ 0 h 92"/>
                <a:gd name="T12" fmla="*/ 180 w 180"/>
                <a:gd name="T13" fmla="*/ 92 h 92"/>
              </a:gdLst>
              <a:ahLst/>
              <a:cxnLst>
                <a:cxn ang="0">
                  <a:pos x="T0" y="T1"/>
                </a:cxn>
                <a:cxn ang="0">
                  <a:pos x="T2" y="T3"/>
                </a:cxn>
                <a:cxn ang="0">
                  <a:pos x="T4" y="T5"/>
                </a:cxn>
                <a:cxn ang="0">
                  <a:pos x="T6" y="T7"/>
                </a:cxn>
                <a:cxn ang="0">
                  <a:pos x="T8" y="T9"/>
                </a:cxn>
                <a:cxn ang="0">
                  <a:pos x="T10" y="T11"/>
                </a:cxn>
                <a:cxn ang="0">
                  <a:pos x="T12" y="T13"/>
                </a:cxn>
              </a:cxnLst>
              <a:rect l="0" t="0" r="r" b="b"/>
              <a:pathLst>
                <a:path w="180" h="92">
                  <a:moveTo>
                    <a:pt x="180" y="92"/>
                  </a:moveTo>
                  <a:cubicBezTo>
                    <a:pt x="157" y="92"/>
                    <a:pt x="157" y="92"/>
                    <a:pt x="157" y="92"/>
                  </a:cubicBezTo>
                  <a:cubicBezTo>
                    <a:pt x="157" y="54"/>
                    <a:pt x="126" y="23"/>
                    <a:pt x="88" y="23"/>
                  </a:cubicBezTo>
                  <a:cubicBezTo>
                    <a:pt x="57" y="23"/>
                    <a:pt x="31" y="42"/>
                    <a:pt x="21" y="70"/>
                  </a:cubicBezTo>
                  <a:cubicBezTo>
                    <a:pt x="0" y="63"/>
                    <a:pt x="0" y="63"/>
                    <a:pt x="0" y="63"/>
                  </a:cubicBezTo>
                  <a:cubicBezTo>
                    <a:pt x="12" y="25"/>
                    <a:pt x="48" y="0"/>
                    <a:pt x="88" y="0"/>
                  </a:cubicBezTo>
                  <a:cubicBezTo>
                    <a:pt x="139" y="0"/>
                    <a:pt x="180" y="41"/>
                    <a:pt x="180" y="9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1219261"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srgbClr val="000000"/>
                </a:solidFill>
                <a:effectLst/>
                <a:uLnTx/>
                <a:uFillTx/>
              </a:endParaRPr>
            </a:p>
          </p:txBody>
        </p:sp>
        <p:sp>
          <p:nvSpPr>
            <p:cNvPr id="22" name="Freeform 225"/>
            <p:cNvSpPr>
              <a:spLocks/>
            </p:cNvSpPr>
            <p:nvPr/>
          </p:nvSpPr>
          <p:spPr bwMode="auto">
            <a:xfrm>
              <a:off x="4202303" y="2021005"/>
              <a:ext cx="135536" cy="68310"/>
            </a:xfrm>
            <a:custGeom>
              <a:avLst/>
              <a:gdLst>
                <a:gd name="T0" fmla="*/ 0 w 125"/>
                <a:gd name="T1" fmla="*/ 0 h 63"/>
                <a:gd name="T2" fmla="*/ 64 w 125"/>
                <a:gd name="T3" fmla="*/ 63 h 63"/>
                <a:gd name="T4" fmla="*/ 125 w 125"/>
                <a:gd name="T5" fmla="*/ 0 h 63"/>
                <a:gd name="T6" fmla="*/ 0 w 125"/>
                <a:gd name="T7" fmla="*/ 0 h 63"/>
              </a:gdLst>
              <a:ahLst/>
              <a:cxnLst>
                <a:cxn ang="0">
                  <a:pos x="T0" y="T1"/>
                </a:cxn>
                <a:cxn ang="0">
                  <a:pos x="T2" y="T3"/>
                </a:cxn>
                <a:cxn ang="0">
                  <a:pos x="T4" y="T5"/>
                </a:cxn>
                <a:cxn ang="0">
                  <a:pos x="T6" y="T7"/>
                </a:cxn>
              </a:cxnLst>
              <a:rect l="0" t="0" r="r" b="b"/>
              <a:pathLst>
                <a:path w="125" h="63">
                  <a:moveTo>
                    <a:pt x="0" y="0"/>
                  </a:moveTo>
                  <a:lnTo>
                    <a:pt x="64" y="63"/>
                  </a:lnTo>
                  <a:lnTo>
                    <a:pt x="125"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1219261"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srgbClr val="000000"/>
                </a:solidFill>
                <a:effectLst/>
                <a:uLnTx/>
                <a:uFillTx/>
              </a:endParaRPr>
            </a:p>
          </p:txBody>
        </p:sp>
      </p:grpSp>
      <p:grpSp>
        <p:nvGrpSpPr>
          <p:cNvPr id="23" name="组合 22"/>
          <p:cNvGrpSpPr/>
          <p:nvPr/>
        </p:nvGrpSpPr>
        <p:grpSpPr>
          <a:xfrm>
            <a:off x="6986530" y="3660491"/>
            <a:ext cx="535637" cy="348055"/>
            <a:chOff x="7058307" y="1859447"/>
            <a:chExt cx="535637" cy="348055"/>
          </a:xfrm>
          <a:solidFill>
            <a:srgbClr val="FFFFFF"/>
          </a:solidFill>
        </p:grpSpPr>
        <p:sp>
          <p:nvSpPr>
            <p:cNvPr id="24" name="Rectangle 240"/>
            <p:cNvSpPr>
              <a:spLocks noChangeArrowheads="1"/>
            </p:cNvSpPr>
            <p:nvPr/>
          </p:nvSpPr>
          <p:spPr bwMode="auto">
            <a:xfrm>
              <a:off x="7112521" y="1997151"/>
              <a:ext cx="127945" cy="1084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pPr marL="0" marR="0" lvl="0" indent="0" defTabSz="1219261"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srgbClr val="000000"/>
                </a:solidFill>
                <a:effectLst/>
                <a:uLnTx/>
                <a:uFillTx/>
              </a:endParaRPr>
            </a:p>
          </p:txBody>
        </p:sp>
        <p:sp>
          <p:nvSpPr>
            <p:cNvPr id="25" name="Rectangle 241"/>
            <p:cNvSpPr>
              <a:spLocks noChangeArrowheads="1"/>
            </p:cNvSpPr>
            <p:nvPr/>
          </p:nvSpPr>
          <p:spPr bwMode="auto">
            <a:xfrm>
              <a:off x="7112521" y="2038354"/>
              <a:ext cx="202761"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pPr marL="0" marR="0" lvl="0" indent="0" defTabSz="1219261"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srgbClr val="000000"/>
                </a:solidFill>
                <a:effectLst/>
                <a:uLnTx/>
                <a:uFillTx/>
              </a:endParaRPr>
            </a:p>
          </p:txBody>
        </p:sp>
        <p:sp>
          <p:nvSpPr>
            <p:cNvPr id="26" name="Rectangle 242"/>
            <p:cNvSpPr>
              <a:spLocks noChangeArrowheads="1"/>
            </p:cNvSpPr>
            <p:nvPr/>
          </p:nvSpPr>
          <p:spPr bwMode="auto">
            <a:xfrm>
              <a:off x="7112521" y="2079556"/>
              <a:ext cx="202761"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pPr marL="0" marR="0" lvl="0" indent="0" defTabSz="1219261"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srgbClr val="000000"/>
                </a:solidFill>
                <a:effectLst/>
                <a:uLnTx/>
                <a:uFillTx/>
              </a:endParaRPr>
            </a:p>
          </p:txBody>
        </p:sp>
        <p:sp>
          <p:nvSpPr>
            <p:cNvPr id="27" name="Rectangle 243"/>
            <p:cNvSpPr>
              <a:spLocks noChangeArrowheads="1"/>
            </p:cNvSpPr>
            <p:nvPr/>
          </p:nvSpPr>
          <p:spPr bwMode="auto">
            <a:xfrm>
              <a:off x="7112521" y="2120759"/>
              <a:ext cx="202761"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pPr marL="0" marR="0" lvl="0" indent="0" defTabSz="1219261"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srgbClr val="000000"/>
                </a:solidFill>
                <a:effectLst/>
                <a:uLnTx/>
                <a:uFillTx/>
              </a:endParaRPr>
            </a:p>
          </p:txBody>
        </p:sp>
        <p:sp>
          <p:nvSpPr>
            <p:cNvPr id="28" name="Freeform 244"/>
            <p:cNvSpPr>
              <a:spLocks/>
            </p:cNvSpPr>
            <p:nvPr/>
          </p:nvSpPr>
          <p:spPr bwMode="auto">
            <a:xfrm>
              <a:off x="7428047" y="2038354"/>
              <a:ext cx="24939" cy="71563"/>
            </a:xfrm>
            <a:custGeom>
              <a:avLst/>
              <a:gdLst>
                <a:gd name="T0" fmla="*/ 4 w 10"/>
                <a:gd name="T1" fmla="*/ 28 h 28"/>
                <a:gd name="T2" fmla="*/ 10 w 10"/>
                <a:gd name="T3" fmla="*/ 25 h 28"/>
                <a:gd name="T4" fmla="*/ 10 w 10"/>
                <a:gd name="T5" fmla="*/ 3 h 28"/>
                <a:gd name="T6" fmla="*/ 1 w 10"/>
                <a:gd name="T7" fmla="*/ 0 h 28"/>
                <a:gd name="T8" fmla="*/ 0 w 10"/>
                <a:gd name="T9" fmla="*/ 0 h 28"/>
                <a:gd name="T10" fmla="*/ 0 w 10"/>
                <a:gd name="T11" fmla="*/ 28 h 28"/>
                <a:gd name="T12" fmla="*/ 1 w 10"/>
                <a:gd name="T13" fmla="*/ 28 h 28"/>
                <a:gd name="T14" fmla="*/ 4 w 10"/>
                <a:gd name="T15" fmla="*/ 28 h 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 h="28">
                  <a:moveTo>
                    <a:pt x="4" y="28"/>
                  </a:moveTo>
                  <a:cubicBezTo>
                    <a:pt x="6" y="27"/>
                    <a:pt x="8" y="26"/>
                    <a:pt x="10" y="25"/>
                  </a:cubicBezTo>
                  <a:cubicBezTo>
                    <a:pt x="10" y="3"/>
                    <a:pt x="10" y="3"/>
                    <a:pt x="10" y="3"/>
                  </a:cubicBezTo>
                  <a:cubicBezTo>
                    <a:pt x="7" y="1"/>
                    <a:pt x="4" y="0"/>
                    <a:pt x="1" y="0"/>
                  </a:cubicBezTo>
                  <a:cubicBezTo>
                    <a:pt x="0" y="0"/>
                    <a:pt x="0" y="0"/>
                    <a:pt x="0" y="0"/>
                  </a:cubicBezTo>
                  <a:cubicBezTo>
                    <a:pt x="0" y="28"/>
                    <a:pt x="0" y="28"/>
                    <a:pt x="0" y="28"/>
                  </a:cubicBezTo>
                  <a:cubicBezTo>
                    <a:pt x="0" y="28"/>
                    <a:pt x="0" y="28"/>
                    <a:pt x="1" y="28"/>
                  </a:cubicBezTo>
                  <a:cubicBezTo>
                    <a:pt x="2" y="28"/>
                    <a:pt x="3" y="28"/>
                    <a:pt x="4"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1219261"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srgbClr val="000000"/>
                </a:solidFill>
                <a:effectLst/>
                <a:uLnTx/>
                <a:uFillTx/>
              </a:endParaRPr>
            </a:p>
          </p:txBody>
        </p:sp>
        <p:sp>
          <p:nvSpPr>
            <p:cNvPr id="29" name="Freeform 245"/>
            <p:cNvSpPr>
              <a:spLocks noEditPoints="1"/>
            </p:cNvSpPr>
            <p:nvPr/>
          </p:nvSpPr>
          <p:spPr bwMode="auto">
            <a:xfrm>
              <a:off x="7058307" y="1859447"/>
              <a:ext cx="394679" cy="348055"/>
            </a:xfrm>
            <a:custGeom>
              <a:avLst/>
              <a:gdLst>
                <a:gd name="T0" fmla="*/ 145 w 154"/>
                <a:gd name="T1" fmla="*/ 125 h 136"/>
                <a:gd name="T2" fmla="*/ 144 w 154"/>
                <a:gd name="T3" fmla="*/ 125 h 136"/>
                <a:gd name="T4" fmla="*/ 144 w 154"/>
                <a:gd name="T5" fmla="*/ 127 h 136"/>
                <a:gd name="T6" fmla="*/ 10 w 154"/>
                <a:gd name="T7" fmla="*/ 127 h 136"/>
                <a:gd name="T8" fmla="*/ 10 w 154"/>
                <a:gd name="T9" fmla="*/ 34 h 136"/>
                <a:gd name="T10" fmla="*/ 144 w 154"/>
                <a:gd name="T11" fmla="*/ 34 h 136"/>
                <a:gd name="T12" fmla="*/ 144 w 154"/>
                <a:gd name="T13" fmla="*/ 43 h 136"/>
                <a:gd name="T14" fmla="*/ 145 w 154"/>
                <a:gd name="T15" fmla="*/ 43 h 136"/>
                <a:gd name="T16" fmla="*/ 154 w 154"/>
                <a:gd name="T17" fmla="*/ 44 h 136"/>
                <a:gd name="T18" fmla="*/ 154 w 154"/>
                <a:gd name="T19" fmla="*/ 5 h 136"/>
                <a:gd name="T20" fmla="*/ 149 w 154"/>
                <a:gd name="T21" fmla="*/ 0 h 136"/>
                <a:gd name="T22" fmla="*/ 5 w 154"/>
                <a:gd name="T23" fmla="*/ 0 h 136"/>
                <a:gd name="T24" fmla="*/ 0 w 154"/>
                <a:gd name="T25" fmla="*/ 5 h 136"/>
                <a:gd name="T26" fmla="*/ 0 w 154"/>
                <a:gd name="T27" fmla="*/ 132 h 136"/>
                <a:gd name="T28" fmla="*/ 5 w 154"/>
                <a:gd name="T29" fmla="*/ 136 h 136"/>
                <a:gd name="T30" fmla="*/ 149 w 154"/>
                <a:gd name="T31" fmla="*/ 136 h 136"/>
                <a:gd name="T32" fmla="*/ 154 w 154"/>
                <a:gd name="T33" fmla="*/ 132 h 136"/>
                <a:gd name="T34" fmla="*/ 154 w 154"/>
                <a:gd name="T35" fmla="*/ 124 h 136"/>
                <a:gd name="T36" fmla="*/ 145 w 154"/>
                <a:gd name="T37" fmla="*/ 125 h 136"/>
                <a:gd name="T38" fmla="*/ 137 w 154"/>
                <a:gd name="T39" fmla="*/ 10 h 136"/>
                <a:gd name="T40" fmla="*/ 144 w 154"/>
                <a:gd name="T41" fmla="*/ 17 h 136"/>
                <a:gd name="T42" fmla="*/ 137 w 154"/>
                <a:gd name="T43" fmla="*/ 23 h 136"/>
                <a:gd name="T44" fmla="*/ 131 w 154"/>
                <a:gd name="T45" fmla="*/ 17 h 136"/>
                <a:gd name="T46" fmla="*/ 137 w 154"/>
                <a:gd name="T47" fmla="*/ 10 h 136"/>
                <a:gd name="T48" fmla="*/ 118 w 154"/>
                <a:gd name="T49" fmla="*/ 10 h 136"/>
                <a:gd name="T50" fmla="*/ 125 w 154"/>
                <a:gd name="T51" fmla="*/ 17 h 136"/>
                <a:gd name="T52" fmla="*/ 118 w 154"/>
                <a:gd name="T53" fmla="*/ 23 h 136"/>
                <a:gd name="T54" fmla="*/ 112 w 154"/>
                <a:gd name="T55" fmla="*/ 17 h 136"/>
                <a:gd name="T56" fmla="*/ 118 w 154"/>
                <a:gd name="T57" fmla="*/ 10 h 136"/>
                <a:gd name="T58" fmla="*/ 99 w 154"/>
                <a:gd name="T59" fmla="*/ 10 h 136"/>
                <a:gd name="T60" fmla="*/ 106 w 154"/>
                <a:gd name="T61" fmla="*/ 17 h 136"/>
                <a:gd name="T62" fmla="*/ 99 w 154"/>
                <a:gd name="T63" fmla="*/ 23 h 136"/>
                <a:gd name="T64" fmla="*/ 93 w 154"/>
                <a:gd name="T65" fmla="*/ 17 h 136"/>
                <a:gd name="T66" fmla="*/ 99 w 154"/>
                <a:gd name="T67" fmla="*/ 10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54" h="136">
                  <a:moveTo>
                    <a:pt x="145" y="125"/>
                  </a:moveTo>
                  <a:cubicBezTo>
                    <a:pt x="144" y="125"/>
                    <a:pt x="144" y="125"/>
                    <a:pt x="144" y="125"/>
                  </a:cubicBezTo>
                  <a:cubicBezTo>
                    <a:pt x="144" y="127"/>
                    <a:pt x="144" y="127"/>
                    <a:pt x="144" y="127"/>
                  </a:cubicBezTo>
                  <a:cubicBezTo>
                    <a:pt x="10" y="127"/>
                    <a:pt x="10" y="127"/>
                    <a:pt x="10" y="127"/>
                  </a:cubicBezTo>
                  <a:cubicBezTo>
                    <a:pt x="10" y="34"/>
                    <a:pt x="10" y="34"/>
                    <a:pt x="10" y="34"/>
                  </a:cubicBezTo>
                  <a:cubicBezTo>
                    <a:pt x="144" y="34"/>
                    <a:pt x="144" y="34"/>
                    <a:pt x="144" y="34"/>
                  </a:cubicBezTo>
                  <a:cubicBezTo>
                    <a:pt x="144" y="43"/>
                    <a:pt x="144" y="43"/>
                    <a:pt x="144" y="43"/>
                  </a:cubicBezTo>
                  <a:cubicBezTo>
                    <a:pt x="144" y="43"/>
                    <a:pt x="144" y="43"/>
                    <a:pt x="145" y="43"/>
                  </a:cubicBezTo>
                  <a:cubicBezTo>
                    <a:pt x="148" y="43"/>
                    <a:pt x="151" y="43"/>
                    <a:pt x="154" y="44"/>
                  </a:cubicBezTo>
                  <a:cubicBezTo>
                    <a:pt x="154" y="5"/>
                    <a:pt x="154" y="5"/>
                    <a:pt x="154" y="5"/>
                  </a:cubicBezTo>
                  <a:cubicBezTo>
                    <a:pt x="154" y="2"/>
                    <a:pt x="152" y="0"/>
                    <a:pt x="149" y="0"/>
                  </a:cubicBezTo>
                  <a:cubicBezTo>
                    <a:pt x="5" y="0"/>
                    <a:pt x="5" y="0"/>
                    <a:pt x="5" y="0"/>
                  </a:cubicBezTo>
                  <a:cubicBezTo>
                    <a:pt x="2" y="0"/>
                    <a:pt x="0" y="2"/>
                    <a:pt x="0" y="5"/>
                  </a:cubicBezTo>
                  <a:cubicBezTo>
                    <a:pt x="0" y="132"/>
                    <a:pt x="0" y="132"/>
                    <a:pt x="0" y="132"/>
                  </a:cubicBezTo>
                  <a:cubicBezTo>
                    <a:pt x="0" y="134"/>
                    <a:pt x="2" y="136"/>
                    <a:pt x="5" y="136"/>
                  </a:cubicBezTo>
                  <a:cubicBezTo>
                    <a:pt x="149" y="136"/>
                    <a:pt x="149" y="136"/>
                    <a:pt x="149" y="136"/>
                  </a:cubicBezTo>
                  <a:cubicBezTo>
                    <a:pt x="152" y="136"/>
                    <a:pt x="154" y="134"/>
                    <a:pt x="154" y="132"/>
                  </a:cubicBezTo>
                  <a:cubicBezTo>
                    <a:pt x="154" y="124"/>
                    <a:pt x="154" y="124"/>
                    <a:pt x="154" y="124"/>
                  </a:cubicBezTo>
                  <a:cubicBezTo>
                    <a:pt x="151" y="124"/>
                    <a:pt x="148" y="125"/>
                    <a:pt x="145" y="125"/>
                  </a:cubicBezTo>
                  <a:close/>
                  <a:moveTo>
                    <a:pt x="137" y="10"/>
                  </a:moveTo>
                  <a:cubicBezTo>
                    <a:pt x="141" y="10"/>
                    <a:pt x="144" y="13"/>
                    <a:pt x="144" y="17"/>
                  </a:cubicBezTo>
                  <a:cubicBezTo>
                    <a:pt x="144" y="20"/>
                    <a:pt x="141" y="23"/>
                    <a:pt x="137" y="23"/>
                  </a:cubicBezTo>
                  <a:cubicBezTo>
                    <a:pt x="134" y="23"/>
                    <a:pt x="131" y="20"/>
                    <a:pt x="131" y="17"/>
                  </a:cubicBezTo>
                  <a:cubicBezTo>
                    <a:pt x="131" y="13"/>
                    <a:pt x="134" y="10"/>
                    <a:pt x="137" y="10"/>
                  </a:cubicBezTo>
                  <a:close/>
                  <a:moveTo>
                    <a:pt x="118" y="10"/>
                  </a:moveTo>
                  <a:cubicBezTo>
                    <a:pt x="122" y="10"/>
                    <a:pt x="125" y="13"/>
                    <a:pt x="125" y="17"/>
                  </a:cubicBezTo>
                  <a:cubicBezTo>
                    <a:pt x="125" y="20"/>
                    <a:pt x="122" y="23"/>
                    <a:pt x="118" y="23"/>
                  </a:cubicBezTo>
                  <a:cubicBezTo>
                    <a:pt x="115" y="23"/>
                    <a:pt x="112" y="20"/>
                    <a:pt x="112" y="17"/>
                  </a:cubicBezTo>
                  <a:cubicBezTo>
                    <a:pt x="112" y="13"/>
                    <a:pt x="115" y="10"/>
                    <a:pt x="118" y="10"/>
                  </a:cubicBezTo>
                  <a:close/>
                  <a:moveTo>
                    <a:pt x="99" y="10"/>
                  </a:moveTo>
                  <a:cubicBezTo>
                    <a:pt x="103" y="10"/>
                    <a:pt x="106" y="13"/>
                    <a:pt x="106" y="17"/>
                  </a:cubicBezTo>
                  <a:cubicBezTo>
                    <a:pt x="106" y="20"/>
                    <a:pt x="103" y="23"/>
                    <a:pt x="99" y="23"/>
                  </a:cubicBezTo>
                  <a:cubicBezTo>
                    <a:pt x="96" y="23"/>
                    <a:pt x="93" y="20"/>
                    <a:pt x="93" y="17"/>
                  </a:cubicBezTo>
                  <a:cubicBezTo>
                    <a:pt x="93" y="13"/>
                    <a:pt x="96" y="10"/>
                    <a:pt x="99"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1219261"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srgbClr val="000000"/>
                </a:solidFill>
                <a:effectLst/>
                <a:uLnTx/>
                <a:uFillTx/>
              </a:endParaRPr>
            </a:p>
          </p:txBody>
        </p:sp>
        <p:sp>
          <p:nvSpPr>
            <p:cNvPr id="30" name="Freeform 246"/>
            <p:cNvSpPr>
              <a:spLocks noEditPoints="1"/>
            </p:cNvSpPr>
            <p:nvPr/>
          </p:nvSpPr>
          <p:spPr bwMode="auto">
            <a:xfrm>
              <a:off x="7335884" y="1979802"/>
              <a:ext cx="258060" cy="210351"/>
            </a:xfrm>
            <a:custGeom>
              <a:avLst/>
              <a:gdLst>
                <a:gd name="T0" fmla="*/ 96 w 101"/>
                <a:gd name="T1" fmla="*/ 68 h 82"/>
                <a:gd name="T2" fmla="*/ 77 w 101"/>
                <a:gd name="T3" fmla="*/ 55 h 82"/>
                <a:gd name="T4" fmla="*/ 71 w 101"/>
                <a:gd name="T5" fmla="*/ 54 h 82"/>
                <a:gd name="T6" fmla="*/ 69 w 101"/>
                <a:gd name="T7" fmla="*/ 55 h 82"/>
                <a:gd name="T8" fmla="*/ 66 w 101"/>
                <a:gd name="T9" fmla="*/ 53 h 82"/>
                <a:gd name="T10" fmla="*/ 69 w 101"/>
                <a:gd name="T11" fmla="*/ 29 h 82"/>
                <a:gd name="T12" fmla="*/ 29 w 101"/>
                <a:gd name="T13" fmla="*/ 4 h 82"/>
                <a:gd name="T14" fmla="*/ 4 w 101"/>
                <a:gd name="T15" fmla="*/ 45 h 82"/>
                <a:gd name="T16" fmla="*/ 45 w 101"/>
                <a:gd name="T17" fmla="*/ 70 h 82"/>
                <a:gd name="T18" fmla="*/ 62 w 101"/>
                <a:gd name="T19" fmla="*/ 59 h 82"/>
                <a:gd name="T20" fmla="*/ 66 w 101"/>
                <a:gd name="T21" fmla="*/ 61 h 82"/>
                <a:gd name="T22" fmla="*/ 69 w 101"/>
                <a:gd name="T23" fmla="*/ 68 h 82"/>
                <a:gd name="T24" fmla="*/ 88 w 101"/>
                <a:gd name="T25" fmla="*/ 80 h 82"/>
                <a:gd name="T26" fmla="*/ 94 w 101"/>
                <a:gd name="T27" fmla="*/ 81 h 82"/>
                <a:gd name="T28" fmla="*/ 99 w 101"/>
                <a:gd name="T29" fmla="*/ 78 h 82"/>
                <a:gd name="T30" fmla="*/ 96 w 101"/>
                <a:gd name="T31" fmla="*/ 68 h 82"/>
                <a:gd name="T32" fmla="*/ 42 w 101"/>
                <a:gd name="T33" fmla="*/ 58 h 82"/>
                <a:gd name="T34" fmla="*/ 16 w 101"/>
                <a:gd name="T35" fmla="*/ 42 h 82"/>
                <a:gd name="T36" fmla="*/ 32 w 101"/>
                <a:gd name="T37" fmla="*/ 16 h 82"/>
                <a:gd name="T38" fmla="*/ 58 w 101"/>
                <a:gd name="T39" fmla="*/ 32 h 82"/>
                <a:gd name="T40" fmla="*/ 42 w 101"/>
                <a:gd name="T41" fmla="*/ 58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1" h="82">
                  <a:moveTo>
                    <a:pt x="96" y="68"/>
                  </a:moveTo>
                  <a:cubicBezTo>
                    <a:pt x="77" y="55"/>
                    <a:pt x="77" y="55"/>
                    <a:pt x="77" y="55"/>
                  </a:cubicBezTo>
                  <a:cubicBezTo>
                    <a:pt x="75" y="54"/>
                    <a:pt x="73" y="54"/>
                    <a:pt x="71" y="54"/>
                  </a:cubicBezTo>
                  <a:cubicBezTo>
                    <a:pt x="71" y="54"/>
                    <a:pt x="70" y="55"/>
                    <a:pt x="69" y="55"/>
                  </a:cubicBezTo>
                  <a:cubicBezTo>
                    <a:pt x="66" y="53"/>
                    <a:pt x="66" y="53"/>
                    <a:pt x="66" y="53"/>
                  </a:cubicBezTo>
                  <a:cubicBezTo>
                    <a:pt x="70" y="46"/>
                    <a:pt x="71" y="37"/>
                    <a:pt x="69" y="29"/>
                  </a:cubicBezTo>
                  <a:cubicBezTo>
                    <a:pt x="65" y="11"/>
                    <a:pt x="47" y="0"/>
                    <a:pt x="29" y="4"/>
                  </a:cubicBezTo>
                  <a:cubicBezTo>
                    <a:pt x="11" y="9"/>
                    <a:pt x="0" y="27"/>
                    <a:pt x="4" y="45"/>
                  </a:cubicBezTo>
                  <a:cubicBezTo>
                    <a:pt x="8" y="63"/>
                    <a:pt x="27" y="74"/>
                    <a:pt x="45" y="70"/>
                  </a:cubicBezTo>
                  <a:cubicBezTo>
                    <a:pt x="52" y="68"/>
                    <a:pt x="58" y="64"/>
                    <a:pt x="62" y="59"/>
                  </a:cubicBezTo>
                  <a:cubicBezTo>
                    <a:pt x="66" y="61"/>
                    <a:pt x="66" y="61"/>
                    <a:pt x="66" y="61"/>
                  </a:cubicBezTo>
                  <a:cubicBezTo>
                    <a:pt x="65" y="63"/>
                    <a:pt x="67" y="66"/>
                    <a:pt x="69" y="68"/>
                  </a:cubicBezTo>
                  <a:cubicBezTo>
                    <a:pt x="88" y="80"/>
                    <a:pt x="88" y="80"/>
                    <a:pt x="88" y="80"/>
                  </a:cubicBezTo>
                  <a:cubicBezTo>
                    <a:pt x="90" y="81"/>
                    <a:pt x="92" y="82"/>
                    <a:pt x="94" y="81"/>
                  </a:cubicBezTo>
                  <a:cubicBezTo>
                    <a:pt x="96" y="81"/>
                    <a:pt x="98" y="80"/>
                    <a:pt x="99" y="78"/>
                  </a:cubicBezTo>
                  <a:cubicBezTo>
                    <a:pt x="101" y="75"/>
                    <a:pt x="100" y="70"/>
                    <a:pt x="96" y="68"/>
                  </a:cubicBezTo>
                  <a:close/>
                  <a:moveTo>
                    <a:pt x="42" y="58"/>
                  </a:moveTo>
                  <a:cubicBezTo>
                    <a:pt x="30" y="61"/>
                    <a:pt x="19" y="54"/>
                    <a:pt x="16" y="42"/>
                  </a:cubicBezTo>
                  <a:cubicBezTo>
                    <a:pt x="13" y="30"/>
                    <a:pt x="20" y="19"/>
                    <a:pt x="32" y="16"/>
                  </a:cubicBezTo>
                  <a:cubicBezTo>
                    <a:pt x="43" y="13"/>
                    <a:pt x="55" y="20"/>
                    <a:pt x="58" y="32"/>
                  </a:cubicBezTo>
                  <a:cubicBezTo>
                    <a:pt x="60" y="43"/>
                    <a:pt x="53" y="55"/>
                    <a:pt x="42"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1219261"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srgbClr val="000000"/>
                </a:solidFill>
                <a:effectLst/>
                <a:uLnTx/>
                <a:uFillTx/>
              </a:endParaRPr>
            </a:p>
          </p:txBody>
        </p:sp>
      </p:grpSp>
      <p:grpSp>
        <p:nvGrpSpPr>
          <p:cNvPr id="31" name="组合 30"/>
          <p:cNvGrpSpPr/>
          <p:nvPr/>
        </p:nvGrpSpPr>
        <p:grpSpPr>
          <a:xfrm>
            <a:off x="5486665" y="4487901"/>
            <a:ext cx="535637" cy="394680"/>
            <a:chOff x="5958843" y="1820413"/>
            <a:chExt cx="535637" cy="394680"/>
          </a:xfrm>
          <a:solidFill>
            <a:srgbClr val="FFFFFF"/>
          </a:solidFill>
        </p:grpSpPr>
        <p:sp>
          <p:nvSpPr>
            <p:cNvPr id="32" name="Freeform 248"/>
            <p:cNvSpPr>
              <a:spLocks/>
            </p:cNvSpPr>
            <p:nvPr/>
          </p:nvSpPr>
          <p:spPr bwMode="auto">
            <a:xfrm>
              <a:off x="5958843" y="1820413"/>
              <a:ext cx="376247" cy="358898"/>
            </a:xfrm>
            <a:custGeom>
              <a:avLst/>
              <a:gdLst>
                <a:gd name="T0" fmla="*/ 61 w 147"/>
                <a:gd name="T1" fmla="*/ 105 h 140"/>
                <a:gd name="T2" fmla="*/ 54 w 147"/>
                <a:gd name="T3" fmla="*/ 103 h 140"/>
                <a:gd name="T4" fmla="*/ 53 w 147"/>
                <a:gd name="T5" fmla="*/ 103 h 140"/>
                <a:gd name="T6" fmla="*/ 52 w 147"/>
                <a:gd name="T7" fmla="*/ 103 h 140"/>
                <a:gd name="T8" fmla="*/ 33 w 147"/>
                <a:gd name="T9" fmla="*/ 111 h 140"/>
                <a:gd name="T10" fmla="*/ 38 w 147"/>
                <a:gd name="T11" fmla="*/ 97 h 140"/>
                <a:gd name="T12" fmla="*/ 34 w 147"/>
                <a:gd name="T13" fmla="*/ 94 h 140"/>
                <a:gd name="T14" fmla="*/ 13 w 147"/>
                <a:gd name="T15" fmla="*/ 60 h 140"/>
                <a:gd name="T16" fmla="*/ 79 w 147"/>
                <a:gd name="T17" fmla="*/ 13 h 140"/>
                <a:gd name="T18" fmla="*/ 128 w 147"/>
                <a:gd name="T19" fmla="*/ 29 h 140"/>
                <a:gd name="T20" fmla="*/ 137 w 147"/>
                <a:gd name="T21" fmla="*/ 29 h 140"/>
                <a:gd name="T22" fmla="*/ 147 w 147"/>
                <a:gd name="T23" fmla="*/ 29 h 140"/>
                <a:gd name="T24" fmla="*/ 79 w 147"/>
                <a:gd name="T25" fmla="*/ 0 h 140"/>
                <a:gd name="T26" fmla="*/ 0 w 147"/>
                <a:gd name="T27" fmla="*/ 60 h 140"/>
                <a:gd name="T28" fmla="*/ 22 w 147"/>
                <a:gd name="T29" fmla="*/ 102 h 140"/>
                <a:gd name="T30" fmla="*/ 9 w 147"/>
                <a:gd name="T31" fmla="*/ 140 h 140"/>
                <a:gd name="T32" fmla="*/ 24 w 147"/>
                <a:gd name="T33" fmla="*/ 131 h 140"/>
                <a:gd name="T34" fmla="*/ 51 w 147"/>
                <a:gd name="T35" fmla="*/ 117 h 140"/>
                <a:gd name="T36" fmla="*/ 70 w 147"/>
                <a:gd name="T37" fmla="*/ 120 h 140"/>
                <a:gd name="T38" fmla="*/ 61 w 147"/>
                <a:gd name="T39" fmla="*/ 105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7" h="140">
                  <a:moveTo>
                    <a:pt x="61" y="105"/>
                  </a:moveTo>
                  <a:cubicBezTo>
                    <a:pt x="59" y="105"/>
                    <a:pt x="56" y="104"/>
                    <a:pt x="54" y="103"/>
                  </a:cubicBezTo>
                  <a:cubicBezTo>
                    <a:pt x="53" y="103"/>
                    <a:pt x="53" y="103"/>
                    <a:pt x="53" y="103"/>
                  </a:cubicBezTo>
                  <a:cubicBezTo>
                    <a:pt x="52" y="103"/>
                    <a:pt x="52" y="103"/>
                    <a:pt x="52" y="103"/>
                  </a:cubicBezTo>
                  <a:cubicBezTo>
                    <a:pt x="50" y="103"/>
                    <a:pt x="48" y="103"/>
                    <a:pt x="33" y="111"/>
                  </a:cubicBezTo>
                  <a:cubicBezTo>
                    <a:pt x="38" y="97"/>
                    <a:pt x="38" y="97"/>
                    <a:pt x="38" y="97"/>
                  </a:cubicBezTo>
                  <a:cubicBezTo>
                    <a:pt x="34" y="94"/>
                    <a:pt x="34" y="94"/>
                    <a:pt x="34" y="94"/>
                  </a:cubicBezTo>
                  <a:cubicBezTo>
                    <a:pt x="21" y="85"/>
                    <a:pt x="13" y="73"/>
                    <a:pt x="13" y="60"/>
                  </a:cubicBezTo>
                  <a:cubicBezTo>
                    <a:pt x="13" y="34"/>
                    <a:pt x="43" y="13"/>
                    <a:pt x="79" y="13"/>
                  </a:cubicBezTo>
                  <a:cubicBezTo>
                    <a:pt x="99" y="13"/>
                    <a:pt x="116" y="19"/>
                    <a:pt x="128" y="29"/>
                  </a:cubicBezTo>
                  <a:cubicBezTo>
                    <a:pt x="131" y="29"/>
                    <a:pt x="134" y="29"/>
                    <a:pt x="137" y="29"/>
                  </a:cubicBezTo>
                  <a:cubicBezTo>
                    <a:pt x="140" y="29"/>
                    <a:pt x="143" y="29"/>
                    <a:pt x="147" y="29"/>
                  </a:cubicBezTo>
                  <a:cubicBezTo>
                    <a:pt x="133" y="12"/>
                    <a:pt x="108" y="0"/>
                    <a:pt x="79" y="0"/>
                  </a:cubicBezTo>
                  <a:cubicBezTo>
                    <a:pt x="35" y="0"/>
                    <a:pt x="0" y="27"/>
                    <a:pt x="0" y="60"/>
                  </a:cubicBezTo>
                  <a:cubicBezTo>
                    <a:pt x="0" y="76"/>
                    <a:pt x="8" y="91"/>
                    <a:pt x="22" y="102"/>
                  </a:cubicBezTo>
                  <a:cubicBezTo>
                    <a:pt x="9" y="140"/>
                    <a:pt x="9" y="140"/>
                    <a:pt x="9" y="140"/>
                  </a:cubicBezTo>
                  <a:cubicBezTo>
                    <a:pt x="24" y="131"/>
                    <a:pt x="24" y="131"/>
                    <a:pt x="24" y="131"/>
                  </a:cubicBezTo>
                  <a:cubicBezTo>
                    <a:pt x="35" y="125"/>
                    <a:pt x="47" y="118"/>
                    <a:pt x="51" y="117"/>
                  </a:cubicBezTo>
                  <a:cubicBezTo>
                    <a:pt x="57" y="118"/>
                    <a:pt x="63" y="119"/>
                    <a:pt x="70" y="120"/>
                  </a:cubicBezTo>
                  <a:cubicBezTo>
                    <a:pt x="66" y="115"/>
                    <a:pt x="63" y="110"/>
                    <a:pt x="61" y="10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1219261"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srgbClr val="000000"/>
                </a:solidFill>
                <a:effectLst/>
                <a:uLnTx/>
                <a:uFillTx/>
              </a:endParaRPr>
            </a:p>
          </p:txBody>
        </p:sp>
        <p:sp>
          <p:nvSpPr>
            <p:cNvPr id="33" name="Freeform 249"/>
            <p:cNvSpPr>
              <a:spLocks noEditPoints="1"/>
            </p:cNvSpPr>
            <p:nvPr/>
          </p:nvSpPr>
          <p:spPr bwMode="auto">
            <a:xfrm>
              <a:off x="6125823" y="1912577"/>
              <a:ext cx="368657" cy="302516"/>
            </a:xfrm>
            <a:custGeom>
              <a:avLst/>
              <a:gdLst>
                <a:gd name="T0" fmla="*/ 144 w 144"/>
                <a:gd name="T1" fmla="*/ 53 h 118"/>
                <a:gd name="T2" fmla="*/ 72 w 144"/>
                <a:gd name="T3" fmla="*/ 0 h 118"/>
                <a:gd name="T4" fmla="*/ 0 w 144"/>
                <a:gd name="T5" fmla="*/ 53 h 118"/>
                <a:gd name="T6" fmla="*/ 72 w 144"/>
                <a:gd name="T7" fmla="*/ 107 h 118"/>
                <a:gd name="T8" fmla="*/ 99 w 144"/>
                <a:gd name="T9" fmla="*/ 103 h 118"/>
                <a:gd name="T10" fmla="*/ 130 w 144"/>
                <a:gd name="T11" fmla="*/ 118 h 118"/>
                <a:gd name="T12" fmla="*/ 121 w 144"/>
                <a:gd name="T13" fmla="*/ 93 h 118"/>
                <a:gd name="T14" fmla="*/ 144 w 144"/>
                <a:gd name="T15" fmla="*/ 53 h 118"/>
                <a:gd name="T16" fmla="*/ 44 w 144"/>
                <a:gd name="T17" fmla="*/ 61 h 118"/>
                <a:gd name="T18" fmla="*/ 38 w 144"/>
                <a:gd name="T19" fmla="*/ 57 h 118"/>
                <a:gd name="T20" fmla="*/ 31 w 144"/>
                <a:gd name="T21" fmla="*/ 61 h 118"/>
                <a:gd name="T22" fmla="*/ 33 w 144"/>
                <a:gd name="T23" fmla="*/ 53 h 118"/>
                <a:gd name="T24" fmla="*/ 27 w 144"/>
                <a:gd name="T25" fmla="*/ 48 h 118"/>
                <a:gd name="T26" fmla="*/ 35 w 144"/>
                <a:gd name="T27" fmla="*/ 47 h 118"/>
                <a:gd name="T28" fmla="*/ 38 w 144"/>
                <a:gd name="T29" fmla="*/ 41 h 118"/>
                <a:gd name="T30" fmla="*/ 41 w 144"/>
                <a:gd name="T31" fmla="*/ 47 h 118"/>
                <a:gd name="T32" fmla="*/ 48 w 144"/>
                <a:gd name="T33" fmla="*/ 48 h 118"/>
                <a:gd name="T34" fmla="*/ 43 w 144"/>
                <a:gd name="T35" fmla="*/ 53 h 118"/>
                <a:gd name="T36" fmla="*/ 44 w 144"/>
                <a:gd name="T37" fmla="*/ 61 h 118"/>
                <a:gd name="T38" fmla="*/ 82 w 144"/>
                <a:gd name="T39" fmla="*/ 64 h 118"/>
                <a:gd name="T40" fmla="*/ 72 w 144"/>
                <a:gd name="T41" fmla="*/ 58 h 118"/>
                <a:gd name="T42" fmla="*/ 62 w 144"/>
                <a:gd name="T43" fmla="*/ 64 h 118"/>
                <a:gd name="T44" fmla="*/ 64 w 144"/>
                <a:gd name="T45" fmla="*/ 52 h 118"/>
                <a:gd name="T46" fmla="*/ 56 w 144"/>
                <a:gd name="T47" fmla="*/ 44 h 118"/>
                <a:gd name="T48" fmla="*/ 67 w 144"/>
                <a:gd name="T49" fmla="*/ 43 h 118"/>
                <a:gd name="T50" fmla="*/ 72 w 144"/>
                <a:gd name="T51" fmla="*/ 33 h 118"/>
                <a:gd name="T52" fmla="*/ 77 w 144"/>
                <a:gd name="T53" fmla="*/ 43 h 118"/>
                <a:gd name="T54" fmla="*/ 88 w 144"/>
                <a:gd name="T55" fmla="*/ 44 h 118"/>
                <a:gd name="T56" fmla="*/ 80 w 144"/>
                <a:gd name="T57" fmla="*/ 52 h 118"/>
                <a:gd name="T58" fmla="*/ 82 w 144"/>
                <a:gd name="T59" fmla="*/ 64 h 118"/>
                <a:gd name="T60" fmla="*/ 112 w 144"/>
                <a:gd name="T61" fmla="*/ 61 h 118"/>
                <a:gd name="T62" fmla="*/ 106 w 144"/>
                <a:gd name="T63" fmla="*/ 57 h 118"/>
                <a:gd name="T64" fmla="*/ 99 w 144"/>
                <a:gd name="T65" fmla="*/ 61 h 118"/>
                <a:gd name="T66" fmla="*/ 101 w 144"/>
                <a:gd name="T67" fmla="*/ 53 h 118"/>
                <a:gd name="T68" fmla="*/ 95 w 144"/>
                <a:gd name="T69" fmla="*/ 48 h 118"/>
                <a:gd name="T70" fmla="*/ 103 w 144"/>
                <a:gd name="T71" fmla="*/ 47 h 118"/>
                <a:gd name="T72" fmla="*/ 106 w 144"/>
                <a:gd name="T73" fmla="*/ 41 h 118"/>
                <a:gd name="T74" fmla="*/ 109 w 144"/>
                <a:gd name="T75" fmla="*/ 47 h 118"/>
                <a:gd name="T76" fmla="*/ 116 w 144"/>
                <a:gd name="T77" fmla="*/ 48 h 118"/>
                <a:gd name="T78" fmla="*/ 111 w 144"/>
                <a:gd name="T79" fmla="*/ 53 h 118"/>
                <a:gd name="T80" fmla="*/ 112 w 144"/>
                <a:gd name="T81" fmla="*/ 61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44" h="118">
                  <a:moveTo>
                    <a:pt x="144" y="53"/>
                  </a:moveTo>
                  <a:cubicBezTo>
                    <a:pt x="144" y="24"/>
                    <a:pt x="112" y="0"/>
                    <a:pt x="72" y="0"/>
                  </a:cubicBezTo>
                  <a:cubicBezTo>
                    <a:pt x="32" y="0"/>
                    <a:pt x="0" y="24"/>
                    <a:pt x="0" y="53"/>
                  </a:cubicBezTo>
                  <a:cubicBezTo>
                    <a:pt x="0" y="83"/>
                    <a:pt x="32" y="107"/>
                    <a:pt x="72" y="107"/>
                  </a:cubicBezTo>
                  <a:cubicBezTo>
                    <a:pt x="82" y="107"/>
                    <a:pt x="91" y="105"/>
                    <a:pt x="99" y="103"/>
                  </a:cubicBezTo>
                  <a:cubicBezTo>
                    <a:pt x="102" y="102"/>
                    <a:pt x="130" y="118"/>
                    <a:pt x="130" y="118"/>
                  </a:cubicBezTo>
                  <a:cubicBezTo>
                    <a:pt x="121" y="93"/>
                    <a:pt x="121" y="93"/>
                    <a:pt x="121" y="93"/>
                  </a:cubicBezTo>
                  <a:cubicBezTo>
                    <a:pt x="135" y="83"/>
                    <a:pt x="144" y="69"/>
                    <a:pt x="144" y="53"/>
                  </a:cubicBezTo>
                  <a:close/>
                  <a:moveTo>
                    <a:pt x="44" y="61"/>
                  </a:moveTo>
                  <a:cubicBezTo>
                    <a:pt x="38" y="57"/>
                    <a:pt x="38" y="57"/>
                    <a:pt x="38" y="57"/>
                  </a:cubicBezTo>
                  <a:cubicBezTo>
                    <a:pt x="31" y="61"/>
                    <a:pt x="31" y="61"/>
                    <a:pt x="31" y="61"/>
                  </a:cubicBezTo>
                  <a:cubicBezTo>
                    <a:pt x="33" y="53"/>
                    <a:pt x="33" y="53"/>
                    <a:pt x="33" y="53"/>
                  </a:cubicBezTo>
                  <a:cubicBezTo>
                    <a:pt x="27" y="48"/>
                    <a:pt x="27" y="48"/>
                    <a:pt x="27" y="48"/>
                  </a:cubicBezTo>
                  <a:cubicBezTo>
                    <a:pt x="35" y="47"/>
                    <a:pt x="35" y="47"/>
                    <a:pt x="35" y="47"/>
                  </a:cubicBezTo>
                  <a:cubicBezTo>
                    <a:pt x="38" y="41"/>
                    <a:pt x="38" y="41"/>
                    <a:pt x="38" y="41"/>
                  </a:cubicBezTo>
                  <a:cubicBezTo>
                    <a:pt x="41" y="47"/>
                    <a:pt x="41" y="47"/>
                    <a:pt x="41" y="47"/>
                  </a:cubicBezTo>
                  <a:cubicBezTo>
                    <a:pt x="48" y="48"/>
                    <a:pt x="48" y="48"/>
                    <a:pt x="48" y="48"/>
                  </a:cubicBezTo>
                  <a:cubicBezTo>
                    <a:pt x="43" y="53"/>
                    <a:pt x="43" y="53"/>
                    <a:pt x="43" y="53"/>
                  </a:cubicBezTo>
                  <a:lnTo>
                    <a:pt x="44" y="61"/>
                  </a:lnTo>
                  <a:close/>
                  <a:moveTo>
                    <a:pt x="82" y="64"/>
                  </a:moveTo>
                  <a:cubicBezTo>
                    <a:pt x="72" y="58"/>
                    <a:pt x="72" y="58"/>
                    <a:pt x="72" y="58"/>
                  </a:cubicBezTo>
                  <a:cubicBezTo>
                    <a:pt x="62" y="64"/>
                    <a:pt x="62" y="64"/>
                    <a:pt x="62" y="64"/>
                  </a:cubicBezTo>
                  <a:cubicBezTo>
                    <a:pt x="64" y="52"/>
                    <a:pt x="64" y="52"/>
                    <a:pt x="64" y="52"/>
                  </a:cubicBezTo>
                  <a:cubicBezTo>
                    <a:pt x="56" y="44"/>
                    <a:pt x="56" y="44"/>
                    <a:pt x="56" y="44"/>
                  </a:cubicBezTo>
                  <a:cubicBezTo>
                    <a:pt x="67" y="43"/>
                    <a:pt x="67" y="43"/>
                    <a:pt x="67" y="43"/>
                  </a:cubicBezTo>
                  <a:cubicBezTo>
                    <a:pt x="72" y="33"/>
                    <a:pt x="72" y="33"/>
                    <a:pt x="72" y="33"/>
                  </a:cubicBezTo>
                  <a:cubicBezTo>
                    <a:pt x="77" y="43"/>
                    <a:pt x="77" y="43"/>
                    <a:pt x="77" y="43"/>
                  </a:cubicBezTo>
                  <a:cubicBezTo>
                    <a:pt x="88" y="44"/>
                    <a:pt x="88" y="44"/>
                    <a:pt x="88" y="44"/>
                  </a:cubicBezTo>
                  <a:cubicBezTo>
                    <a:pt x="80" y="52"/>
                    <a:pt x="80" y="52"/>
                    <a:pt x="80" y="52"/>
                  </a:cubicBezTo>
                  <a:lnTo>
                    <a:pt x="82" y="64"/>
                  </a:lnTo>
                  <a:close/>
                  <a:moveTo>
                    <a:pt x="112" y="61"/>
                  </a:moveTo>
                  <a:cubicBezTo>
                    <a:pt x="106" y="57"/>
                    <a:pt x="106" y="57"/>
                    <a:pt x="106" y="57"/>
                  </a:cubicBezTo>
                  <a:cubicBezTo>
                    <a:pt x="99" y="61"/>
                    <a:pt x="99" y="61"/>
                    <a:pt x="99" y="61"/>
                  </a:cubicBezTo>
                  <a:cubicBezTo>
                    <a:pt x="101" y="53"/>
                    <a:pt x="101" y="53"/>
                    <a:pt x="101" y="53"/>
                  </a:cubicBezTo>
                  <a:cubicBezTo>
                    <a:pt x="95" y="48"/>
                    <a:pt x="95" y="48"/>
                    <a:pt x="95" y="48"/>
                  </a:cubicBezTo>
                  <a:cubicBezTo>
                    <a:pt x="103" y="47"/>
                    <a:pt x="103" y="47"/>
                    <a:pt x="103" y="47"/>
                  </a:cubicBezTo>
                  <a:cubicBezTo>
                    <a:pt x="106" y="41"/>
                    <a:pt x="106" y="41"/>
                    <a:pt x="106" y="41"/>
                  </a:cubicBezTo>
                  <a:cubicBezTo>
                    <a:pt x="109" y="47"/>
                    <a:pt x="109" y="47"/>
                    <a:pt x="109" y="47"/>
                  </a:cubicBezTo>
                  <a:cubicBezTo>
                    <a:pt x="116" y="48"/>
                    <a:pt x="116" y="48"/>
                    <a:pt x="116" y="48"/>
                  </a:cubicBezTo>
                  <a:cubicBezTo>
                    <a:pt x="111" y="53"/>
                    <a:pt x="111" y="53"/>
                    <a:pt x="111" y="53"/>
                  </a:cubicBezTo>
                  <a:lnTo>
                    <a:pt x="112" y="6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1219261"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srgbClr val="000000"/>
                </a:solidFill>
                <a:effectLst/>
                <a:uLnTx/>
                <a:uFillTx/>
              </a:endParaRPr>
            </a:p>
          </p:txBody>
        </p:sp>
      </p:grpSp>
      <p:grpSp>
        <p:nvGrpSpPr>
          <p:cNvPr id="34" name="组合 33"/>
          <p:cNvGrpSpPr/>
          <p:nvPr/>
        </p:nvGrpSpPr>
        <p:grpSpPr>
          <a:xfrm>
            <a:off x="1392272" y="2558568"/>
            <a:ext cx="3925821" cy="1196650"/>
            <a:chOff x="1148437" y="1844993"/>
            <a:chExt cx="2944366" cy="897488"/>
          </a:xfrm>
        </p:grpSpPr>
        <p:sp>
          <p:nvSpPr>
            <p:cNvPr id="35" name="TextBox 32"/>
            <p:cNvSpPr txBox="1"/>
            <p:nvPr/>
          </p:nvSpPr>
          <p:spPr>
            <a:xfrm>
              <a:off x="1292453" y="1844993"/>
              <a:ext cx="2800350" cy="315423"/>
            </a:xfrm>
            <a:prstGeom prst="rect">
              <a:avLst/>
            </a:prstGeom>
            <a:noFill/>
          </p:spPr>
          <p:txBody>
            <a:bodyPr wrap="square" rtlCol="0">
              <a:spAutoFit/>
            </a:bodyPr>
            <a:lstStyle/>
            <a:p>
              <a:pPr algn="ctr" defTabSz="1219261"/>
              <a:r>
                <a:rPr lang="en-US" altLang="zh-CN" sz="2133" dirty="0">
                  <a:solidFill>
                    <a:srgbClr val="076655"/>
                  </a:solidFill>
                  <a:latin typeface="微软雅黑" panose="020B0503020204020204" pitchFamily="34" charset="-122"/>
                  <a:ea typeface="微软雅黑" panose="020B0503020204020204" pitchFamily="34" charset="-122"/>
                </a:rPr>
                <a:t>01</a:t>
              </a:r>
              <a:r>
                <a:rPr lang="zh-CN" altLang="en-US" sz="2133" dirty="0">
                  <a:solidFill>
                    <a:srgbClr val="076655"/>
                  </a:solidFill>
                  <a:latin typeface="微软雅黑" panose="020B0503020204020204" pitchFamily="34" charset="-122"/>
                  <a:ea typeface="微软雅黑" panose="020B0503020204020204" pitchFamily="34" charset="-122"/>
                </a:rPr>
                <a:t>标题文字</a:t>
              </a:r>
            </a:p>
          </p:txBody>
        </p:sp>
        <p:sp>
          <p:nvSpPr>
            <p:cNvPr id="36" name="TextBox 33"/>
            <p:cNvSpPr txBox="1"/>
            <p:nvPr/>
          </p:nvSpPr>
          <p:spPr>
            <a:xfrm>
              <a:off x="1148437" y="2211710"/>
              <a:ext cx="2149545" cy="530771"/>
            </a:xfrm>
            <a:prstGeom prst="rect">
              <a:avLst/>
            </a:prstGeom>
            <a:noFill/>
          </p:spPr>
          <p:txBody>
            <a:bodyPr wrap="square" rtlCol="0">
              <a:spAutoFit/>
            </a:bodyPr>
            <a:lstStyle/>
            <a:p>
              <a:pPr algn="r" defTabSz="1219261"/>
              <a:r>
                <a:rPr lang="zh-CN" altLang="en-US" sz="1333" spc="-13" dirty="0">
                  <a:solidFill>
                    <a:srgbClr val="080808"/>
                  </a:solidFill>
                  <a:latin typeface="微软雅黑" panose="020B0503020204020204" pitchFamily="34" charset="-122"/>
                  <a:ea typeface="微软雅黑" panose="020B0503020204020204" pitchFamily="34" charset="-122"/>
                </a:rPr>
                <a:t>请输入内容请输入文字内容请输入内容请输入文字内容请输入文</a:t>
              </a:r>
            </a:p>
            <a:p>
              <a:pPr algn="r" defTabSz="1219261"/>
              <a:endParaRPr lang="zh-CN" altLang="en-US" sz="1333" spc="-13" dirty="0">
                <a:solidFill>
                  <a:srgbClr val="080808"/>
                </a:solidFill>
                <a:latin typeface="微软雅黑" panose="020B0503020204020204" pitchFamily="34" charset="-122"/>
                <a:ea typeface="微软雅黑" panose="020B0503020204020204" pitchFamily="34" charset="-122"/>
              </a:endParaRPr>
            </a:p>
          </p:txBody>
        </p:sp>
      </p:grpSp>
      <p:grpSp>
        <p:nvGrpSpPr>
          <p:cNvPr id="37" name="组合 36"/>
          <p:cNvGrpSpPr/>
          <p:nvPr/>
        </p:nvGrpSpPr>
        <p:grpSpPr>
          <a:xfrm>
            <a:off x="1392272" y="4178359"/>
            <a:ext cx="3925821" cy="1149278"/>
            <a:chOff x="1148437" y="1880522"/>
            <a:chExt cx="2944366" cy="861959"/>
          </a:xfrm>
        </p:grpSpPr>
        <p:sp>
          <p:nvSpPr>
            <p:cNvPr id="38" name="TextBox 35"/>
            <p:cNvSpPr txBox="1"/>
            <p:nvPr/>
          </p:nvSpPr>
          <p:spPr>
            <a:xfrm>
              <a:off x="1292453" y="1880522"/>
              <a:ext cx="2800350" cy="315423"/>
            </a:xfrm>
            <a:prstGeom prst="rect">
              <a:avLst/>
            </a:prstGeom>
            <a:noFill/>
          </p:spPr>
          <p:txBody>
            <a:bodyPr wrap="square" rtlCol="0">
              <a:spAutoFit/>
            </a:bodyPr>
            <a:lstStyle/>
            <a:p>
              <a:pPr algn="ctr" defTabSz="1219261"/>
              <a:r>
                <a:rPr lang="en-US" altLang="zh-CN" sz="2133" dirty="0">
                  <a:solidFill>
                    <a:srgbClr val="076655"/>
                  </a:solidFill>
                  <a:latin typeface="微软雅黑" panose="020B0503020204020204" pitchFamily="34" charset="-122"/>
                  <a:ea typeface="微软雅黑" panose="020B0503020204020204" pitchFamily="34" charset="-122"/>
                </a:rPr>
                <a:t>02</a:t>
              </a:r>
              <a:r>
                <a:rPr lang="zh-CN" altLang="en-US" sz="2133" dirty="0">
                  <a:solidFill>
                    <a:srgbClr val="076655"/>
                  </a:solidFill>
                  <a:latin typeface="微软雅黑" panose="020B0503020204020204" pitchFamily="34" charset="-122"/>
                  <a:ea typeface="微软雅黑" panose="020B0503020204020204" pitchFamily="34" charset="-122"/>
                </a:rPr>
                <a:t>标题文字</a:t>
              </a:r>
            </a:p>
          </p:txBody>
        </p:sp>
        <p:sp>
          <p:nvSpPr>
            <p:cNvPr id="39" name="TextBox 36"/>
            <p:cNvSpPr txBox="1"/>
            <p:nvPr/>
          </p:nvSpPr>
          <p:spPr>
            <a:xfrm>
              <a:off x="1148437" y="2211710"/>
              <a:ext cx="2149545" cy="530771"/>
            </a:xfrm>
            <a:prstGeom prst="rect">
              <a:avLst/>
            </a:prstGeom>
            <a:noFill/>
          </p:spPr>
          <p:txBody>
            <a:bodyPr wrap="square" rtlCol="0">
              <a:spAutoFit/>
            </a:bodyPr>
            <a:lstStyle/>
            <a:p>
              <a:pPr algn="r" defTabSz="1219261"/>
              <a:r>
                <a:rPr lang="zh-CN" altLang="en-US" sz="1333" spc="-13" dirty="0">
                  <a:solidFill>
                    <a:srgbClr val="080808"/>
                  </a:solidFill>
                  <a:latin typeface="微软雅黑" panose="020B0503020204020204" pitchFamily="34" charset="-122"/>
                  <a:ea typeface="微软雅黑" panose="020B0503020204020204" pitchFamily="34" charset="-122"/>
                </a:rPr>
                <a:t>请输入内容请输入文字内容请输入内容请输入文字内容请输入文</a:t>
              </a:r>
            </a:p>
            <a:p>
              <a:pPr algn="r" defTabSz="1219261"/>
              <a:endParaRPr lang="zh-CN" altLang="en-US" sz="1333" spc="-13" dirty="0">
                <a:solidFill>
                  <a:srgbClr val="080808"/>
                </a:solidFill>
                <a:latin typeface="微软雅黑" panose="020B0503020204020204" pitchFamily="34" charset="-122"/>
                <a:ea typeface="微软雅黑" panose="020B0503020204020204" pitchFamily="34" charset="-122"/>
              </a:endParaRPr>
            </a:p>
          </p:txBody>
        </p:sp>
      </p:grpSp>
      <p:grpSp>
        <p:nvGrpSpPr>
          <p:cNvPr id="40" name="组合 39"/>
          <p:cNvGrpSpPr/>
          <p:nvPr/>
        </p:nvGrpSpPr>
        <p:grpSpPr>
          <a:xfrm>
            <a:off x="7248922" y="2084851"/>
            <a:ext cx="3936437" cy="1149278"/>
            <a:chOff x="553519" y="310390"/>
            <a:chExt cx="2952328" cy="861959"/>
          </a:xfrm>
        </p:grpSpPr>
        <p:sp>
          <p:nvSpPr>
            <p:cNvPr id="41" name="TextBox 38"/>
            <p:cNvSpPr txBox="1"/>
            <p:nvPr/>
          </p:nvSpPr>
          <p:spPr>
            <a:xfrm>
              <a:off x="553519" y="310390"/>
              <a:ext cx="2800350" cy="315423"/>
            </a:xfrm>
            <a:prstGeom prst="rect">
              <a:avLst/>
            </a:prstGeom>
            <a:noFill/>
          </p:spPr>
          <p:txBody>
            <a:bodyPr wrap="square" rtlCol="0">
              <a:spAutoFit/>
            </a:bodyPr>
            <a:lstStyle/>
            <a:p>
              <a:pPr algn="ctr" defTabSz="1219261"/>
              <a:r>
                <a:rPr lang="en-US" altLang="zh-CN" sz="2133" dirty="0">
                  <a:solidFill>
                    <a:srgbClr val="076655"/>
                  </a:solidFill>
                  <a:latin typeface="微软雅黑" panose="020B0503020204020204" pitchFamily="34" charset="-122"/>
                  <a:ea typeface="微软雅黑" panose="020B0503020204020204" pitchFamily="34" charset="-122"/>
                </a:rPr>
                <a:t>03</a:t>
              </a:r>
              <a:r>
                <a:rPr lang="zh-CN" altLang="en-US" sz="2133" dirty="0">
                  <a:solidFill>
                    <a:srgbClr val="076655"/>
                  </a:solidFill>
                  <a:latin typeface="微软雅黑" panose="020B0503020204020204" pitchFamily="34" charset="-122"/>
                  <a:ea typeface="微软雅黑" panose="020B0503020204020204" pitchFamily="34" charset="-122"/>
                </a:rPr>
                <a:t>标题文字</a:t>
              </a:r>
            </a:p>
          </p:txBody>
        </p:sp>
        <p:sp>
          <p:nvSpPr>
            <p:cNvPr id="42" name="TextBox 39"/>
            <p:cNvSpPr txBox="1"/>
            <p:nvPr/>
          </p:nvSpPr>
          <p:spPr>
            <a:xfrm>
              <a:off x="1356302" y="641578"/>
              <a:ext cx="2149545" cy="530771"/>
            </a:xfrm>
            <a:prstGeom prst="rect">
              <a:avLst/>
            </a:prstGeom>
            <a:noFill/>
          </p:spPr>
          <p:txBody>
            <a:bodyPr wrap="square" rtlCol="0">
              <a:spAutoFit/>
            </a:bodyPr>
            <a:lstStyle/>
            <a:p>
              <a:pPr defTabSz="1219261"/>
              <a:r>
                <a:rPr lang="zh-CN" altLang="en-US" sz="1333" spc="-13" dirty="0">
                  <a:solidFill>
                    <a:srgbClr val="080808"/>
                  </a:solidFill>
                  <a:latin typeface="微软雅黑" panose="020B0503020204020204" pitchFamily="34" charset="-122"/>
                  <a:ea typeface="微软雅黑" panose="020B0503020204020204" pitchFamily="34" charset="-122"/>
                </a:rPr>
                <a:t>请输入内容请输入文字内容请输入内容请输入文字内容请输入文</a:t>
              </a:r>
            </a:p>
            <a:p>
              <a:pPr defTabSz="1219261"/>
              <a:endParaRPr lang="zh-CN" altLang="en-US" sz="1333" spc="-13" dirty="0">
                <a:solidFill>
                  <a:srgbClr val="080808"/>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906300697"/>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60000" fill="hold" nodeType="afterEffect" p14:presetBounceEnd="40000">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14:bounceEnd="40000">
                                          <p:cBhvr additive="base">
                                            <p:cTn id="7" dur="500" fill="hold"/>
                                            <p:tgtEl>
                                              <p:spTgt spid="3"/>
                                            </p:tgtEl>
                                            <p:attrNameLst>
                                              <p:attrName>ppt_x</p:attrName>
                                            </p:attrNameLst>
                                          </p:cBhvr>
                                          <p:tavLst>
                                            <p:tav tm="0">
                                              <p:val>
                                                <p:strVal val="0-#ppt_w/2"/>
                                              </p:val>
                                            </p:tav>
                                            <p:tav tm="100000">
                                              <p:val>
                                                <p:strVal val="#ppt_x"/>
                                              </p:val>
                                            </p:tav>
                                          </p:tavLst>
                                        </p:anim>
                                        <p:anim calcmode="lin" valueType="num" p14:bounceEnd="40000">
                                          <p:cBhvr additive="base">
                                            <p:cTn id="8" dur="5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2" accel="60000" fill="hold" nodeType="withEffect" p14:presetBounceEnd="40000">
                                      <p:stCondLst>
                                        <p:cond delay="200"/>
                                      </p:stCondLst>
                                      <p:childTnLst>
                                        <p:set>
                                          <p:cBhvr>
                                            <p:cTn id="10" dur="1" fill="hold">
                                              <p:stCondLst>
                                                <p:cond delay="0"/>
                                              </p:stCondLst>
                                            </p:cTn>
                                            <p:tgtEl>
                                              <p:spTgt spid="10"/>
                                            </p:tgtEl>
                                            <p:attrNameLst>
                                              <p:attrName>style.visibility</p:attrName>
                                            </p:attrNameLst>
                                          </p:cBhvr>
                                          <p:to>
                                            <p:strVal val="visible"/>
                                          </p:to>
                                        </p:set>
                                        <p:anim calcmode="lin" valueType="num" p14:bounceEnd="40000">
                                          <p:cBhvr additive="base">
                                            <p:cTn id="11" dur="500" fill="hold"/>
                                            <p:tgtEl>
                                              <p:spTgt spid="10"/>
                                            </p:tgtEl>
                                            <p:attrNameLst>
                                              <p:attrName>ppt_x</p:attrName>
                                            </p:attrNameLst>
                                          </p:cBhvr>
                                          <p:tavLst>
                                            <p:tav tm="0">
                                              <p:val>
                                                <p:strVal val="1+#ppt_w/2"/>
                                              </p:val>
                                            </p:tav>
                                            <p:tav tm="100000">
                                              <p:val>
                                                <p:strVal val="#ppt_x"/>
                                              </p:val>
                                            </p:tav>
                                          </p:tavLst>
                                        </p:anim>
                                        <p:anim calcmode="lin" valueType="num" p14:bounceEnd="40000">
                                          <p:cBhvr additive="base">
                                            <p:cTn id="12" dur="500" fill="hold"/>
                                            <p:tgtEl>
                                              <p:spTgt spid="10"/>
                                            </p:tgtEl>
                                            <p:attrNameLst>
                                              <p:attrName>ppt_y</p:attrName>
                                            </p:attrNameLst>
                                          </p:cBhvr>
                                          <p:tavLst>
                                            <p:tav tm="0">
                                              <p:val>
                                                <p:strVal val="#ppt_y"/>
                                              </p:val>
                                            </p:tav>
                                            <p:tav tm="100000">
                                              <p:val>
                                                <p:strVal val="#ppt_y"/>
                                              </p:val>
                                            </p:tav>
                                          </p:tavLst>
                                        </p:anim>
                                      </p:childTnLst>
                                    </p:cTn>
                                  </p:par>
                                  <p:par>
                                    <p:cTn id="13" presetID="2" presetClass="entr" presetSubtype="4" accel="60000" fill="hold" nodeType="withEffect" p14:presetBounceEnd="40000">
                                      <p:stCondLst>
                                        <p:cond delay="400"/>
                                      </p:stCondLst>
                                      <p:childTnLst>
                                        <p:set>
                                          <p:cBhvr>
                                            <p:cTn id="14" dur="1" fill="hold">
                                              <p:stCondLst>
                                                <p:cond delay="0"/>
                                              </p:stCondLst>
                                            </p:cTn>
                                            <p:tgtEl>
                                              <p:spTgt spid="7"/>
                                            </p:tgtEl>
                                            <p:attrNameLst>
                                              <p:attrName>style.visibility</p:attrName>
                                            </p:attrNameLst>
                                          </p:cBhvr>
                                          <p:to>
                                            <p:strVal val="visible"/>
                                          </p:to>
                                        </p:set>
                                        <p:anim calcmode="lin" valueType="num" p14:bounceEnd="40000">
                                          <p:cBhvr additive="base">
                                            <p:cTn id="15" dur="500" fill="hold"/>
                                            <p:tgtEl>
                                              <p:spTgt spid="7"/>
                                            </p:tgtEl>
                                            <p:attrNameLst>
                                              <p:attrName>ppt_x</p:attrName>
                                            </p:attrNameLst>
                                          </p:cBhvr>
                                          <p:tavLst>
                                            <p:tav tm="0">
                                              <p:val>
                                                <p:strVal val="#ppt_x"/>
                                              </p:val>
                                            </p:tav>
                                            <p:tav tm="100000">
                                              <p:val>
                                                <p:strVal val="#ppt_x"/>
                                              </p:val>
                                            </p:tav>
                                          </p:tavLst>
                                        </p:anim>
                                        <p:anim calcmode="lin" valueType="num" p14:bounceEnd="40000">
                                          <p:cBhvr additive="base">
                                            <p:cTn id="16" dur="500" fill="hold"/>
                                            <p:tgtEl>
                                              <p:spTgt spid="7"/>
                                            </p:tgtEl>
                                            <p:attrNameLst>
                                              <p:attrName>ppt_y</p:attrName>
                                            </p:attrNameLst>
                                          </p:cBhvr>
                                          <p:tavLst>
                                            <p:tav tm="0">
                                              <p:val>
                                                <p:strVal val="1+#ppt_h/2"/>
                                              </p:val>
                                            </p:tav>
                                            <p:tav tm="100000">
                                              <p:val>
                                                <p:strVal val="#ppt_y"/>
                                              </p:val>
                                            </p:tav>
                                          </p:tavLst>
                                        </p:anim>
                                      </p:childTnLst>
                                    </p:cTn>
                                  </p:par>
                                </p:childTnLst>
                              </p:cTn>
                            </p:par>
                            <p:par>
                              <p:cTn id="17" fill="hold">
                                <p:stCondLst>
                                  <p:cond delay="900"/>
                                </p:stCondLst>
                                <p:childTnLst>
                                  <p:par>
                                    <p:cTn id="18" presetID="45" presetClass="entr" presetSubtype="0" fill="hold" nodeType="afterEffect">
                                      <p:stCondLst>
                                        <p:cond delay="0"/>
                                      </p:stCondLst>
                                      <p:childTnLst>
                                        <p:set>
                                          <p:cBhvr>
                                            <p:cTn id="19" dur="1" fill="hold">
                                              <p:stCondLst>
                                                <p:cond delay="0"/>
                                              </p:stCondLst>
                                            </p:cTn>
                                            <p:tgtEl>
                                              <p:spTgt spid="13"/>
                                            </p:tgtEl>
                                            <p:attrNameLst>
                                              <p:attrName>style.visibility</p:attrName>
                                            </p:attrNameLst>
                                          </p:cBhvr>
                                          <p:to>
                                            <p:strVal val="visible"/>
                                          </p:to>
                                        </p:set>
                                        <p:animEffect transition="in" filter="fade">
                                          <p:cBhvr>
                                            <p:cTn id="20" dur="500"/>
                                            <p:tgtEl>
                                              <p:spTgt spid="13"/>
                                            </p:tgtEl>
                                          </p:cBhvr>
                                        </p:animEffect>
                                        <p:anim calcmode="lin" valueType="num">
                                          <p:cBhvr>
                                            <p:cTn id="21" dur="500" fill="hold"/>
                                            <p:tgtEl>
                                              <p:spTgt spid="13"/>
                                            </p:tgtEl>
                                            <p:attrNameLst>
                                              <p:attrName>ppt_w</p:attrName>
                                            </p:attrNameLst>
                                          </p:cBhvr>
                                          <p:tavLst>
                                            <p:tav tm="0" fmla="#ppt_w*sin(2.5*pi*$)">
                                              <p:val>
                                                <p:fltVal val="0"/>
                                              </p:val>
                                            </p:tav>
                                            <p:tav tm="100000">
                                              <p:val>
                                                <p:fltVal val="1"/>
                                              </p:val>
                                            </p:tav>
                                          </p:tavLst>
                                        </p:anim>
                                        <p:anim calcmode="lin" valueType="num">
                                          <p:cBhvr>
                                            <p:cTn id="22" dur="500" fill="hold"/>
                                            <p:tgtEl>
                                              <p:spTgt spid="13"/>
                                            </p:tgtEl>
                                            <p:attrNameLst>
                                              <p:attrName>ppt_h</p:attrName>
                                            </p:attrNameLst>
                                          </p:cBhvr>
                                          <p:tavLst>
                                            <p:tav tm="0">
                                              <p:val>
                                                <p:strVal val="#ppt_h"/>
                                              </p:val>
                                            </p:tav>
                                            <p:tav tm="100000">
                                              <p:val>
                                                <p:strVal val="#ppt_h"/>
                                              </p:val>
                                            </p:tav>
                                          </p:tavLst>
                                        </p:anim>
                                      </p:childTnLst>
                                    </p:cTn>
                                  </p:par>
                                </p:childTnLst>
                              </p:cTn>
                            </p:par>
                            <p:par>
                              <p:cTn id="23" fill="hold">
                                <p:stCondLst>
                                  <p:cond delay="1400"/>
                                </p:stCondLst>
                                <p:childTnLst>
                                  <p:par>
                                    <p:cTn id="24" presetID="45" presetClass="entr" presetSubtype="0" fill="hold" nodeType="afterEffect">
                                      <p:stCondLst>
                                        <p:cond delay="0"/>
                                      </p:stCondLst>
                                      <p:childTnLst>
                                        <p:set>
                                          <p:cBhvr>
                                            <p:cTn id="25" dur="1" fill="hold">
                                              <p:stCondLst>
                                                <p:cond delay="0"/>
                                              </p:stCondLst>
                                            </p:cTn>
                                            <p:tgtEl>
                                              <p:spTgt spid="23"/>
                                            </p:tgtEl>
                                            <p:attrNameLst>
                                              <p:attrName>style.visibility</p:attrName>
                                            </p:attrNameLst>
                                          </p:cBhvr>
                                          <p:to>
                                            <p:strVal val="visible"/>
                                          </p:to>
                                        </p:set>
                                        <p:animEffect transition="in" filter="fade">
                                          <p:cBhvr>
                                            <p:cTn id="26" dur="500"/>
                                            <p:tgtEl>
                                              <p:spTgt spid="23"/>
                                            </p:tgtEl>
                                          </p:cBhvr>
                                        </p:animEffect>
                                        <p:anim calcmode="lin" valueType="num">
                                          <p:cBhvr>
                                            <p:cTn id="27" dur="500" fill="hold"/>
                                            <p:tgtEl>
                                              <p:spTgt spid="23"/>
                                            </p:tgtEl>
                                            <p:attrNameLst>
                                              <p:attrName>ppt_w</p:attrName>
                                            </p:attrNameLst>
                                          </p:cBhvr>
                                          <p:tavLst>
                                            <p:tav tm="0" fmla="#ppt_w*sin(2.5*pi*$)">
                                              <p:val>
                                                <p:fltVal val="0"/>
                                              </p:val>
                                            </p:tav>
                                            <p:tav tm="100000">
                                              <p:val>
                                                <p:fltVal val="1"/>
                                              </p:val>
                                            </p:tav>
                                          </p:tavLst>
                                        </p:anim>
                                        <p:anim calcmode="lin" valueType="num">
                                          <p:cBhvr>
                                            <p:cTn id="28" dur="500" fill="hold"/>
                                            <p:tgtEl>
                                              <p:spTgt spid="23"/>
                                            </p:tgtEl>
                                            <p:attrNameLst>
                                              <p:attrName>ppt_h</p:attrName>
                                            </p:attrNameLst>
                                          </p:cBhvr>
                                          <p:tavLst>
                                            <p:tav tm="0">
                                              <p:val>
                                                <p:strVal val="#ppt_h"/>
                                              </p:val>
                                            </p:tav>
                                            <p:tav tm="100000">
                                              <p:val>
                                                <p:strVal val="#ppt_h"/>
                                              </p:val>
                                            </p:tav>
                                          </p:tavLst>
                                        </p:anim>
                                      </p:childTnLst>
                                    </p:cTn>
                                  </p:par>
                                </p:childTnLst>
                              </p:cTn>
                            </p:par>
                            <p:par>
                              <p:cTn id="29" fill="hold">
                                <p:stCondLst>
                                  <p:cond delay="1900"/>
                                </p:stCondLst>
                                <p:childTnLst>
                                  <p:par>
                                    <p:cTn id="30" presetID="45" presetClass="entr" presetSubtype="0" fill="hold" nodeType="afterEffect">
                                      <p:stCondLst>
                                        <p:cond delay="0"/>
                                      </p:stCondLst>
                                      <p:childTnLst>
                                        <p:set>
                                          <p:cBhvr>
                                            <p:cTn id="31" dur="1" fill="hold">
                                              <p:stCondLst>
                                                <p:cond delay="0"/>
                                              </p:stCondLst>
                                            </p:cTn>
                                            <p:tgtEl>
                                              <p:spTgt spid="31"/>
                                            </p:tgtEl>
                                            <p:attrNameLst>
                                              <p:attrName>style.visibility</p:attrName>
                                            </p:attrNameLst>
                                          </p:cBhvr>
                                          <p:to>
                                            <p:strVal val="visible"/>
                                          </p:to>
                                        </p:set>
                                        <p:animEffect transition="in" filter="fade">
                                          <p:cBhvr>
                                            <p:cTn id="32" dur="500"/>
                                            <p:tgtEl>
                                              <p:spTgt spid="31"/>
                                            </p:tgtEl>
                                          </p:cBhvr>
                                        </p:animEffect>
                                        <p:anim calcmode="lin" valueType="num">
                                          <p:cBhvr>
                                            <p:cTn id="33" dur="500" fill="hold"/>
                                            <p:tgtEl>
                                              <p:spTgt spid="31"/>
                                            </p:tgtEl>
                                            <p:attrNameLst>
                                              <p:attrName>ppt_w</p:attrName>
                                            </p:attrNameLst>
                                          </p:cBhvr>
                                          <p:tavLst>
                                            <p:tav tm="0" fmla="#ppt_w*sin(2.5*pi*$)">
                                              <p:val>
                                                <p:fltVal val="0"/>
                                              </p:val>
                                            </p:tav>
                                            <p:tav tm="100000">
                                              <p:val>
                                                <p:fltVal val="1"/>
                                              </p:val>
                                            </p:tav>
                                          </p:tavLst>
                                        </p:anim>
                                        <p:anim calcmode="lin" valueType="num">
                                          <p:cBhvr>
                                            <p:cTn id="34" dur="500" fill="hold"/>
                                            <p:tgtEl>
                                              <p:spTgt spid="31"/>
                                            </p:tgtEl>
                                            <p:attrNameLst>
                                              <p:attrName>ppt_h</p:attrName>
                                            </p:attrNameLst>
                                          </p:cBhvr>
                                          <p:tavLst>
                                            <p:tav tm="0">
                                              <p:val>
                                                <p:strVal val="#ppt_h"/>
                                              </p:val>
                                            </p:tav>
                                            <p:tav tm="100000">
                                              <p:val>
                                                <p:strVal val="#ppt_h"/>
                                              </p:val>
                                            </p:tav>
                                          </p:tavLst>
                                        </p:anim>
                                      </p:childTnLst>
                                    </p:cTn>
                                  </p:par>
                                </p:childTnLst>
                              </p:cTn>
                            </p:par>
                            <p:par>
                              <p:cTn id="35" fill="hold">
                                <p:stCondLst>
                                  <p:cond delay="2400"/>
                                </p:stCondLst>
                                <p:childTnLst>
                                  <p:par>
                                    <p:cTn id="36" presetID="47" presetClass="entr" presetSubtype="0" fill="hold" nodeType="afterEffect">
                                      <p:stCondLst>
                                        <p:cond delay="0"/>
                                      </p:stCondLst>
                                      <p:childTnLst>
                                        <p:set>
                                          <p:cBhvr>
                                            <p:cTn id="37" dur="1" fill="hold">
                                              <p:stCondLst>
                                                <p:cond delay="0"/>
                                              </p:stCondLst>
                                            </p:cTn>
                                            <p:tgtEl>
                                              <p:spTgt spid="34"/>
                                            </p:tgtEl>
                                            <p:attrNameLst>
                                              <p:attrName>style.visibility</p:attrName>
                                            </p:attrNameLst>
                                          </p:cBhvr>
                                          <p:to>
                                            <p:strVal val="visible"/>
                                          </p:to>
                                        </p:set>
                                        <p:animEffect transition="in" filter="fade">
                                          <p:cBhvr>
                                            <p:cTn id="38" dur="500"/>
                                            <p:tgtEl>
                                              <p:spTgt spid="34"/>
                                            </p:tgtEl>
                                          </p:cBhvr>
                                        </p:animEffect>
                                        <p:anim calcmode="lin" valueType="num">
                                          <p:cBhvr>
                                            <p:cTn id="39" dur="500" fill="hold"/>
                                            <p:tgtEl>
                                              <p:spTgt spid="34"/>
                                            </p:tgtEl>
                                            <p:attrNameLst>
                                              <p:attrName>ppt_x</p:attrName>
                                            </p:attrNameLst>
                                          </p:cBhvr>
                                          <p:tavLst>
                                            <p:tav tm="0">
                                              <p:val>
                                                <p:strVal val="#ppt_x"/>
                                              </p:val>
                                            </p:tav>
                                            <p:tav tm="100000">
                                              <p:val>
                                                <p:strVal val="#ppt_x"/>
                                              </p:val>
                                            </p:tav>
                                          </p:tavLst>
                                        </p:anim>
                                        <p:anim calcmode="lin" valueType="num">
                                          <p:cBhvr>
                                            <p:cTn id="40" dur="500" fill="hold"/>
                                            <p:tgtEl>
                                              <p:spTgt spid="34"/>
                                            </p:tgtEl>
                                            <p:attrNameLst>
                                              <p:attrName>ppt_y</p:attrName>
                                            </p:attrNameLst>
                                          </p:cBhvr>
                                          <p:tavLst>
                                            <p:tav tm="0">
                                              <p:val>
                                                <p:strVal val="#ppt_y-.1"/>
                                              </p:val>
                                            </p:tav>
                                            <p:tav tm="100000">
                                              <p:val>
                                                <p:strVal val="#ppt_y"/>
                                              </p:val>
                                            </p:tav>
                                          </p:tavLst>
                                        </p:anim>
                                      </p:childTnLst>
                                    </p:cTn>
                                  </p:par>
                                </p:childTnLst>
                              </p:cTn>
                            </p:par>
                            <p:par>
                              <p:cTn id="41" fill="hold">
                                <p:stCondLst>
                                  <p:cond delay="2900"/>
                                </p:stCondLst>
                                <p:childTnLst>
                                  <p:par>
                                    <p:cTn id="42" presetID="47" presetClass="entr" presetSubtype="0" fill="hold" nodeType="afterEffect">
                                      <p:stCondLst>
                                        <p:cond delay="0"/>
                                      </p:stCondLst>
                                      <p:childTnLst>
                                        <p:set>
                                          <p:cBhvr>
                                            <p:cTn id="43" dur="1" fill="hold">
                                              <p:stCondLst>
                                                <p:cond delay="0"/>
                                              </p:stCondLst>
                                            </p:cTn>
                                            <p:tgtEl>
                                              <p:spTgt spid="37"/>
                                            </p:tgtEl>
                                            <p:attrNameLst>
                                              <p:attrName>style.visibility</p:attrName>
                                            </p:attrNameLst>
                                          </p:cBhvr>
                                          <p:to>
                                            <p:strVal val="visible"/>
                                          </p:to>
                                        </p:set>
                                        <p:animEffect transition="in" filter="fade">
                                          <p:cBhvr>
                                            <p:cTn id="44" dur="500"/>
                                            <p:tgtEl>
                                              <p:spTgt spid="37"/>
                                            </p:tgtEl>
                                          </p:cBhvr>
                                        </p:animEffect>
                                        <p:anim calcmode="lin" valueType="num">
                                          <p:cBhvr>
                                            <p:cTn id="45" dur="500" fill="hold"/>
                                            <p:tgtEl>
                                              <p:spTgt spid="37"/>
                                            </p:tgtEl>
                                            <p:attrNameLst>
                                              <p:attrName>ppt_x</p:attrName>
                                            </p:attrNameLst>
                                          </p:cBhvr>
                                          <p:tavLst>
                                            <p:tav tm="0">
                                              <p:val>
                                                <p:strVal val="#ppt_x"/>
                                              </p:val>
                                            </p:tav>
                                            <p:tav tm="100000">
                                              <p:val>
                                                <p:strVal val="#ppt_x"/>
                                              </p:val>
                                            </p:tav>
                                          </p:tavLst>
                                        </p:anim>
                                        <p:anim calcmode="lin" valueType="num">
                                          <p:cBhvr>
                                            <p:cTn id="46" dur="500" fill="hold"/>
                                            <p:tgtEl>
                                              <p:spTgt spid="37"/>
                                            </p:tgtEl>
                                            <p:attrNameLst>
                                              <p:attrName>ppt_y</p:attrName>
                                            </p:attrNameLst>
                                          </p:cBhvr>
                                          <p:tavLst>
                                            <p:tav tm="0">
                                              <p:val>
                                                <p:strVal val="#ppt_y-.1"/>
                                              </p:val>
                                            </p:tav>
                                            <p:tav tm="100000">
                                              <p:val>
                                                <p:strVal val="#ppt_y"/>
                                              </p:val>
                                            </p:tav>
                                          </p:tavLst>
                                        </p:anim>
                                      </p:childTnLst>
                                    </p:cTn>
                                  </p:par>
                                </p:childTnLst>
                              </p:cTn>
                            </p:par>
                            <p:par>
                              <p:cTn id="47" fill="hold">
                                <p:stCondLst>
                                  <p:cond delay="3400"/>
                                </p:stCondLst>
                                <p:childTnLst>
                                  <p:par>
                                    <p:cTn id="48" presetID="47" presetClass="entr" presetSubtype="0" fill="hold" nodeType="afterEffect">
                                      <p:stCondLst>
                                        <p:cond delay="0"/>
                                      </p:stCondLst>
                                      <p:childTnLst>
                                        <p:set>
                                          <p:cBhvr>
                                            <p:cTn id="49" dur="1" fill="hold">
                                              <p:stCondLst>
                                                <p:cond delay="0"/>
                                              </p:stCondLst>
                                            </p:cTn>
                                            <p:tgtEl>
                                              <p:spTgt spid="40"/>
                                            </p:tgtEl>
                                            <p:attrNameLst>
                                              <p:attrName>style.visibility</p:attrName>
                                            </p:attrNameLst>
                                          </p:cBhvr>
                                          <p:to>
                                            <p:strVal val="visible"/>
                                          </p:to>
                                        </p:set>
                                        <p:animEffect transition="in" filter="fade">
                                          <p:cBhvr>
                                            <p:cTn id="50" dur="500"/>
                                            <p:tgtEl>
                                              <p:spTgt spid="40"/>
                                            </p:tgtEl>
                                          </p:cBhvr>
                                        </p:animEffect>
                                        <p:anim calcmode="lin" valueType="num">
                                          <p:cBhvr>
                                            <p:cTn id="51" dur="500" fill="hold"/>
                                            <p:tgtEl>
                                              <p:spTgt spid="40"/>
                                            </p:tgtEl>
                                            <p:attrNameLst>
                                              <p:attrName>ppt_x</p:attrName>
                                            </p:attrNameLst>
                                          </p:cBhvr>
                                          <p:tavLst>
                                            <p:tav tm="0">
                                              <p:val>
                                                <p:strVal val="#ppt_x"/>
                                              </p:val>
                                            </p:tav>
                                            <p:tav tm="100000">
                                              <p:val>
                                                <p:strVal val="#ppt_x"/>
                                              </p:val>
                                            </p:tav>
                                          </p:tavLst>
                                        </p:anim>
                                        <p:anim calcmode="lin" valueType="num">
                                          <p:cBhvr>
                                            <p:cTn id="52" dur="500" fill="hold"/>
                                            <p:tgtEl>
                                              <p:spTgt spid="4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6000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2" accel="60000" fill="hold" nodeType="withEffect">
                                      <p:stCondLst>
                                        <p:cond delay="20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500" fill="hold"/>
                                            <p:tgtEl>
                                              <p:spTgt spid="10"/>
                                            </p:tgtEl>
                                            <p:attrNameLst>
                                              <p:attrName>ppt_x</p:attrName>
                                            </p:attrNameLst>
                                          </p:cBhvr>
                                          <p:tavLst>
                                            <p:tav tm="0">
                                              <p:val>
                                                <p:strVal val="1+#ppt_w/2"/>
                                              </p:val>
                                            </p:tav>
                                            <p:tav tm="100000">
                                              <p:val>
                                                <p:strVal val="#ppt_x"/>
                                              </p:val>
                                            </p:tav>
                                          </p:tavLst>
                                        </p:anim>
                                        <p:anim calcmode="lin" valueType="num">
                                          <p:cBhvr additive="base">
                                            <p:cTn id="12" dur="500" fill="hold"/>
                                            <p:tgtEl>
                                              <p:spTgt spid="10"/>
                                            </p:tgtEl>
                                            <p:attrNameLst>
                                              <p:attrName>ppt_y</p:attrName>
                                            </p:attrNameLst>
                                          </p:cBhvr>
                                          <p:tavLst>
                                            <p:tav tm="0">
                                              <p:val>
                                                <p:strVal val="#ppt_y"/>
                                              </p:val>
                                            </p:tav>
                                            <p:tav tm="100000">
                                              <p:val>
                                                <p:strVal val="#ppt_y"/>
                                              </p:val>
                                            </p:tav>
                                          </p:tavLst>
                                        </p:anim>
                                      </p:childTnLst>
                                    </p:cTn>
                                  </p:par>
                                  <p:par>
                                    <p:cTn id="13" presetID="2" presetClass="entr" presetSubtype="4" accel="60000" fill="hold" nodeType="withEffect">
                                      <p:stCondLst>
                                        <p:cond delay="40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500" fill="hold"/>
                                            <p:tgtEl>
                                              <p:spTgt spid="7"/>
                                            </p:tgtEl>
                                            <p:attrNameLst>
                                              <p:attrName>ppt_x</p:attrName>
                                            </p:attrNameLst>
                                          </p:cBhvr>
                                          <p:tavLst>
                                            <p:tav tm="0">
                                              <p:val>
                                                <p:strVal val="#ppt_x"/>
                                              </p:val>
                                            </p:tav>
                                            <p:tav tm="100000">
                                              <p:val>
                                                <p:strVal val="#ppt_x"/>
                                              </p:val>
                                            </p:tav>
                                          </p:tavLst>
                                        </p:anim>
                                        <p:anim calcmode="lin" valueType="num">
                                          <p:cBhvr additive="base">
                                            <p:cTn id="16" dur="500" fill="hold"/>
                                            <p:tgtEl>
                                              <p:spTgt spid="7"/>
                                            </p:tgtEl>
                                            <p:attrNameLst>
                                              <p:attrName>ppt_y</p:attrName>
                                            </p:attrNameLst>
                                          </p:cBhvr>
                                          <p:tavLst>
                                            <p:tav tm="0">
                                              <p:val>
                                                <p:strVal val="1+#ppt_h/2"/>
                                              </p:val>
                                            </p:tav>
                                            <p:tav tm="100000">
                                              <p:val>
                                                <p:strVal val="#ppt_y"/>
                                              </p:val>
                                            </p:tav>
                                          </p:tavLst>
                                        </p:anim>
                                      </p:childTnLst>
                                    </p:cTn>
                                  </p:par>
                                </p:childTnLst>
                              </p:cTn>
                            </p:par>
                            <p:par>
                              <p:cTn id="17" fill="hold">
                                <p:stCondLst>
                                  <p:cond delay="900"/>
                                </p:stCondLst>
                                <p:childTnLst>
                                  <p:par>
                                    <p:cTn id="18" presetID="45" presetClass="entr" presetSubtype="0" fill="hold" nodeType="afterEffect">
                                      <p:stCondLst>
                                        <p:cond delay="0"/>
                                      </p:stCondLst>
                                      <p:childTnLst>
                                        <p:set>
                                          <p:cBhvr>
                                            <p:cTn id="19" dur="1" fill="hold">
                                              <p:stCondLst>
                                                <p:cond delay="0"/>
                                              </p:stCondLst>
                                            </p:cTn>
                                            <p:tgtEl>
                                              <p:spTgt spid="13"/>
                                            </p:tgtEl>
                                            <p:attrNameLst>
                                              <p:attrName>style.visibility</p:attrName>
                                            </p:attrNameLst>
                                          </p:cBhvr>
                                          <p:to>
                                            <p:strVal val="visible"/>
                                          </p:to>
                                        </p:set>
                                        <p:animEffect transition="in" filter="fade">
                                          <p:cBhvr>
                                            <p:cTn id="20" dur="500"/>
                                            <p:tgtEl>
                                              <p:spTgt spid="13"/>
                                            </p:tgtEl>
                                          </p:cBhvr>
                                        </p:animEffect>
                                        <p:anim calcmode="lin" valueType="num">
                                          <p:cBhvr>
                                            <p:cTn id="21" dur="500" fill="hold"/>
                                            <p:tgtEl>
                                              <p:spTgt spid="13"/>
                                            </p:tgtEl>
                                            <p:attrNameLst>
                                              <p:attrName>ppt_w</p:attrName>
                                            </p:attrNameLst>
                                          </p:cBhvr>
                                          <p:tavLst>
                                            <p:tav tm="0" fmla="#ppt_w*sin(2.5*pi*$)">
                                              <p:val>
                                                <p:fltVal val="0"/>
                                              </p:val>
                                            </p:tav>
                                            <p:tav tm="100000">
                                              <p:val>
                                                <p:fltVal val="1"/>
                                              </p:val>
                                            </p:tav>
                                          </p:tavLst>
                                        </p:anim>
                                        <p:anim calcmode="lin" valueType="num">
                                          <p:cBhvr>
                                            <p:cTn id="22" dur="500" fill="hold"/>
                                            <p:tgtEl>
                                              <p:spTgt spid="13"/>
                                            </p:tgtEl>
                                            <p:attrNameLst>
                                              <p:attrName>ppt_h</p:attrName>
                                            </p:attrNameLst>
                                          </p:cBhvr>
                                          <p:tavLst>
                                            <p:tav tm="0">
                                              <p:val>
                                                <p:strVal val="#ppt_h"/>
                                              </p:val>
                                            </p:tav>
                                            <p:tav tm="100000">
                                              <p:val>
                                                <p:strVal val="#ppt_h"/>
                                              </p:val>
                                            </p:tav>
                                          </p:tavLst>
                                        </p:anim>
                                      </p:childTnLst>
                                    </p:cTn>
                                  </p:par>
                                </p:childTnLst>
                              </p:cTn>
                            </p:par>
                            <p:par>
                              <p:cTn id="23" fill="hold">
                                <p:stCondLst>
                                  <p:cond delay="1400"/>
                                </p:stCondLst>
                                <p:childTnLst>
                                  <p:par>
                                    <p:cTn id="24" presetID="45" presetClass="entr" presetSubtype="0" fill="hold" nodeType="afterEffect">
                                      <p:stCondLst>
                                        <p:cond delay="0"/>
                                      </p:stCondLst>
                                      <p:childTnLst>
                                        <p:set>
                                          <p:cBhvr>
                                            <p:cTn id="25" dur="1" fill="hold">
                                              <p:stCondLst>
                                                <p:cond delay="0"/>
                                              </p:stCondLst>
                                            </p:cTn>
                                            <p:tgtEl>
                                              <p:spTgt spid="23"/>
                                            </p:tgtEl>
                                            <p:attrNameLst>
                                              <p:attrName>style.visibility</p:attrName>
                                            </p:attrNameLst>
                                          </p:cBhvr>
                                          <p:to>
                                            <p:strVal val="visible"/>
                                          </p:to>
                                        </p:set>
                                        <p:animEffect transition="in" filter="fade">
                                          <p:cBhvr>
                                            <p:cTn id="26" dur="500"/>
                                            <p:tgtEl>
                                              <p:spTgt spid="23"/>
                                            </p:tgtEl>
                                          </p:cBhvr>
                                        </p:animEffect>
                                        <p:anim calcmode="lin" valueType="num">
                                          <p:cBhvr>
                                            <p:cTn id="27" dur="500" fill="hold"/>
                                            <p:tgtEl>
                                              <p:spTgt spid="23"/>
                                            </p:tgtEl>
                                            <p:attrNameLst>
                                              <p:attrName>ppt_w</p:attrName>
                                            </p:attrNameLst>
                                          </p:cBhvr>
                                          <p:tavLst>
                                            <p:tav tm="0" fmla="#ppt_w*sin(2.5*pi*$)">
                                              <p:val>
                                                <p:fltVal val="0"/>
                                              </p:val>
                                            </p:tav>
                                            <p:tav tm="100000">
                                              <p:val>
                                                <p:fltVal val="1"/>
                                              </p:val>
                                            </p:tav>
                                          </p:tavLst>
                                        </p:anim>
                                        <p:anim calcmode="lin" valueType="num">
                                          <p:cBhvr>
                                            <p:cTn id="28" dur="500" fill="hold"/>
                                            <p:tgtEl>
                                              <p:spTgt spid="23"/>
                                            </p:tgtEl>
                                            <p:attrNameLst>
                                              <p:attrName>ppt_h</p:attrName>
                                            </p:attrNameLst>
                                          </p:cBhvr>
                                          <p:tavLst>
                                            <p:tav tm="0">
                                              <p:val>
                                                <p:strVal val="#ppt_h"/>
                                              </p:val>
                                            </p:tav>
                                            <p:tav tm="100000">
                                              <p:val>
                                                <p:strVal val="#ppt_h"/>
                                              </p:val>
                                            </p:tav>
                                          </p:tavLst>
                                        </p:anim>
                                      </p:childTnLst>
                                    </p:cTn>
                                  </p:par>
                                </p:childTnLst>
                              </p:cTn>
                            </p:par>
                            <p:par>
                              <p:cTn id="29" fill="hold">
                                <p:stCondLst>
                                  <p:cond delay="1900"/>
                                </p:stCondLst>
                                <p:childTnLst>
                                  <p:par>
                                    <p:cTn id="30" presetID="45" presetClass="entr" presetSubtype="0" fill="hold" nodeType="afterEffect">
                                      <p:stCondLst>
                                        <p:cond delay="0"/>
                                      </p:stCondLst>
                                      <p:childTnLst>
                                        <p:set>
                                          <p:cBhvr>
                                            <p:cTn id="31" dur="1" fill="hold">
                                              <p:stCondLst>
                                                <p:cond delay="0"/>
                                              </p:stCondLst>
                                            </p:cTn>
                                            <p:tgtEl>
                                              <p:spTgt spid="31"/>
                                            </p:tgtEl>
                                            <p:attrNameLst>
                                              <p:attrName>style.visibility</p:attrName>
                                            </p:attrNameLst>
                                          </p:cBhvr>
                                          <p:to>
                                            <p:strVal val="visible"/>
                                          </p:to>
                                        </p:set>
                                        <p:animEffect transition="in" filter="fade">
                                          <p:cBhvr>
                                            <p:cTn id="32" dur="500"/>
                                            <p:tgtEl>
                                              <p:spTgt spid="31"/>
                                            </p:tgtEl>
                                          </p:cBhvr>
                                        </p:animEffect>
                                        <p:anim calcmode="lin" valueType="num">
                                          <p:cBhvr>
                                            <p:cTn id="33" dur="500" fill="hold"/>
                                            <p:tgtEl>
                                              <p:spTgt spid="31"/>
                                            </p:tgtEl>
                                            <p:attrNameLst>
                                              <p:attrName>ppt_w</p:attrName>
                                            </p:attrNameLst>
                                          </p:cBhvr>
                                          <p:tavLst>
                                            <p:tav tm="0" fmla="#ppt_w*sin(2.5*pi*$)">
                                              <p:val>
                                                <p:fltVal val="0"/>
                                              </p:val>
                                            </p:tav>
                                            <p:tav tm="100000">
                                              <p:val>
                                                <p:fltVal val="1"/>
                                              </p:val>
                                            </p:tav>
                                          </p:tavLst>
                                        </p:anim>
                                        <p:anim calcmode="lin" valueType="num">
                                          <p:cBhvr>
                                            <p:cTn id="34" dur="500" fill="hold"/>
                                            <p:tgtEl>
                                              <p:spTgt spid="31"/>
                                            </p:tgtEl>
                                            <p:attrNameLst>
                                              <p:attrName>ppt_h</p:attrName>
                                            </p:attrNameLst>
                                          </p:cBhvr>
                                          <p:tavLst>
                                            <p:tav tm="0">
                                              <p:val>
                                                <p:strVal val="#ppt_h"/>
                                              </p:val>
                                            </p:tav>
                                            <p:tav tm="100000">
                                              <p:val>
                                                <p:strVal val="#ppt_h"/>
                                              </p:val>
                                            </p:tav>
                                          </p:tavLst>
                                        </p:anim>
                                      </p:childTnLst>
                                    </p:cTn>
                                  </p:par>
                                </p:childTnLst>
                              </p:cTn>
                            </p:par>
                            <p:par>
                              <p:cTn id="35" fill="hold">
                                <p:stCondLst>
                                  <p:cond delay="2400"/>
                                </p:stCondLst>
                                <p:childTnLst>
                                  <p:par>
                                    <p:cTn id="36" presetID="47" presetClass="entr" presetSubtype="0" fill="hold" nodeType="afterEffect">
                                      <p:stCondLst>
                                        <p:cond delay="0"/>
                                      </p:stCondLst>
                                      <p:childTnLst>
                                        <p:set>
                                          <p:cBhvr>
                                            <p:cTn id="37" dur="1" fill="hold">
                                              <p:stCondLst>
                                                <p:cond delay="0"/>
                                              </p:stCondLst>
                                            </p:cTn>
                                            <p:tgtEl>
                                              <p:spTgt spid="34"/>
                                            </p:tgtEl>
                                            <p:attrNameLst>
                                              <p:attrName>style.visibility</p:attrName>
                                            </p:attrNameLst>
                                          </p:cBhvr>
                                          <p:to>
                                            <p:strVal val="visible"/>
                                          </p:to>
                                        </p:set>
                                        <p:animEffect transition="in" filter="fade">
                                          <p:cBhvr>
                                            <p:cTn id="38" dur="500"/>
                                            <p:tgtEl>
                                              <p:spTgt spid="34"/>
                                            </p:tgtEl>
                                          </p:cBhvr>
                                        </p:animEffect>
                                        <p:anim calcmode="lin" valueType="num">
                                          <p:cBhvr>
                                            <p:cTn id="39" dur="500" fill="hold"/>
                                            <p:tgtEl>
                                              <p:spTgt spid="34"/>
                                            </p:tgtEl>
                                            <p:attrNameLst>
                                              <p:attrName>ppt_x</p:attrName>
                                            </p:attrNameLst>
                                          </p:cBhvr>
                                          <p:tavLst>
                                            <p:tav tm="0">
                                              <p:val>
                                                <p:strVal val="#ppt_x"/>
                                              </p:val>
                                            </p:tav>
                                            <p:tav tm="100000">
                                              <p:val>
                                                <p:strVal val="#ppt_x"/>
                                              </p:val>
                                            </p:tav>
                                          </p:tavLst>
                                        </p:anim>
                                        <p:anim calcmode="lin" valueType="num">
                                          <p:cBhvr>
                                            <p:cTn id="40" dur="500" fill="hold"/>
                                            <p:tgtEl>
                                              <p:spTgt spid="34"/>
                                            </p:tgtEl>
                                            <p:attrNameLst>
                                              <p:attrName>ppt_y</p:attrName>
                                            </p:attrNameLst>
                                          </p:cBhvr>
                                          <p:tavLst>
                                            <p:tav tm="0">
                                              <p:val>
                                                <p:strVal val="#ppt_y-.1"/>
                                              </p:val>
                                            </p:tav>
                                            <p:tav tm="100000">
                                              <p:val>
                                                <p:strVal val="#ppt_y"/>
                                              </p:val>
                                            </p:tav>
                                          </p:tavLst>
                                        </p:anim>
                                      </p:childTnLst>
                                    </p:cTn>
                                  </p:par>
                                </p:childTnLst>
                              </p:cTn>
                            </p:par>
                            <p:par>
                              <p:cTn id="41" fill="hold">
                                <p:stCondLst>
                                  <p:cond delay="2900"/>
                                </p:stCondLst>
                                <p:childTnLst>
                                  <p:par>
                                    <p:cTn id="42" presetID="47" presetClass="entr" presetSubtype="0" fill="hold" nodeType="afterEffect">
                                      <p:stCondLst>
                                        <p:cond delay="0"/>
                                      </p:stCondLst>
                                      <p:childTnLst>
                                        <p:set>
                                          <p:cBhvr>
                                            <p:cTn id="43" dur="1" fill="hold">
                                              <p:stCondLst>
                                                <p:cond delay="0"/>
                                              </p:stCondLst>
                                            </p:cTn>
                                            <p:tgtEl>
                                              <p:spTgt spid="37"/>
                                            </p:tgtEl>
                                            <p:attrNameLst>
                                              <p:attrName>style.visibility</p:attrName>
                                            </p:attrNameLst>
                                          </p:cBhvr>
                                          <p:to>
                                            <p:strVal val="visible"/>
                                          </p:to>
                                        </p:set>
                                        <p:animEffect transition="in" filter="fade">
                                          <p:cBhvr>
                                            <p:cTn id="44" dur="500"/>
                                            <p:tgtEl>
                                              <p:spTgt spid="37"/>
                                            </p:tgtEl>
                                          </p:cBhvr>
                                        </p:animEffect>
                                        <p:anim calcmode="lin" valueType="num">
                                          <p:cBhvr>
                                            <p:cTn id="45" dur="500" fill="hold"/>
                                            <p:tgtEl>
                                              <p:spTgt spid="37"/>
                                            </p:tgtEl>
                                            <p:attrNameLst>
                                              <p:attrName>ppt_x</p:attrName>
                                            </p:attrNameLst>
                                          </p:cBhvr>
                                          <p:tavLst>
                                            <p:tav tm="0">
                                              <p:val>
                                                <p:strVal val="#ppt_x"/>
                                              </p:val>
                                            </p:tav>
                                            <p:tav tm="100000">
                                              <p:val>
                                                <p:strVal val="#ppt_x"/>
                                              </p:val>
                                            </p:tav>
                                          </p:tavLst>
                                        </p:anim>
                                        <p:anim calcmode="lin" valueType="num">
                                          <p:cBhvr>
                                            <p:cTn id="46" dur="500" fill="hold"/>
                                            <p:tgtEl>
                                              <p:spTgt spid="37"/>
                                            </p:tgtEl>
                                            <p:attrNameLst>
                                              <p:attrName>ppt_y</p:attrName>
                                            </p:attrNameLst>
                                          </p:cBhvr>
                                          <p:tavLst>
                                            <p:tav tm="0">
                                              <p:val>
                                                <p:strVal val="#ppt_y-.1"/>
                                              </p:val>
                                            </p:tav>
                                            <p:tav tm="100000">
                                              <p:val>
                                                <p:strVal val="#ppt_y"/>
                                              </p:val>
                                            </p:tav>
                                          </p:tavLst>
                                        </p:anim>
                                      </p:childTnLst>
                                    </p:cTn>
                                  </p:par>
                                </p:childTnLst>
                              </p:cTn>
                            </p:par>
                            <p:par>
                              <p:cTn id="47" fill="hold">
                                <p:stCondLst>
                                  <p:cond delay="3400"/>
                                </p:stCondLst>
                                <p:childTnLst>
                                  <p:par>
                                    <p:cTn id="48" presetID="47" presetClass="entr" presetSubtype="0" fill="hold" nodeType="afterEffect">
                                      <p:stCondLst>
                                        <p:cond delay="0"/>
                                      </p:stCondLst>
                                      <p:childTnLst>
                                        <p:set>
                                          <p:cBhvr>
                                            <p:cTn id="49" dur="1" fill="hold">
                                              <p:stCondLst>
                                                <p:cond delay="0"/>
                                              </p:stCondLst>
                                            </p:cTn>
                                            <p:tgtEl>
                                              <p:spTgt spid="40"/>
                                            </p:tgtEl>
                                            <p:attrNameLst>
                                              <p:attrName>style.visibility</p:attrName>
                                            </p:attrNameLst>
                                          </p:cBhvr>
                                          <p:to>
                                            <p:strVal val="visible"/>
                                          </p:to>
                                        </p:set>
                                        <p:animEffect transition="in" filter="fade">
                                          <p:cBhvr>
                                            <p:cTn id="50" dur="500"/>
                                            <p:tgtEl>
                                              <p:spTgt spid="40"/>
                                            </p:tgtEl>
                                          </p:cBhvr>
                                        </p:animEffect>
                                        <p:anim calcmode="lin" valueType="num">
                                          <p:cBhvr>
                                            <p:cTn id="51" dur="500" fill="hold"/>
                                            <p:tgtEl>
                                              <p:spTgt spid="40"/>
                                            </p:tgtEl>
                                            <p:attrNameLst>
                                              <p:attrName>ppt_x</p:attrName>
                                            </p:attrNameLst>
                                          </p:cBhvr>
                                          <p:tavLst>
                                            <p:tav tm="0">
                                              <p:val>
                                                <p:strVal val="#ppt_x"/>
                                              </p:val>
                                            </p:tav>
                                            <p:tav tm="100000">
                                              <p:val>
                                                <p:strVal val="#ppt_x"/>
                                              </p:val>
                                            </p:tav>
                                          </p:tavLst>
                                        </p:anim>
                                        <p:anim calcmode="lin" valueType="num">
                                          <p:cBhvr>
                                            <p:cTn id="52" dur="500" fill="hold"/>
                                            <p:tgtEl>
                                              <p:spTgt spid="4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54"/>
          <p:cNvSpPr txBox="1"/>
          <p:nvPr/>
        </p:nvSpPr>
        <p:spPr>
          <a:xfrm>
            <a:off x="-825829" y="226433"/>
            <a:ext cx="5042228" cy="523220"/>
          </a:xfrm>
          <a:prstGeom prst="rect">
            <a:avLst/>
          </a:prstGeom>
          <a:noFill/>
        </p:spPr>
        <p:txBody>
          <a:bodyPr wrap="square" rtlCol="0">
            <a:spAutoFit/>
          </a:bodyPr>
          <a:lstStyle>
            <a:defPPr>
              <a:defRPr lang="zh-CN"/>
            </a:defPPr>
            <a:lvl1pPr algn="ctr">
              <a:defRPr sz="2800" b="1">
                <a:latin typeface="微软雅黑" panose="020B0503020204020204" pitchFamily="34" charset="-122"/>
                <a:ea typeface="微软雅黑" panose="020B0503020204020204" pitchFamily="34" charset="-122"/>
              </a:defRPr>
            </a:lvl1pPr>
          </a:lstStyle>
          <a:p>
            <a:r>
              <a:rPr lang="zh-CN" altLang="en-US" smtClean="0"/>
              <a:t>点击添加文本标题</a:t>
            </a:r>
            <a:endParaRPr lang="zh-CN" altLang="en-US" dirty="0"/>
          </a:p>
        </p:txBody>
      </p:sp>
      <p:sp>
        <p:nvSpPr>
          <p:cNvPr id="3" name="椭圆 11"/>
          <p:cNvSpPr>
            <a:spLocks noChangeArrowheads="1"/>
          </p:cNvSpPr>
          <p:nvPr/>
        </p:nvSpPr>
        <p:spPr bwMode="auto">
          <a:xfrm>
            <a:off x="5626897" y="3055411"/>
            <a:ext cx="1130300" cy="1130300"/>
          </a:xfrm>
          <a:prstGeom prst="ellipse">
            <a:avLst/>
          </a:prstGeom>
          <a:solidFill>
            <a:srgbClr val="076655"/>
          </a:solidFill>
          <a:ln w="25400" cap="flat" cmpd="sng">
            <a:solidFill>
              <a:srgbClr val="076655"/>
            </a:solidFill>
            <a:bevel/>
            <a:headEnd/>
            <a:tailEnd/>
          </a:ln>
        </p:spPr>
        <p:txBody>
          <a:bodyPr anchor="ctr"/>
          <a:lstStyle/>
          <a:p>
            <a:pPr algn="ctr" defTabSz="1219160"/>
            <a:endParaRPr lang="zh-CN" altLang="zh-CN" sz="3200">
              <a:solidFill>
                <a:srgbClr val="FFFFFF"/>
              </a:solidFill>
              <a:latin typeface="宋体" pitchFamily="2" charset="-122"/>
              <a:sym typeface="宋体" pitchFamily="2" charset="-122"/>
            </a:endParaRPr>
          </a:p>
        </p:txBody>
      </p:sp>
      <p:sp>
        <p:nvSpPr>
          <p:cNvPr id="4" name="TextBox 12"/>
          <p:cNvSpPr>
            <a:spLocks noChangeArrowheads="1"/>
          </p:cNvSpPr>
          <p:nvPr/>
        </p:nvSpPr>
        <p:spPr bwMode="auto">
          <a:xfrm>
            <a:off x="815715" y="2240495"/>
            <a:ext cx="4320116" cy="1938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defTabSz="1219160">
              <a:lnSpc>
                <a:spcPct val="150000"/>
              </a:lnSpc>
            </a:pPr>
            <a:r>
              <a:rPr lang="zh-CN" altLang="en-US" sz="1600">
                <a:solidFill>
                  <a:srgbClr val="595959"/>
                </a:solidFill>
                <a:latin typeface="方正兰亭粗黑_GBK" charset="-122"/>
                <a:sym typeface="宋体" pitchFamily="2" charset="-122"/>
              </a:rPr>
              <a:t>这里输入简单的文字概述这里输入简单文字概</a:t>
            </a:r>
          </a:p>
          <a:p>
            <a:pPr defTabSz="1219160">
              <a:lnSpc>
                <a:spcPct val="150000"/>
              </a:lnSpc>
            </a:pPr>
            <a:r>
              <a:rPr lang="zh-CN" altLang="en-US" sz="1600">
                <a:solidFill>
                  <a:srgbClr val="595959"/>
                </a:solidFill>
                <a:latin typeface="方正兰亭粗黑_GBK" charset="-122"/>
                <a:sym typeface="宋体" pitchFamily="2" charset="-122"/>
              </a:rPr>
              <a:t>述这里输入简单的文字概述这里入简单的文字</a:t>
            </a:r>
          </a:p>
          <a:p>
            <a:pPr defTabSz="1219160">
              <a:lnSpc>
                <a:spcPct val="150000"/>
              </a:lnSpc>
            </a:pPr>
            <a:r>
              <a:rPr lang="zh-CN" altLang="en-US" sz="1600">
                <a:solidFill>
                  <a:srgbClr val="595959"/>
                </a:solidFill>
                <a:latin typeface="方正兰亭粗黑_GBK" charset="-122"/>
                <a:sym typeface="宋体" pitchFamily="2" charset="-122"/>
              </a:rPr>
              <a:t>概述这里输入述简单的文字概述这里输入简单</a:t>
            </a:r>
          </a:p>
          <a:p>
            <a:pPr defTabSz="1219160">
              <a:lnSpc>
                <a:spcPct val="150000"/>
              </a:lnSpc>
            </a:pPr>
            <a:r>
              <a:rPr lang="zh-CN" altLang="en-US" sz="1600">
                <a:solidFill>
                  <a:srgbClr val="595959"/>
                </a:solidFill>
                <a:latin typeface="方正兰亭粗黑_GBK" charset="-122"/>
                <a:sym typeface="宋体" pitchFamily="2" charset="-122"/>
              </a:rPr>
              <a:t>的文字概述这里输入简单的文字概述这里输入</a:t>
            </a:r>
          </a:p>
          <a:p>
            <a:pPr defTabSz="1219160">
              <a:lnSpc>
                <a:spcPct val="150000"/>
              </a:lnSpc>
            </a:pPr>
            <a:r>
              <a:rPr lang="zh-CN" altLang="en-US" sz="1600">
                <a:solidFill>
                  <a:srgbClr val="595959"/>
                </a:solidFill>
                <a:latin typeface="方正兰亭粗黑_GBK" charset="-122"/>
                <a:sym typeface="宋体" pitchFamily="2" charset="-122"/>
              </a:rPr>
              <a:t>简单的文字概述这里输入</a:t>
            </a:r>
          </a:p>
        </p:txBody>
      </p:sp>
      <p:sp>
        <p:nvSpPr>
          <p:cNvPr id="6" name="TextBox 13"/>
          <p:cNvSpPr>
            <a:spLocks noChangeArrowheads="1"/>
          </p:cNvSpPr>
          <p:nvPr/>
        </p:nvSpPr>
        <p:spPr bwMode="auto">
          <a:xfrm>
            <a:off x="1776681" y="1688042"/>
            <a:ext cx="3263900" cy="5027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defTabSz="1219160"/>
            <a:r>
              <a:rPr lang="en-US" sz="2667" dirty="0" smtClean="0">
                <a:solidFill>
                  <a:srgbClr val="076655"/>
                </a:solidFill>
                <a:latin typeface="方正正大黑简体" pitchFamily="2" charset="-122"/>
                <a:ea typeface="方正正大黑简体" pitchFamily="2" charset="-122"/>
                <a:sym typeface="方正正大黑简体" pitchFamily="2" charset="-122"/>
              </a:rPr>
              <a:t>2019</a:t>
            </a:r>
            <a:r>
              <a:rPr lang="zh-CN" altLang="en-US" sz="2667" dirty="0" smtClean="0">
                <a:solidFill>
                  <a:srgbClr val="076655"/>
                </a:solidFill>
                <a:latin typeface="方正正大黑简体" pitchFamily="2" charset="-122"/>
                <a:ea typeface="方正正大黑简体" pitchFamily="2" charset="-122"/>
                <a:sym typeface="方正正大黑简体" pitchFamily="2" charset="-122"/>
              </a:rPr>
              <a:t>工</a:t>
            </a:r>
            <a:r>
              <a:rPr lang="zh-CN" altLang="en-US" sz="2667" dirty="0" smtClean="0">
                <a:solidFill>
                  <a:srgbClr val="076655"/>
                </a:solidFill>
                <a:latin typeface="方正正大黑简体" pitchFamily="2" charset="-122"/>
                <a:ea typeface="方正正大黑简体" pitchFamily="2" charset="-122"/>
                <a:sym typeface="方正正大黑简体" pitchFamily="2" charset="-122"/>
              </a:rPr>
              <a:t>作</a:t>
            </a:r>
            <a:r>
              <a:rPr lang="zh-CN" altLang="en-US" sz="2667" dirty="0">
                <a:solidFill>
                  <a:srgbClr val="076655"/>
                </a:solidFill>
                <a:latin typeface="方正正大黑简体" pitchFamily="2" charset="-122"/>
                <a:ea typeface="方正正大黑简体" pitchFamily="2" charset="-122"/>
                <a:sym typeface="方正正大黑简体" pitchFamily="2" charset="-122"/>
              </a:rPr>
              <a:t>情况</a:t>
            </a:r>
          </a:p>
        </p:txBody>
      </p:sp>
      <p:sp>
        <p:nvSpPr>
          <p:cNvPr id="7" name="TextBox 14"/>
          <p:cNvSpPr>
            <a:spLocks noChangeArrowheads="1"/>
          </p:cNvSpPr>
          <p:nvPr/>
        </p:nvSpPr>
        <p:spPr bwMode="auto">
          <a:xfrm>
            <a:off x="7153015" y="1700742"/>
            <a:ext cx="3263900" cy="5027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defTabSz="1219160"/>
            <a:r>
              <a:rPr lang="en-US" sz="2667" dirty="0" smtClean="0">
                <a:solidFill>
                  <a:srgbClr val="076655"/>
                </a:solidFill>
                <a:latin typeface="方正正大黑简体" pitchFamily="2" charset="-122"/>
                <a:ea typeface="方正正大黑简体" pitchFamily="2" charset="-122"/>
                <a:sym typeface="方正正大黑简体" pitchFamily="2" charset="-122"/>
              </a:rPr>
              <a:t>20XX</a:t>
            </a:r>
            <a:r>
              <a:rPr lang="zh-CN" altLang="en-US" sz="2667" dirty="0" smtClean="0">
                <a:solidFill>
                  <a:srgbClr val="076655"/>
                </a:solidFill>
                <a:latin typeface="方正正大黑简体" pitchFamily="2" charset="-122"/>
                <a:ea typeface="方正正大黑简体" pitchFamily="2" charset="-122"/>
                <a:sym typeface="方正正大黑简体" pitchFamily="2" charset="-122"/>
              </a:rPr>
              <a:t>年</a:t>
            </a:r>
            <a:r>
              <a:rPr lang="zh-CN" altLang="en-US" sz="2667" dirty="0">
                <a:solidFill>
                  <a:srgbClr val="076655"/>
                </a:solidFill>
                <a:latin typeface="方正正大黑简体" pitchFamily="2" charset="-122"/>
                <a:ea typeface="方正正大黑简体" pitchFamily="2" charset="-122"/>
                <a:sym typeface="方正正大黑简体" pitchFamily="2" charset="-122"/>
              </a:rPr>
              <a:t>工作情况</a:t>
            </a:r>
          </a:p>
        </p:txBody>
      </p:sp>
      <p:sp>
        <p:nvSpPr>
          <p:cNvPr id="8" name="TextBox 15"/>
          <p:cNvSpPr>
            <a:spLocks noChangeArrowheads="1"/>
          </p:cNvSpPr>
          <p:nvPr/>
        </p:nvSpPr>
        <p:spPr bwMode="auto">
          <a:xfrm>
            <a:off x="7180531" y="2276475"/>
            <a:ext cx="4389967" cy="1938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defTabSz="1219160">
              <a:lnSpc>
                <a:spcPct val="150000"/>
              </a:lnSpc>
            </a:pPr>
            <a:r>
              <a:rPr lang="zh-CN" altLang="en-US" sz="1600" dirty="0">
                <a:solidFill>
                  <a:srgbClr val="595959"/>
                </a:solidFill>
                <a:latin typeface="方正兰亭粗黑_GBK" charset="-122"/>
                <a:sym typeface="宋体" pitchFamily="2" charset="-122"/>
              </a:rPr>
              <a:t>这里输入简单的文字概述这里输入简单字概述这里输入简单简单的文字概述这里输入简单的文字概述简单的文字概述这里输入简单的文字概述这里输入简单的文字概述这里输入简单的文字概述这里输入简单的文字概述这里输入</a:t>
            </a:r>
            <a:endParaRPr lang="zh-CN" altLang="en-US" sz="3200" dirty="0">
              <a:solidFill>
                <a:prstClr val="black"/>
              </a:solidFill>
              <a:latin typeface="方正兰亭粗黑_GBK" charset="-122"/>
            </a:endParaRPr>
          </a:p>
        </p:txBody>
      </p:sp>
      <p:sp>
        <p:nvSpPr>
          <p:cNvPr id="9" name="矩形 16"/>
          <p:cNvSpPr>
            <a:spLocks noChangeArrowheads="1"/>
          </p:cNvSpPr>
          <p:nvPr/>
        </p:nvSpPr>
        <p:spPr bwMode="auto">
          <a:xfrm>
            <a:off x="2591597" y="4719111"/>
            <a:ext cx="2256367" cy="302684"/>
          </a:xfrm>
          <a:prstGeom prst="rect">
            <a:avLst/>
          </a:prstGeom>
          <a:solidFill>
            <a:srgbClr val="076655"/>
          </a:solidFill>
          <a:ln>
            <a:noFill/>
          </a:ln>
          <a:extLst/>
        </p:spPr>
        <p:txBody>
          <a:bodyPr anchor="ctr"/>
          <a:lstStyle/>
          <a:p>
            <a:pPr algn="ctr" defTabSz="1219160"/>
            <a:endParaRPr lang="zh-CN" altLang="zh-CN" sz="3200">
              <a:solidFill>
                <a:srgbClr val="FFFFFF"/>
              </a:solidFill>
              <a:latin typeface="宋体" pitchFamily="2" charset="-122"/>
              <a:sym typeface="宋体" pitchFamily="2" charset="-122"/>
            </a:endParaRPr>
          </a:p>
        </p:txBody>
      </p:sp>
      <p:sp>
        <p:nvSpPr>
          <p:cNvPr id="10" name="矩形 17"/>
          <p:cNvSpPr>
            <a:spLocks noChangeArrowheads="1"/>
          </p:cNvSpPr>
          <p:nvPr/>
        </p:nvSpPr>
        <p:spPr bwMode="auto">
          <a:xfrm>
            <a:off x="1296197" y="5199592"/>
            <a:ext cx="3536951" cy="302683"/>
          </a:xfrm>
          <a:prstGeom prst="rect">
            <a:avLst/>
          </a:prstGeom>
          <a:solidFill>
            <a:srgbClr val="076655"/>
          </a:solidFill>
          <a:ln>
            <a:noFill/>
          </a:ln>
          <a:extLst/>
        </p:spPr>
        <p:txBody>
          <a:bodyPr anchor="ctr"/>
          <a:lstStyle/>
          <a:p>
            <a:pPr algn="ctr" defTabSz="1219160"/>
            <a:endParaRPr lang="zh-CN" altLang="zh-CN" sz="3200">
              <a:solidFill>
                <a:srgbClr val="FFFFFF"/>
              </a:solidFill>
              <a:latin typeface="宋体" pitchFamily="2" charset="-122"/>
              <a:sym typeface="宋体" pitchFamily="2" charset="-122"/>
            </a:endParaRPr>
          </a:p>
        </p:txBody>
      </p:sp>
      <p:sp>
        <p:nvSpPr>
          <p:cNvPr id="11" name="矩形 18"/>
          <p:cNvSpPr>
            <a:spLocks noChangeArrowheads="1"/>
          </p:cNvSpPr>
          <p:nvPr/>
        </p:nvSpPr>
        <p:spPr bwMode="auto">
          <a:xfrm>
            <a:off x="1969294" y="5760511"/>
            <a:ext cx="2878667" cy="302684"/>
          </a:xfrm>
          <a:prstGeom prst="rect">
            <a:avLst/>
          </a:prstGeom>
          <a:solidFill>
            <a:srgbClr val="076655"/>
          </a:solidFill>
          <a:ln>
            <a:noFill/>
          </a:ln>
          <a:extLst/>
        </p:spPr>
        <p:txBody>
          <a:bodyPr anchor="ctr"/>
          <a:lstStyle/>
          <a:p>
            <a:pPr algn="ctr" defTabSz="1219160"/>
            <a:endParaRPr lang="zh-CN" altLang="zh-CN" sz="3200">
              <a:solidFill>
                <a:srgbClr val="FFFFFF"/>
              </a:solidFill>
              <a:latin typeface="宋体" pitchFamily="2" charset="-122"/>
              <a:sym typeface="宋体" pitchFamily="2" charset="-122"/>
            </a:endParaRPr>
          </a:p>
        </p:txBody>
      </p:sp>
      <p:sp>
        <p:nvSpPr>
          <p:cNvPr id="12" name="TextBox 19"/>
          <p:cNvSpPr>
            <a:spLocks noChangeArrowheads="1"/>
          </p:cNvSpPr>
          <p:nvPr/>
        </p:nvSpPr>
        <p:spPr bwMode="auto">
          <a:xfrm>
            <a:off x="2870994" y="4719108"/>
            <a:ext cx="1499128" cy="318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defTabSz="1219160"/>
            <a:r>
              <a:rPr lang="zh-CN" altLang="en-US" sz="1467">
                <a:solidFill>
                  <a:prstClr val="white"/>
                </a:solidFill>
                <a:latin typeface="方正兰亭粗黑_GBK" charset="-122"/>
                <a:sym typeface="宋体" pitchFamily="2" charset="-122"/>
              </a:rPr>
              <a:t>计划完成：</a:t>
            </a:r>
            <a:r>
              <a:rPr lang="en-US" sz="1467">
                <a:solidFill>
                  <a:prstClr val="white"/>
                </a:solidFill>
                <a:latin typeface="方正兰亭粗黑_GBK" charset="-122"/>
                <a:ea typeface="方正兰亭粗黑_GBK" charset="-122"/>
                <a:sym typeface="方正兰亭粗黑_GBK" charset="-122"/>
              </a:rPr>
              <a:t>56</a:t>
            </a:r>
            <a:r>
              <a:rPr lang="zh-CN" altLang="en-US" sz="1467">
                <a:solidFill>
                  <a:prstClr val="white"/>
                </a:solidFill>
                <a:latin typeface="方正兰亭粗黑_GBK" charset="-122"/>
                <a:sym typeface="宋体" pitchFamily="2" charset="-122"/>
              </a:rPr>
              <a:t>％</a:t>
            </a:r>
          </a:p>
        </p:txBody>
      </p:sp>
      <p:sp>
        <p:nvSpPr>
          <p:cNvPr id="13" name="TextBox 20"/>
          <p:cNvSpPr>
            <a:spLocks noChangeArrowheads="1"/>
          </p:cNvSpPr>
          <p:nvPr/>
        </p:nvSpPr>
        <p:spPr bwMode="auto">
          <a:xfrm>
            <a:off x="2352412" y="5199592"/>
            <a:ext cx="1968809" cy="318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defTabSz="1219160"/>
            <a:r>
              <a:rPr lang="zh-CN" altLang="en-US" sz="1467">
                <a:solidFill>
                  <a:prstClr val="white"/>
                </a:solidFill>
                <a:latin typeface="方正兰亭粗黑_GBK" charset="-122"/>
                <a:sym typeface="宋体" pitchFamily="2" charset="-122"/>
              </a:rPr>
              <a:t>实际完成数目：</a:t>
            </a:r>
            <a:r>
              <a:rPr lang="en-US" sz="1467">
                <a:solidFill>
                  <a:prstClr val="white"/>
                </a:solidFill>
                <a:latin typeface="方正兰亭粗黑_GBK" charset="-122"/>
                <a:ea typeface="方正兰亭粗黑_GBK" charset="-122"/>
                <a:sym typeface="方正兰亭粗黑_GBK" charset="-122"/>
              </a:rPr>
              <a:t>820</a:t>
            </a:r>
            <a:r>
              <a:rPr lang="zh-CN" altLang="en-US" sz="1467">
                <a:solidFill>
                  <a:prstClr val="white"/>
                </a:solidFill>
                <a:latin typeface="方正兰亭粗黑_GBK" charset="-122"/>
                <a:sym typeface="宋体" pitchFamily="2" charset="-122"/>
              </a:rPr>
              <a:t>万</a:t>
            </a:r>
          </a:p>
        </p:txBody>
      </p:sp>
      <p:sp>
        <p:nvSpPr>
          <p:cNvPr id="14" name="TextBox 21"/>
          <p:cNvSpPr>
            <a:spLocks noChangeArrowheads="1"/>
          </p:cNvSpPr>
          <p:nvPr/>
        </p:nvSpPr>
        <p:spPr bwMode="auto">
          <a:xfrm>
            <a:off x="2928145" y="5766859"/>
            <a:ext cx="1406154" cy="318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defTabSz="1219160"/>
            <a:r>
              <a:rPr lang="zh-CN" altLang="en-US" sz="1467">
                <a:solidFill>
                  <a:prstClr val="white"/>
                </a:solidFill>
                <a:latin typeface="方正兰亭粗黑_GBK" charset="-122"/>
                <a:sym typeface="宋体" pitchFamily="2" charset="-122"/>
              </a:rPr>
              <a:t>回款数：</a:t>
            </a:r>
            <a:r>
              <a:rPr lang="en-US" sz="1467">
                <a:solidFill>
                  <a:prstClr val="white"/>
                </a:solidFill>
                <a:latin typeface="方正兰亭粗黑_GBK" charset="-122"/>
                <a:ea typeface="方正兰亭粗黑_GBK" charset="-122"/>
                <a:sym typeface="方正兰亭粗黑_GBK" charset="-122"/>
              </a:rPr>
              <a:t>640</a:t>
            </a:r>
            <a:r>
              <a:rPr lang="zh-CN" altLang="en-US" sz="1467">
                <a:solidFill>
                  <a:prstClr val="white"/>
                </a:solidFill>
                <a:latin typeface="方正兰亭粗黑_GBK" charset="-122"/>
                <a:sym typeface="宋体" pitchFamily="2" charset="-122"/>
              </a:rPr>
              <a:t>万</a:t>
            </a:r>
          </a:p>
        </p:txBody>
      </p:sp>
      <p:sp>
        <p:nvSpPr>
          <p:cNvPr id="15" name="矩形 22"/>
          <p:cNvSpPr>
            <a:spLocks noChangeArrowheads="1"/>
          </p:cNvSpPr>
          <p:nvPr/>
        </p:nvSpPr>
        <p:spPr bwMode="auto">
          <a:xfrm>
            <a:off x="7345631" y="4719111"/>
            <a:ext cx="2256367" cy="302684"/>
          </a:xfrm>
          <a:prstGeom prst="rect">
            <a:avLst/>
          </a:prstGeom>
          <a:solidFill>
            <a:srgbClr val="076655"/>
          </a:solidFill>
          <a:ln>
            <a:noFill/>
          </a:ln>
          <a:extLst/>
        </p:spPr>
        <p:txBody>
          <a:bodyPr anchor="ctr"/>
          <a:lstStyle/>
          <a:p>
            <a:pPr algn="ctr" defTabSz="1219160"/>
            <a:endParaRPr lang="zh-CN" altLang="zh-CN" sz="3200">
              <a:solidFill>
                <a:srgbClr val="FFFFFF"/>
              </a:solidFill>
              <a:latin typeface="宋体" pitchFamily="2" charset="-122"/>
              <a:sym typeface="宋体" pitchFamily="2" charset="-122"/>
            </a:endParaRPr>
          </a:p>
        </p:txBody>
      </p:sp>
      <p:sp>
        <p:nvSpPr>
          <p:cNvPr id="16" name="矩形 23"/>
          <p:cNvSpPr>
            <a:spLocks noChangeArrowheads="1"/>
          </p:cNvSpPr>
          <p:nvPr/>
        </p:nvSpPr>
        <p:spPr bwMode="auto">
          <a:xfrm>
            <a:off x="7360445" y="5199592"/>
            <a:ext cx="3536949" cy="302683"/>
          </a:xfrm>
          <a:prstGeom prst="rect">
            <a:avLst/>
          </a:prstGeom>
          <a:solidFill>
            <a:srgbClr val="076655"/>
          </a:solidFill>
          <a:ln>
            <a:noFill/>
          </a:ln>
          <a:extLst/>
        </p:spPr>
        <p:txBody>
          <a:bodyPr anchor="ctr"/>
          <a:lstStyle/>
          <a:p>
            <a:pPr algn="ctr" defTabSz="1219160"/>
            <a:endParaRPr lang="zh-CN" altLang="zh-CN" sz="3200">
              <a:solidFill>
                <a:srgbClr val="FFFFFF"/>
              </a:solidFill>
              <a:latin typeface="宋体" pitchFamily="2" charset="-122"/>
              <a:sym typeface="宋体" pitchFamily="2" charset="-122"/>
            </a:endParaRPr>
          </a:p>
        </p:txBody>
      </p:sp>
      <p:sp>
        <p:nvSpPr>
          <p:cNvPr id="17" name="矩形 24"/>
          <p:cNvSpPr>
            <a:spLocks noChangeArrowheads="1"/>
          </p:cNvSpPr>
          <p:nvPr/>
        </p:nvSpPr>
        <p:spPr bwMode="auto">
          <a:xfrm>
            <a:off x="7345627" y="5760511"/>
            <a:ext cx="2878667" cy="302684"/>
          </a:xfrm>
          <a:prstGeom prst="rect">
            <a:avLst/>
          </a:prstGeom>
          <a:solidFill>
            <a:srgbClr val="076655"/>
          </a:solidFill>
          <a:ln>
            <a:noFill/>
          </a:ln>
          <a:extLst/>
        </p:spPr>
        <p:txBody>
          <a:bodyPr anchor="ctr"/>
          <a:lstStyle/>
          <a:p>
            <a:pPr algn="ctr" defTabSz="1219160"/>
            <a:endParaRPr lang="zh-CN" altLang="zh-CN" sz="3200">
              <a:solidFill>
                <a:srgbClr val="FFFFFF"/>
              </a:solidFill>
              <a:latin typeface="宋体" pitchFamily="2" charset="-122"/>
              <a:sym typeface="宋体" pitchFamily="2" charset="-122"/>
            </a:endParaRPr>
          </a:p>
        </p:txBody>
      </p:sp>
      <p:sp>
        <p:nvSpPr>
          <p:cNvPr id="18" name="TextBox 25"/>
          <p:cNvSpPr>
            <a:spLocks noChangeArrowheads="1"/>
          </p:cNvSpPr>
          <p:nvPr/>
        </p:nvSpPr>
        <p:spPr bwMode="auto">
          <a:xfrm>
            <a:off x="7622912" y="4719108"/>
            <a:ext cx="1499128" cy="318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defTabSz="1219160"/>
            <a:r>
              <a:rPr lang="zh-CN" altLang="en-US" sz="1467">
                <a:solidFill>
                  <a:prstClr val="white"/>
                </a:solidFill>
                <a:latin typeface="方正兰亭粗黑_GBK" charset="-122"/>
                <a:sym typeface="宋体" pitchFamily="2" charset="-122"/>
              </a:rPr>
              <a:t>计划完成：</a:t>
            </a:r>
            <a:r>
              <a:rPr lang="en-US" sz="1467">
                <a:solidFill>
                  <a:prstClr val="white"/>
                </a:solidFill>
                <a:latin typeface="方正兰亭粗黑_GBK" charset="-122"/>
                <a:ea typeface="方正兰亭粗黑_GBK" charset="-122"/>
                <a:sym typeface="方正兰亭粗黑_GBK" charset="-122"/>
              </a:rPr>
              <a:t>56</a:t>
            </a:r>
            <a:r>
              <a:rPr lang="zh-CN" altLang="en-US" sz="1467">
                <a:solidFill>
                  <a:prstClr val="white"/>
                </a:solidFill>
                <a:latin typeface="方正兰亭粗黑_GBK" charset="-122"/>
                <a:sym typeface="宋体" pitchFamily="2" charset="-122"/>
              </a:rPr>
              <a:t>％</a:t>
            </a:r>
          </a:p>
        </p:txBody>
      </p:sp>
      <p:sp>
        <p:nvSpPr>
          <p:cNvPr id="19" name="TextBox 26"/>
          <p:cNvSpPr>
            <a:spLocks noChangeArrowheads="1"/>
          </p:cNvSpPr>
          <p:nvPr/>
        </p:nvSpPr>
        <p:spPr bwMode="auto">
          <a:xfrm>
            <a:off x="7633495" y="5199592"/>
            <a:ext cx="1968809" cy="318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defTabSz="1219160"/>
            <a:r>
              <a:rPr lang="zh-CN" altLang="en-US" sz="1467">
                <a:solidFill>
                  <a:prstClr val="white"/>
                </a:solidFill>
                <a:latin typeface="方正兰亭粗黑_GBK" charset="-122"/>
                <a:sym typeface="宋体" pitchFamily="2" charset="-122"/>
              </a:rPr>
              <a:t>实际完成数目：</a:t>
            </a:r>
            <a:r>
              <a:rPr lang="en-US" sz="1467">
                <a:solidFill>
                  <a:prstClr val="white"/>
                </a:solidFill>
                <a:latin typeface="方正兰亭粗黑_GBK" charset="-122"/>
                <a:ea typeface="方正兰亭粗黑_GBK" charset="-122"/>
                <a:sym typeface="方正兰亭粗黑_GBK" charset="-122"/>
              </a:rPr>
              <a:t>820</a:t>
            </a:r>
            <a:r>
              <a:rPr lang="zh-CN" altLang="en-US" sz="1467">
                <a:solidFill>
                  <a:prstClr val="white"/>
                </a:solidFill>
                <a:latin typeface="方正兰亭粗黑_GBK" charset="-122"/>
                <a:sym typeface="宋体" pitchFamily="2" charset="-122"/>
              </a:rPr>
              <a:t>万</a:t>
            </a:r>
          </a:p>
        </p:txBody>
      </p:sp>
      <p:sp>
        <p:nvSpPr>
          <p:cNvPr id="20" name="TextBox 27"/>
          <p:cNvSpPr>
            <a:spLocks noChangeArrowheads="1"/>
          </p:cNvSpPr>
          <p:nvPr/>
        </p:nvSpPr>
        <p:spPr bwMode="auto">
          <a:xfrm>
            <a:off x="7648311" y="5766859"/>
            <a:ext cx="1406154" cy="318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defTabSz="1219160"/>
            <a:r>
              <a:rPr lang="zh-CN" altLang="en-US" sz="1467">
                <a:solidFill>
                  <a:prstClr val="white"/>
                </a:solidFill>
                <a:latin typeface="方正兰亭粗黑_GBK" charset="-122"/>
                <a:sym typeface="宋体" pitchFamily="2" charset="-122"/>
              </a:rPr>
              <a:t>回款数：</a:t>
            </a:r>
            <a:r>
              <a:rPr lang="en-US" sz="1467">
                <a:solidFill>
                  <a:prstClr val="white"/>
                </a:solidFill>
                <a:latin typeface="方正兰亭粗黑_GBK" charset="-122"/>
                <a:ea typeface="方正兰亭粗黑_GBK" charset="-122"/>
                <a:sym typeface="方正兰亭粗黑_GBK" charset="-122"/>
              </a:rPr>
              <a:t>640</a:t>
            </a:r>
            <a:r>
              <a:rPr lang="zh-CN" altLang="en-US" sz="1467">
                <a:solidFill>
                  <a:prstClr val="white"/>
                </a:solidFill>
                <a:latin typeface="方正兰亭粗黑_GBK" charset="-122"/>
                <a:sym typeface="宋体" pitchFamily="2" charset="-122"/>
              </a:rPr>
              <a:t>万</a:t>
            </a:r>
          </a:p>
        </p:txBody>
      </p:sp>
      <p:sp>
        <p:nvSpPr>
          <p:cNvPr id="21" name="TextBox 28"/>
          <p:cNvSpPr>
            <a:spLocks noChangeArrowheads="1"/>
          </p:cNvSpPr>
          <p:nvPr/>
        </p:nvSpPr>
        <p:spPr bwMode="auto">
          <a:xfrm>
            <a:off x="5881489" y="3222625"/>
            <a:ext cx="665567" cy="6667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defTabSz="1219160"/>
            <a:r>
              <a:rPr lang="en-US" sz="3733" b="1" dirty="0">
                <a:solidFill>
                  <a:prstClr val="white"/>
                </a:solidFill>
                <a:latin typeface="方正兰亭粗黑_GBK" charset="-122"/>
                <a:ea typeface="方正兰亭粗黑_GBK" charset="-122"/>
                <a:sym typeface="方正兰亭粗黑_GBK" charset="-122"/>
              </a:rPr>
              <a:t>VS</a:t>
            </a:r>
          </a:p>
        </p:txBody>
      </p:sp>
    </p:spTree>
    <p:extLst>
      <p:ext uri="{BB962C8B-B14F-4D97-AF65-F5344CB8AC3E}">
        <p14:creationId xmlns:p14="http://schemas.microsoft.com/office/powerpoint/2010/main" val="2458044111"/>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21"/>
                                        </p:tgtEl>
                                        <p:attrNameLst>
                                          <p:attrName>style.visibility</p:attrName>
                                        </p:attrNameLst>
                                      </p:cBhvr>
                                      <p:to>
                                        <p:strVal val="visible"/>
                                      </p:to>
                                    </p:set>
                                    <p:anim calcmode="lin" valueType="num">
                                      <p:cBhvr>
                                        <p:cTn id="12" dur="500" fill="hold"/>
                                        <p:tgtEl>
                                          <p:spTgt spid="21"/>
                                        </p:tgtEl>
                                        <p:attrNameLst>
                                          <p:attrName>ppt_x</p:attrName>
                                        </p:attrNameLst>
                                      </p:cBhvr>
                                      <p:tavLst>
                                        <p:tav tm="0">
                                          <p:val>
                                            <p:strVal val="#ppt_x"/>
                                          </p:val>
                                        </p:tav>
                                        <p:tav tm="100000">
                                          <p:val>
                                            <p:strVal val="#ppt_x"/>
                                          </p:val>
                                        </p:tav>
                                      </p:tavLst>
                                    </p:anim>
                                    <p:anim calcmode="lin" valueType="num">
                                      <p:cBhvr>
                                        <p:cTn id="13" dur="500" fill="hold"/>
                                        <p:tgtEl>
                                          <p:spTgt spid="21"/>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41" presetClass="entr" presetSubtype="0" fill="hold" grpId="0" nodeType="afterEffect">
                                  <p:stCondLst>
                                    <p:cond delay="0"/>
                                  </p:stCondLst>
                                  <p:iterate type="lt">
                                    <p:tmPct val="10000"/>
                                  </p:iterate>
                                  <p:childTnLst>
                                    <p:set>
                                      <p:cBhvr>
                                        <p:cTn id="16" dur="1" fill="hold">
                                          <p:stCondLst>
                                            <p:cond delay="0"/>
                                          </p:stCondLst>
                                        </p:cTn>
                                        <p:tgtEl>
                                          <p:spTgt spid="6"/>
                                        </p:tgtEl>
                                        <p:attrNameLst>
                                          <p:attrName>style.visibility</p:attrName>
                                        </p:attrNameLst>
                                      </p:cBhvr>
                                      <p:to>
                                        <p:strVal val="visible"/>
                                      </p:to>
                                    </p:set>
                                    <p:anim calcmode="lin" valueType="num">
                                      <p:cBhvr>
                                        <p:cTn id="17" dur="5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6"/>
                                        </p:tgtEl>
                                        <p:attrNameLst>
                                          <p:attrName>ppt_y</p:attrName>
                                        </p:attrNameLst>
                                      </p:cBhvr>
                                      <p:tavLst>
                                        <p:tav tm="0">
                                          <p:val>
                                            <p:strVal val="#ppt_y"/>
                                          </p:val>
                                        </p:tav>
                                        <p:tav tm="100000">
                                          <p:val>
                                            <p:strVal val="#ppt_y"/>
                                          </p:val>
                                        </p:tav>
                                      </p:tavLst>
                                    </p:anim>
                                    <p:anim calcmode="lin" valueType="num">
                                      <p:cBhvr>
                                        <p:cTn id="19" dur="5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6"/>
                                        </p:tgtEl>
                                        <p:attrNameLst>
                                          <p:attrName>ppt_w</p:attrName>
                                        </p:attrNameLst>
                                      </p:cBhvr>
                                      <p:tavLst>
                                        <p:tav tm="0">
                                          <p:val>
                                            <p:strVal val="#ppt_w/10"/>
                                          </p:val>
                                        </p:tav>
                                        <p:tav tm="50000">
                                          <p:val>
                                            <p:strVal val="#ppt_w+.01"/>
                                          </p:val>
                                        </p:tav>
                                        <p:tav tm="100000">
                                          <p:val>
                                            <p:strVal val="#ppt_w"/>
                                          </p:val>
                                        </p:tav>
                                      </p:tavLst>
                                    </p:anim>
                                    <p:animEffect>
                                      <p:cBhvr>
                                        <p:cTn id="21" dur="500" tmFilter="0,0; .5, 1; 1, 1"/>
                                        <p:tgtEl>
                                          <p:spTgt spid="6"/>
                                        </p:tgtEl>
                                      </p:cBhvr>
                                    </p:animEffect>
                                  </p:childTnLst>
                                </p:cTn>
                              </p:par>
                            </p:childTnLst>
                          </p:cTn>
                        </p:par>
                        <p:par>
                          <p:cTn id="22" fill="hold">
                            <p:stCondLst>
                              <p:cond delay="1850"/>
                            </p:stCondLst>
                            <p:childTnLst>
                              <p:par>
                                <p:cTn id="23" presetID="2" presetClass="entr" presetSubtype="4" fill="hold" grpId="0" nodeType="afterEffect">
                                  <p:stCondLst>
                                    <p:cond delay="0"/>
                                  </p:stCondLst>
                                  <p:childTnLst>
                                    <p:set>
                                      <p:cBhvr>
                                        <p:cTn id="24" dur="1" fill="hold">
                                          <p:stCondLst>
                                            <p:cond delay="0"/>
                                          </p:stCondLst>
                                        </p:cTn>
                                        <p:tgtEl>
                                          <p:spTgt spid="4"/>
                                        </p:tgtEl>
                                        <p:attrNameLst>
                                          <p:attrName>style.visibility</p:attrName>
                                        </p:attrNameLst>
                                      </p:cBhvr>
                                      <p:to>
                                        <p:strVal val="visible"/>
                                      </p:to>
                                    </p:set>
                                    <p:anim calcmode="lin" valueType="num">
                                      <p:cBhvr>
                                        <p:cTn id="25" dur="500" fill="hold"/>
                                        <p:tgtEl>
                                          <p:spTgt spid="4"/>
                                        </p:tgtEl>
                                        <p:attrNameLst>
                                          <p:attrName>ppt_x</p:attrName>
                                        </p:attrNameLst>
                                      </p:cBhvr>
                                      <p:tavLst>
                                        <p:tav tm="0">
                                          <p:val>
                                            <p:strVal val="#ppt_x"/>
                                          </p:val>
                                        </p:tav>
                                        <p:tav tm="100000">
                                          <p:val>
                                            <p:strVal val="#ppt_x"/>
                                          </p:val>
                                        </p:tav>
                                      </p:tavLst>
                                    </p:anim>
                                    <p:anim calcmode="lin" valueType="num">
                                      <p:cBhvr>
                                        <p:cTn id="26" dur="500" fill="hold"/>
                                        <p:tgtEl>
                                          <p:spTgt spid="4"/>
                                        </p:tgtEl>
                                        <p:attrNameLst>
                                          <p:attrName>ppt_y</p:attrName>
                                        </p:attrNameLst>
                                      </p:cBhvr>
                                      <p:tavLst>
                                        <p:tav tm="0">
                                          <p:val>
                                            <p:strVal val="1+#ppt_h/2"/>
                                          </p:val>
                                        </p:tav>
                                        <p:tav tm="100000">
                                          <p:val>
                                            <p:strVal val="#ppt_y"/>
                                          </p:val>
                                        </p:tav>
                                      </p:tavLst>
                                    </p:anim>
                                  </p:childTnLst>
                                </p:cTn>
                              </p:par>
                            </p:childTnLst>
                          </p:cTn>
                        </p:par>
                        <p:par>
                          <p:cTn id="27" fill="hold">
                            <p:stCondLst>
                              <p:cond delay="2350"/>
                            </p:stCondLst>
                            <p:childTnLst>
                              <p:par>
                                <p:cTn id="28" presetID="41" presetClass="entr" presetSubtype="0" fill="hold" grpId="0" nodeType="afterEffect">
                                  <p:stCondLst>
                                    <p:cond delay="0"/>
                                  </p:stCondLst>
                                  <p:iterate type="lt">
                                    <p:tmPct val="10000"/>
                                  </p:iterate>
                                  <p:childTnLst>
                                    <p:set>
                                      <p:cBhvr>
                                        <p:cTn id="29" dur="1" fill="hold">
                                          <p:stCondLst>
                                            <p:cond delay="0"/>
                                          </p:stCondLst>
                                        </p:cTn>
                                        <p:tgtEl>
                                          <p:spTgt spid="7"/>
                                        </p:tgtEl>
                                        <p:attrNameLst>
                                          <p:attrName>style.visibility</p:attrName>
                                        </p:attrNameLst>
                                      </p:cBhvr>
                                      <p:to>
                                        <p:strVal val="visible"/>
                                      </p:to>
                                    </p:set>
                                    <p:anim calcmode="lin" valueType="num">
                                      <p:cBhvr>
                                        <p:cTn id="30" dur="50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31" dur="500" fill="hold"/>
                                        <p:tgtEl>
                                          <p:spTgt spid="7"/>
                                        </p:tgtEl>
                                        <p:attrNameLst>
                                          <p:attrName>ppt_y</p:attrName>
                                        </p:attrNameLst>
                                      </p:cBhvr>
                                      <p:tavLst>
                                        <p:tav tm="0">
                                          <p:val>
                                            <p:strVal val="#ppt_y"/>
                                          </p:val>
                                        </p:tav>
                                        <p:tav tm="100000">
                                          <p:val>
                                            <p:strVal val="#ppt_y"/>
                                          </p:val>
                                        </p:tav>
                                      </p:tavLst>
                                    </p:anim>
                                    <p:anim calcmode="lin" valueType="num">
                                      <p:cBhvr>
                                        <p:cTn id="32" dur="50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33" dur="500" fill="hold"/>
                                        <p:tgtEl>
                                          <p:spTgt spid="7"/>
                                        </p:tgtEl>
                                        <p:attrNameLst>
                                          <p:attrName>ppt_w</p:attrName>
                                        </p:attrNameLst>
                                      </p:cBhvr>
                                      <p:tavLst>
                                        <p:tav tm="0">
                                          <p:val>
                                            <p:strVal val="#ppt_w/10"/>
                                          </p:val>
                                        </p:tav>
                                        <p:tav tm="50000">
                                          <p:val>
                                            <p:strVal val="#ppt_w+.01"/>
                                          </p:val>
                                        </p:tav>
                                        <p:tav tm="100000">
                                          <p:val>
                                            <p:strVal val="#ppt_w"/>
                                          </p:val>
                                        </p:tav>
                                      </p:tavLst>
                                    </p:anim>
                                    <p:animEffect>
                                      <p:cBhvr>
                                        <p:cTn id="34" dur="500" tmFilter="0,0; .5, 1; 1, 1"/>
                                        <p:tgtEl>
                                          <p:spTgt spid="7"/>
                                        </p:tgtEl>
                                      </p:cBhvr>
                                    </p:animEffect>
                                  </p:childTnLst>
                                </p:cTn>
                              </p:par>
                            </p:childTnLst>
                          </p:cTn>
                        </p:par>
                        <p:par>
                          <p:cTn id="35" fill="hold">
                            <p:stCondLst>
                              <p:cond delay="3250"/>
                            </p:stCondLst>
                            <p:childTnLst>
                              <p:par>
                                <p:cTn id="36" presetID="2" presetClass="entr" presetSubtype="4" fill="hold" grpId="0" nodeType="afterEffect">
                                  <p:stCondLst>
                                    <p:cond delay="0"/>
                                  </p:stCondLst>
                                  <p:childTnLst>
                                    <p:set>
                                      <p:cBhvr>
                                        <p:cTn id="37" dur="1" fill="hold">
                                          <p:stCondLst>
                                            <p:cond delay="0"/>
                                          </p:stCondLst>
                                        </p:cTn>
                                        <p:tgtEl>
                                          <p:spTgt spid="8"/>
                                        </p:tgtEl>
                                        <p:attrNameLst>
                                          <p:attrName>style.visibility</p:attrName>
                                        </p:attrNameLst>
                                      </p:cBhvr>
                                      <p:to>
                                        <p:strVal val="visible"/>
                                      </p:to>
                                    </p:set>
                                    <p:anim calcmode="lin" valueType="num">
                                      <p:cBhvr>
                                        <p:cTn id="38" dur="500" fill="hold"/>
                                        <p:tgtEl>
                                          <p:spTgt spid="8"/>
                                        </p:tgtEl>
                                        <p:attrNameLst>
                                          <p:attrName>ppt_x</p:attrName>
                                        </p:attrNameLst>
                                      </p:cBhvr>
                                      <p:tavLst>
                                        <p:tav tm="0">
                                          <p:val>
                                            <p:strVal val="#ppt_x"/>
                                          </p:val>
                                        </p:tav>
                                        <p:tav tm="100000">
                                          <p:val>
                                            <p:strVal val="#ppt_x"/>
                                          </p:val>
                                        </p:tav>
                                      </p:tavLst>
                                    </p:anim>
                                    <p:anim calcmode="lin" valueType="num">
                                      <p:cBhvr>
                                        <p:cTn id="39" dur="500" fill="hold"/>
                                        <p:tgtEl>
                                          <p:spTgt spid="8"/>
                                        </p:tgtEl>
                                        <p:attrNameLst>
                                          <p:attrName>ppt_y</p:attrName>
                                        </p:attrNameLst>
                                      </p:cBhvr>
                                      <p:tavLst>
                                        <p:tav tm="0">
                                          <p:val>
                                            <p:strVal val="1+#ppt_h/2"/>
                                          </p:val>
                                        </p:tav>
                                        <p:tav tm="100000">
                                          <p:val>
                                            <p:strVal val="#ppt_y"/>
                                          </p:val>
                                        </p:tav>
                                      </p:tavLst>
                                    </p:anim>
                                  </p:childTnLst>
                                </p:cTn>
                              </p:par>
                            </p:childTnLst>
                          </p:cTn>
                        </p:par>
                        <p:par>
                          <p:cTn id="40" fill="hold">
                            <p:stCondLst>
                              <p:cond delay="3750"/>
                            </p:stCondLst>
                            <p:childTnLst>
                              <p:par>
                                <p:cTn id="41" presetID="22" presetClass="entr" presetSubtype="2" fill="hold" grpId="0" nodeType="afterEffect">
                                  <p:stCondLst>
                                    <p:cond delay="0"/>
                                  </p:stCondLst>
                                  <p:childTnLst>
                                    <p:set>
                                      <p:cBhvr>
                                        <p:cTn id="42" dur="1" fill="hold">
                                          <p:stCondLst>
                                            <p:cond delay="0"/>
                                          </p:stCondLst>
                                        </p:cTn>
                                        <p:tgtEl>
                                          <p:spTgt spid="9"/>
                                        </p:tgtEl>
                                        <p:attrNameLst>
                                          <p:attrName>style.visibility</p:attrName>
                                        </p:attrNameLst>
                                      </p:cBhvr>
                                      <p:to>
                                        <p:strVal val="visible"/>
                                      </p:to>
                                    </p:set>
                                    <p:animEffect>
                                      <p:cBhvr>
                                        <p:cTn id="43" dur="400"/>
                                        <p:tgtEl>
                                          <p:spTgt spid="9"/>
                                        </p:tgtEl>
                                      </p:cBhvr>
                                    </p:animEffect>
                                  </p:childTnLst>
                                </p:cTn>
                              </p:par>
                              <p:par>
                                <p:cTn id="44" presetID="22" presetClass="entr" presetSubtype="2" fill="hold" grpId="0" nodeType="withEffect">
                                  <p:stCondLst>
                                    <p:cond delay="0"/>
                                  </p:stCondLst>
                                  <p:childTnLst>
                                    <p:set>
                                      <p:cBhvr>
                                        <p:cTn id="45" dur="1" fill="hold">
                                          <p:stCondLst>
                                            <p:cond delay="0"/>
                                          </p:stCondLst>
                                        </p:cTn>
                                        <p:tgtEl>
                                          <p:spTgt spid="12"/>
                                        </p:tgtEl>
                                        <p:attrNameLst>
                                          <p:attrName>style.visibility</p:attrName>
                                        </p:attrNameLst>
                                      </p:cBhvr>
                                      <p:to>
                                        <p:strVal val="visible"/>
                                      </p:to>
                                    </p:set>
                                    <p:animEffect>
                                      <p:cBhvr>
                                        <p:cTn id="46" dur="500"/>
                                        <p:tgtEl>
                                          <p:spTgt spid="12"/>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18"/>
                                        </p:tgtEl>
                                        <p:attrNameLst>
                                          <p:attrName>style.visibility</p:attrName>
                                        </p:attrNameLst>
                                      </p:cBhvr>
                                      <p:to>
                                        <p:strVal val="visible"/>
                                      </p:to>
                                    </p:set>
                                    <p:animEffect>
                                      <p:cBhvr>
                                        <p:cTn id="49" dur="500"/>
                                        <p:tgtEl>
                                          <p:spTgt spid="18"/>
                                        </p:tgtEl>
                                      </p:cBhvr>
                                    </p:animEffect>
                                  </p:childTnLst>
                                </p:cTn>
                              </p:par>
                              <p:par>
                                <p:cTn id="50" presetID="22" presetClass="entr" presetSubtype="8" fill="hold" grpId="0" nodeType="withEffect">
                                  <p:stCondLst>
                                    <p:cond delay="0"/>
                                  </p:stCondLst>
                                  <p:childTnLst>
                                    <p:set>
                                      <p:cBhvr>
                                        <p:cTn id="51" dur="1" fill="hold">
                                          <p:stCondLst>
                                            <p:cond delay="0"/>
                                          </p:stCondLst>
                                        </p:cTn>
                                        <p:tgtEl>
                                          <p:spTgt spid="15"/>
                                        </p:tgtEl>
                                        <p:attrNameLst>
                                          <p:attrName>style.visibility</p:attrName>
                                        </p:attrNameLst>
                                      </p:cBhvr>
                                      <p:to>
                                        <p:strVal val="visible"/>
                                      </p:to>
                                    </p:set>
                                    <p:animEffect>
                                      <p:cBhvr>
                                        <p:cTn id="52" dur="500"/>
                                        <p:tgtEl>
                                          <p:spTgt spid="15"/>
                                        </p:tgtEl>
                                      </p:cBhvr>
                                    </p:animEffect>
                                  </p:childTnLst>
                                </p:cTn>
                              </p:par>
                            </p:childTnLst>
                          </p:cTn>
                        </p:par>
                        <p:par>
                          <p:cTn id="53" fill="hold">
                            <p:stCondLst>
                              <p:cond delay="4250"/>
                            </p:stCondLst>
                            <p:childTnLst>
                              <p:par>
                                <p:cTn id="54" presetID="22" presetClass="entr" presetSubtype="2" fill="hold" grpId="0" nodeType="afterEffect">
                                  <p:stCondLst>
                                    <p:cond delay="0"/>
                                  </p:stCondLst>
                                  <p:childTnLst>
                                    <p:set>
                                      <p:cBhvr>
                                        <p:cTn id="55" dur="1" fill="hold">
                                          <p:stCondLst>
                                            <p:cond delay="0"/>
                                          </p:stCondLst>
                                        </p:cTn>
                                        <p:tgtEl>
                                          <p:spTgt spid="10"/>
                                        </p:tgtEl>
                                        <p:attrNameLst>
                                          <p:attrName>style.visibility</p:attrName>
                                        </p:attrNameLst>
                                      </p:cBhvr>
                                      <p:to>
                                        <p:strVal val="visible"/>
                                      </p:to>
                                    </p:set>
                                    <p:animEffect>
                                      <p:cBhvr>
                                        <p:cTn id="56" dur="500"/>
                                        <p:tgtEl>
                                          <p:spTgt spid="10"/>
                                        </p:tgtEl>
                                      </p:cBhvr>
                                    </p:animEffect>
                                  </p:childTnLst>
                                </p:cTn>
                              </p:par>
                              <p:par>
                                <p:cTn id="57" presetID="22" presetClass="entr" presetSubtype="2" fill="hold" grpId="0" nodeType="withEffect">
                                  <p:stCondLst>
                                    <p:cond delay="0"/>
                                  </p:stCondLst>
                                  <p:childTnLst>
                                    <p:set>
                                      <p:cBhvr>
                                        <p:cTn id="58" dur="1" fill="hold">
                                          <p:stCondLst>
                                            <p:cond delay="0"/>
                                          </p:stCondLst>
                                        </p:cTn>
                                        <p:tgtEl>
                                          <p:spTgt spid="13"/>
                                        </p:tgtEl>
                                        <p:attrNameLst>
                                          <p:attrName>style.visibility</p:attrName>
                                        </p:attrNameLst>
                                      </p:cBhvr>
                                      <p:to>
                                        <p:strVal val="visible"/>
                                      </p:to>
                                    </p:set>
                                    <p:animEffect>
                                      <p:cBhvr>
                                        <p:cTn id="59" dur="500"/>
                                        <p:tgtEl>
                                          <p:spTgt spid="13"/>
                                        </p:tgtEl>
                                      </p:cBhvr>
                                    </p:animEffect>
                                  </p:childTnLst>
                                </p:cTn>
                              </p:par>
                              <p:par>
                                <p:cTn id="60" presetID="22" presetClass="entr" presetSubtype="8" fill="hold" grpId="0" nodeType="withEffect">
                                  <p:stCondLst>
                                    <p:cond delay="0"/>
                                  </p:stCondLst>
                                  <p:childTnLst>
                                    <p:set>
                                      <p:cBhvr>
                                        <p:cTn id="61" dur="1" fill="hold">
                                          <p:stCondLst>
                                            <p:cond delay="0"/>
                                          </p:stCondLst>
                                        </p:cTn>
                                        <p:tgtEl>
                                          <p:spTgt spid="16"/>
                                        </p:tgtEl>
                                        <p:attrNameLst>
                                          <p:attrName>style.visibility</p:attrName>
                                        </p:attrNameLst>
                                      </p:cBhvr>
                                      <p:to>
                                        <p:strVal val="visible"/>
                                      </p:to>
                                    </p:set>
                                    <p:animEffect>
                                      <p:cBhvr>
                                        <p:cTn id="62" dur="500"/>
                                        <p:tgtEl>
                                          <p:spTgt spid="16"/>
                                        </p:tgtEl>
                                      </p:cBhvr>
                                    </p:animEffect>
                                  </p:childTnLst>
                                </p:cTn>
                              </p:par>
                              <p:par>
                                <p:cTn id="63" presetID="22" presetClass="entr" presetSubtype="8" fill="hold" grpId="0" nodeType="withEffect">
                                  <p:stCondLst>
                                    <p:cond delay="0"/>
                                  </p:stCondLst>
                                  <p:childTnLst>
                                    <p:set>
                                      <p:cBhvr>
                                        <p:cTn id="64" dur="1" fill="hold">
                                          <p:stCondLst>
                                            <p:cond delay="0"/>
                                          </p:stCondLst>
                                        </p:cTn>
                                        <p:tgtEl>
                                          <p:spTgt spid="19"/>
                                        </p:tgtEl>
                                        <p:attrNameLst>
                                          <p:attrName>style.visibility</p:attrName>
                                        </p:attrNameLst>
                                      </p:cBhvr>
                                      <p:to>
                                        <p:strVal val="visible"/>
                                      </p:to>
                                    </p:set>
                                    <p:animEffect>
                                      <p:cBhvr>
                                        <p:cTn id="65" dur="500"/>
                                        <p:tgtEl>
                                          <p:spTgt spid="19"/>
                                        </p:tgtEl>
                                      </p:cBhvr>
                                    </p:animEffect>
                                  </p:childTnLst>
                                </p:cTn>
                              </p:par>
                            </p:childTnLst>
                          </p:cTn>
                        </p:par>
                        <p:par>
                          <p:cTn id="66" fill="hold">
                            <p:stCondLst>
                              <p:cond delay="4750"/>
                            </p:stCondLst>
                            <p:childTnLst>
                              <p:par>
                                <p:cTn id="67" presetID="22" presetClass="entr" presetSubtype="2" fill="hold" grpId="0" nodeType="afterEffect">
                                  <p:stCondLst>
                                    <p:cond delay="0"/>
                                  </p:stCondLst>
                                  <p:childTnLst>
                                    <p:set>
                                      <p:cBhvr>
                                        <p:cTn id="68" dur="1" fill="hold">
                                          <p:stCondLst>
                                            <p:cond delay="0"/>
                                          </p:stCondLst>
                                        </p:cTn>
                                        <p:tgtEl>
                                          <p:spTgt spid="14"/>
                                        </p:tgtEl>
                                        <p:attrNameLst>
                                          <p:attrName>style.visibility</p:attrName>
                                        </p:attrNameLst>
                                      </p:cBhvr>
                                      <p:to>
                                        <p:strVal val="visible"/>
                                      </p:to>
                                    </p:set>
                                    <p:animEffect>
                                      <p:cBhvr>
                                        <p:cTn id="69" dur="500"/>
                                        <p:tgtEl>
                                          <p:spTgt spid="14"/>
                                        </p:tgtEl>
                                      </p:cBhvr>
                                    </p:animEffect>
                                  </p:childTnLst>
                                </p:cTn>
                              </p:par>
                              <p:par>
                                <p:cTn id="70" presetID="22" presetClass="entr" presetSubtype="2" fill="hold" grpId="0" nodeType="withEffect">
                                  <p:stCondLst>
                                    <p:cond delay="0"/>
                                  </p:stCondLst>
                                  <p:childTnLst>
                                    <p:set>
                                      <p:cBhvr>
                                        <p:cTn id="71" dur="1" fill="hold">
                                          <p:stCondLst>
                                            <p:cond delay="0"/>
                                          </p:stCondLst>
                                        </p:cTn>
                                        <p:tgtEl>
                                          <p:spTgt spid="11"/>
                                        </p:tgtEl>
                                        <p:attrNameLst>
                                          <p:attrName>style.visibility</p:attrName>
                                        </p:attrNameLst>
                                      </p:cBhvr>
                                      <p:to>
                                        <p:strVal val="visible"/>
                                      </p:to>
                                    </p:set>
                                    <p:animEffect>
                                      <p:cBhvr>
                                        <p:cTn id="72" dur="500"/>
                                        <p:tgtEl>
                                          <p:spTgt spid="11"/>
                                        </p:tgtEl>
                                      </p:cBhvr>
                                    </p:animEffect>
                                  </p:childTnLst>
                                </p:cTn>
                              </p:par>
                              <p:par>
                                <p:cTn id="73" presetID="22" presetClass="entr" presetSubtype="8" fill="hold" grpId="0" nodeType="withEffect">
                                  <p:stCondLst>
                                    <p:cond delay="0"/>
                                  </p:stCondLst>
                                  <p:childTnLst>
                                    <p:set>
                                      <p:cBhvr>
                                        <p:cTn id="74" dur="1" fill="hold">
                                          <p:stCondLst>
                                            <p:cond delay="0"/>
                                          </p:stCondLst>
                                        </p:cTn>
                                        <p:tgtEl>
                                          <p:spTgt spid="17"/>
                                        </p:tgtEl>
                                        <p:attrNameLst>
                                          <p:attrName>style.visibility</p:attrName>
                                        </p:attrNameLst>
                                      </p:cBhvr>
                                      <p:to>
                                        <p:strVal val="visible"/>
                                      </p:to>
                                    </p:set>
                                    <p:animEffect>
                                      <p:cBhvr>
                                        <p:cTn id="75" dur="500"/>
                                        <p:tgtEl>
                                          <p:spTgt spid="17"/>
                                        </p:tgtEl>
                                      </p:cBhvr>
                                    </p:animEffect>
                                  </p:childTnLst>
                                </p:cTn>
                              </p:par>
                              <p:par>
                                <p:cTn id="76" presetID="22" presetClass="entr" presetSubtype="8" fill="hold" grpId="0" nodeType="withEffect">
                                  <p:stCondLst>
                                    <p:cond delay="0"/>
                                  </p:stCondLst>
                                  <p:childTnLst>
                                    <p:set>
                                      <p:cBhvr>
                                        <p:cTn id="77" dur="1" fill="hold">
                                          <p:stCondLst>
                                            <p:cond delay="0"/>
                                          </p:stCondLst>
                                        </p:cTn>
                                        <p:tgtEl>
                                          <p:spTgt spid="20"/>
                                        </p:tgtEl>
                                        <p:attrNameLst>
                                          <p:attrName>style.visibility</p:attrName>
                                        </p:attrNameLst>
                                      </p:cBhvr>
                                      <p:to>
                                        <p:strVal val="visible"/>
                                      </p:to>
                                    </p:set>
                                    <p:animEffect>
                                      <p:cBhvr>
                                        <p:cTn id="78"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autoUpdateAnimBg="0"/>
      <p:bldP spid="4" grpId="0" bldLvl="0" autoUpdateAnimBg="0"/>
      <p:bldP spid="6" grpId="0" bldLvl="0" autoUpdateAnimBg="0"/>
      <p:bldP spid="7" grpId="0" bldLvl="0" autoUpdateAnimBg="0"/>
      <p:bldP spid="8" grpId="0" bldLvl="0" autoUpdateAnimBg="0"/>
      <p:bldP spid="9" grpId="0" bldLvl="0" animBg="1" autoUpdateAnimBg="0"/>
      <p:bldP spid="10" grpId="0" bldLvl="0" animBg="1" autoUpdateAnimBg="0"/>
      <p:bldP spid="11" grpId="0" bldLvl="0" animBg="1" autoUpdateAnimBg="0"/>
      <p:bldP spid="12" grpId="0" bldLvl="0" autoUpdateAnimBg="0"/>
      <p:bldP spid="13" grpId="0" bldLvl="0" autoUpdateAnimBg="0"/>
      <p:bldP spid="14" grpId="0" bldLvl="0" autoUpdateAnimBg="0"/>
      <p:bldP spid="15" grpId="0" bldLvl="0" animBg="1" autoUpdateAnimBg="0"/>
      <p:bldP spid="16" grpId="0" bldLvl="0" animBg="1" autoUpdateAnimBg="0"/>
      <p:bldP spid="17" grpId="0" bldLvl="0" animBg="1" autoUpdateAnimBg="0"/>
      <p:bldP spid="18" grpId="0" bldLvl="0" autoUpdateAnimBg="0"/>
      <p:bldP spid="19" grpId="0" bldLvl="0" autoUpdateAnimBg="0"/>
      <p:bldP spid="20" grpId="0" bldLvl="0" autoUpdateAnimBg="0"/>
      <p:bldP spid="21" grpId="0" bldLvl="0" autoUpdateAnimBg="0"/>
    </p:bldLst>
  </p:timing>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2" name="圆角矩形 21"/>
          <p:cNvSpPr/>
          <p:nvPr/>
        </p:nvSpPr>
        <p:spPr>
          <a:xfrm>
            <a:off x="6001047" y="1647357"/>
            <a:ext cx="506412" cy="504825"/>
          </a:xfrm>
          <a:prstGeom prst="roundRect">
            <a:avLst/>
          </a:prstGeom>
          <a:solidFill>
            <a:srgbClr val="076655"/>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anchor="ctr"/>
          <a:lstStyle/>
          <a:p>
            <a:pPr algn="ctr">
              <a:defRPr/>
            </a:pPr>
            <a:r>
              <a:rPr lang="en-US" altLang="zh-CN" sz="3200" dirty="0">
                <a:latin typeface="+mj-lt"/>
                <a:ea typeface="Arial Unicode MS" panose="020B0604020202020204" pitchFamily="34" charset="-122"/>
                <a:cs typeface="Arial Unicode MS" panose="020B0604020202020204" pitchFamily="34" charset="-122"/>
              </a:rPr>
              <a:t>1</a:t>
            </a:r>
            <a:endParaRPr lang="zh-CN" altLang="en-US" sz="3200" dirty="0">
              <a:latin typeface="+mj-lt"/>
              <a:ea typeface="Arial Unicode MS" panose="020B0604020202020204" pitchFamily="34" charset="-122"/>
              <a:cs typeface="Arial Unicode MS" panose="020B0604020202020204" pitchFamily="34" charset="-122"/>
            </a:endParaRPr>
          </a:p>
        </p:txBody>
      </p:sp>
      <p:sp>
        <p:nvSpPr>
          <p:cNvPr id="23" name="矩形 22"/>
          <p:cNvSpPr/>
          <p:nvPr/>
        </p:nvSpPr>
        <p:spPr>
          <a:xfrm>
            <a:off x="6723516" y="1619901"/>
            <a:ext cx="2646878" cy="584775"/>
          </a:xfrm>
          <a:prstGeom prst="rect">
            <a:avLst/>
          </a:prstGeom>
        </p:spPr>
        <p:txBody>
          <a:bodyPr wrap="none" lIns="91440" tIns="45720" rIns="91440" bIns="45720">
            <a:spAutoFit/>
          </a:bodyPr>
          <a:lstStyle/>
          <a:p>
            <a:pPr algn="ctr">
              <a:defRPr/>
            </a:pPr>
            <a:r>
              <a:rPr lang="zh-CN" altLang="en-US" sz="3200" kern="100" dirty="0">
                <a:latin typeface="微软雅黑" panose="020B0503020204020204" pitchFamily="34" charset="-122"/>
                <a:ea typeface="微软雅黑" panose="020B0503020204020204" pitchFamily="34" charset="-122"/>
                <a:cs typeface="Times New Roman" panose="02020603050405020304" pitchFamily="18" charset="0"/>
              </a:rPr>
              <a:t>年度工作概述</a:t>
            </a:r>
            <a:endParaRPr lang="zh-CN" altLang="zh-CN" sz="3200" kern="100" dirty="0">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24" name="圆角矩形 23"/>
          <p:cNvSpPr/>
          <p:nvPr/>
        </p:nvSpPr>
        <p:spPr>
          <a:xfrm>
            <a:off x="6001047" y="2401418"/>
            <a:ext cx="506412" cy="504825"/>
          </a:xfrm>
          <a:prstGeom prst="roundRect">
            <a:avLst/>
          </a:prstGeom>
          <a:solidFill>
            <a:srgbClr val="076655"/>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anchor="ctr"/>
          <a:lstStyle/>
          <a:p>
            <a:pPr algn="ctr">
              <a:defRPr/>
            </a:pPr>
            <a:r>
              <a:rPr lang="en-US" altLang="zh-CN" sz="3200" dirty="0">
                <a:latin typeface="+mj-lt"/>
                <a:ea typeface="Arial Unicode MS" panose="020B0604020202020204" pitchFamily="34" charset="-122"/>
                <a:cs typeface="Arial Unicode MS" panose="020B0604020202020204" pitchFamily="34" charset="-122"/>
              </a:rPr>
              <a:t>2</a:t>
            </a:r>
            <a:endParaRPr lang="zh-CN" altLang="en-US" sz="3200" dirty="0">
              <a:latin typeface="+mj-lt"/>
              <a:ea typeface="Arial Unicode MS" panose="020B0604020202020204" pitchFamily="34" charset="-122"/>
              <a:cs typeface="Arial Unicode MS" panose="020B0604020202020204" pitchFamily="34" charset="-122"/>
            </a:endParaRPr>
          </a:p>
        </p:txBody>
      </p:sp>
      <p:sp>
        <p:nvSpPr>
          <p:cNvPr id="25" name="矩形 24"/>
          <p:cNvSpPr/>
          <p:nvPr/>
        </p:nvSpPr>
        <p:spPr>
          <a:xfrm>
            <a:off x="6723516" y="2372891"/>
            <a:ext cx="2646878" cy="584775"/>
          </a:xfrm>
          <a:prstGeom prst="rect">
            <a:avLst/>
          </a:prstGeom>
        </p:spPr>
        <p:txBody>
          <a:bodyPr wrap="none" lIns="91440" tIns="45720" rIns="91440" bIns="45720">
            <a:spAutoFit/>
          </a:bodyPr>
          <a:lstStyle/>
          <a:p>
            <a:pPr algn="ctr">
              <a:defRPr/>
            </a:pPr>
            <a:r>
              <a:rPr lang="zh-CN" altLang="en-US" sz="3200" kern="100" dirty="0">
                <a:latin typeface="微软雅黑" panose="020B0503020204020204" pitchFamily="34" charset="-122"/>
                <a:ea typeface="微软雅黑" panose="020B0503020204020204" pitchFamily="34" charset="-122"/>
                <a:cs typeface="Times New Roman" panose="02020603050405020304" pitchFamily="18" charset="0"/>
              </a:rPr>
              <a:t>工作完成情况</a:t>
            </a:r>
            <a:endParaRPr lang="zh-CN" altLang="zh-CN" sz="3200" kern="100" dirty="0">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26" name="圆角矩形 25"/>
          <p:cNvSpPr/>
          <p:nvPr/>
        </p:nvSpPr>
        <p:spPr>
          <a:xfrm>
            <a:off x="6001047" y="3155482"/>
            <a:ext cx="506412" cy="504825"/>
          </a:xfrm>
          <a:prstGeom prst="roundRect">
            <a:avLst/>
          </a:prstGeom>
          <a:solidFill>
            <a:srgbClr val="076655"/>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anchor="ctr"/>
          <a:lstStyle/>
          <a:p>
            <a:pPr algn="ctr">
              <a:defRPr/>
            </a:pPr>
            <a:r>
              <a:rPr lang="en-US" altLang="zh-CN" sz="3200" dirty="0">
                <a:latin typeface="+mj-lt"/>
                <a:ea typeface="Arial Unicode MS" panose="020B0604020202020204" pitchFamily="34" charset="-122"/>
                <a:cs typeface="Arial Unicode MS" panose="020B0604020202020204" pitchFamily="34" charset="-122"/>
              </a:rPr>
              <a:t>3</a:t>
            </a:r>
            <a:endParaRPr lang="zh-CN" altLang="en-US" sz="3200" dirty="0">
              <a:latin typeface="+mj-lt"/>
              <a:ea typeface="Arial Unicode MS" panose="020B0604020202020204" pitchFamily="34" charset="-122"/>
              <a:cs typeface="Arial Unicode MS" panose="020B0604020202020204" pitchFamily="34" charset="-122"/>
            </a:endParaRPr>
          </a:p>
        </p:txBody>
      </p:sp>
      <p:sp>
        <p:nvSpPr>
          <p:cNvPr id="27" name="矩形 26"/>
          <p:cNvSpPr/>
          <p:nvPr/>
        </p:nvSpPr>
        <p:spPr>
          <a:xfrm>
            <a:off x="6723516" y="3135407"/>
            <a:ext cx="2646878" cy="584775"/>
          </a:xfrm>
          <a:prstGeom prst="rect">
            <a:avLst/>
          </a:prstGeom>
        </p:spPr>
        <p:txBody>
          <a:bodyPr wrap="none" lIns="91440" tIns="45720" rIns="91440" bIns="45720">
            <a:spAutoFit/>
          </a:bodyPr>
          <a:lstStyle/>
          <a:p>
            <a:pPr algn="ctr">
              <a:defRPr/>
            </a:pPr>
            <a:r>
              <a:rPr lang="zh-CN" altLang="en-US" sz="3200" kern="100" dirty="0">
                <a:latin typeface="微软雅黑" panose="020B0503020204020204" pitchFamily="34" charset="-122"/>
                <a:ea typeface="微软雅黑" panose="020B0503020204020204" pitchFamily="34" charset="-122"/>
                <a:cs typeface="Times New Roman" panose="02020603050405020304" pitchFamily="18" charset="0"/>
              </a:rPr>
              <a:t>成功项目展示</a:t>
            </a:r>
            <a:endParaRPr lang="zh-CN" altLang="zh-CN" sz="3200" kern="100" dirty="0">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28" name="圆角矩形 27"/>
          <p:cNvSpPr/>
          <p:nvPr/>
        </p:nvSpPr>
        <p:spPr>
          <a:xfrm>
            <a:off x="6001047" y="3909544"/>
            <a:ext cx="506412" cy="504825"/>
          </a:xfrm>
          <a:prstGeom prst="roundRect">
            <a:avLst/>
          </a:prstGeom>
          <a:solidFill>
            <a:srgbClr val="076655"/>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anchor="ctr"/>
          <a:lstStyle/>
          <a:p>
            <a:pPr algn="ctr">
              <a:defRPr/>
            </a:pPr>
            <a:r>
              <a:rPr lang="en-US" altLang="zh-CN" sz="3200" dirty="0">
                <a:latin typeface="+mj-lt"/>
                <a:ea typeface="Arial Unicode MS" panose="020B0604020202020204" pitchFamily="34" charset="-122"/>
                <a:cs typeface="Arial Unicode MS" panose="020B0604020202020204" pitchFamily="34" charset="-122"/>
              </a:rPr>
              <a:t>4</a:t>
            </a:r>
            <a:endParaRPr lang="zh-CN" altLang="en-US" sz="3200" dirty="0">
              <a:latin typeface="+mj-lt"/>
              <a:ea typeface="Arial Unicode MS" panose="020B0604020202020204" pitchFamily="34" charset="-122"/>
              <a:cs typeface="Arial Unicode MS" panose="020B0604020202020204" pitchFamily="34" charset="-122"/>
            </a:endParaRPr>
          </a:p>
        </p:txBody>
      </p:sp>
      <p:sp>
        <p:nvSpPr>
          <p:cNvPr id="29" name="矩形 28"/>
          <p:cNvSpPr/>
          <p:nvPr/>
        </p:nvSpPr>
        <p:spPr>
          <a:xfrm>
            <a:off x="6723516" y="3897923"/>
            <a:ext cx="2646878" cy="584775"/>
          </a:xfrm>
          <a:prstGeom prst="rect">
            <a:avLst/>
          </a:prstGeom>
        </p:spPr>
        <p:txBody>
          <a:bodyPr wrap="none" lIns="91440" tIns="45720" rIns="91440" bIns="45720">
            <a:spAutoFit/>
          </a:bodyPr>
          <a:lstStyle/>
          <a:p>
            <a:pPr algn="ctr">
              <a:defRPr/>
            </a:pPr>
            <a:r>
              <a:rPr lang="zh-CN" altLang="en-US" sz="3200" kern="100" dirty="0">
                <a:latin typeface="微软雅黑" panose="020B0503020204020204" pitchFamily="34" charset="-122"/>
                <a:ea typeface="微软雅黑" panose="020B0503020204020204" pitchFamily="34" charset="-122"/>
                <a:cs typeface="Times New Roman" panose="02020603050405020304" pitchFamily="18" charset="0"/>
              </a:rPr>
              <a:t>工作存在不足</a:t>
            </a:r>
            <a:endParaRPr lang="zh-CN" altLang="zh-CN" sz="3200" kern="100" dirty="0">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30" name="圆角矩形 29"/>
          <p:cNvSpPr/>
          <p:nvPr/>
        </p:nvSpPr>
        <p:spPr>
          <a:xfrm>
            <a:off x="6001047" y="4663606"/>
            <a:ext cx="506412" cy="504825"/>
          </a:xfrm>
          <a:prstGeom prst="roundRect">
            <a:avLst/>
          </a:prstGeom>
          <a:solidFill>
            <a:srgbClr val="076655"/>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anchor="ctr"/>
          <a:lstStyle/>
          <a:p>
            <a:pPr algn="ctr">
              <a:defRPr/>
            </a:pPr>
            <a:r>
              <a:rPr lang="en-US" altLang="zh-CN" sz="3200" dirty="0">
                <a:latin typeface="+mj-lt"/>
                <a:ea typeface="Arial Unicode MS" panose="020B0604020202020204" pitchFamily="34" charset="-122"/>
                <a:cs typeface="Arial Unicode MS" panose="020B0604020202020204" pitchFamily="34" charset="-122"/>
              </a:rPr>
              <a:t>5</a:t>
            </a:r>
            <a:endParaRPr lang="zh-CN" altLang="en-US" sz="3200" dirty="0">
              <a:latin typeface="+mj-lt"/>
              <a:ea typeface="Arial Unicode MS" panose="020B0604020202020204" pitchFamily="34" charset="-122"/>
              <a:cs typeface="Arial Unicode MS" panose="020B0604020202020204" pitchFamily="34" charset="-122"/>
            </a:endParaRPr>
          </a:p>
        </p:txBody>
      </p:sp>
      <p:sp>
        <p:nvSpPr>
          <p:cNvPr id="31" name="矩形 30"/>
          <p:cNvSpPr/>
          <p:nvPr/>
        </p:nvSpPr>
        <p:spPr>
          <a:xfrm>
            <a:off x="6723516" y="4643531"/>
            <a:ext cx="2646878" cy="584775"/>
          </a:xfrm>
          <a:prstGeom prst="rect">
            <a:avLst/>
          </a:prstGeom>
        </p:spPr>
        <p:txBody>
          <a:bodyPr wrap="none" lIns="91440" tIns="45720" rIns="91440" bIns="45720">
            <a:spAutoFit/>
          </a:bodyPr>
          <a:lstStyle/>
          <a:p>
            <a:pPr algn="ctr">
              <a:defRPr/>
            </a:pPr>
            <a:r>
              <a:rPr lang="zh-CN" altLang="en-US" sz="3200" kern="100" dirty="0">
                <a:latin typeface="微软雅黑" panose="020B0503020204020204" pitchFamily="34" charset="-122"/>
                <a:ea typeface="微软雅黑" panose="020B0503020204020204" pitchFamily="34" charset="-122"/>
                <a:cs typeface="Times New Roman" panose="02020603050405020304" pitchFamily="18" charset="0"/>
              </a:rPr>
              <a:t>明年工作计划</a:t>
            </a:r>
            <a:endParaRPr lang="zh-CN" altLang="zh-CN" sz="3200" kern="100" dirty="0">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32" name="矩形 31"/>
          <p:cNvSpPr/>
          <p:nvPr/>
        </p:nvSpPr>
        <p:spPr>
          <a:xfrm>
            <a:off x="797" y="0"/>
            <a:ext cx="3721100" cy="6858000"/>
          </a:xfrm>
          <a:prstGeom prst="rect">
            <a:avLst/>
          </a:prstGeom>
          <a:solidFill>
            <a:srgbClr val="076655"/>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altLang="zh-CN" sz="3200" dirty="0">
                <a:latin typeface="Times New Roman" panose="02020603050405020304" pitchFamily="18" charset="0"/>
                <a:ea typeface="黑体" panose="02010609060101010101" pitchFamily="49" charset="-122"/>
                <a:cs typeface="Times New Roman" panose="02020603050405020304" pitchFamily="18" charset="0"/>
              </a:rPr>
              <a:t>          </a:t>
            </a:r>
            <a:endParaRPr lang="zh-CN" altLang="en-US" sz="3200" dirty="0">
              <a:latin typeface="黑体" panose="02010609060101010101" pitchFamily="49" charset="-122"/>
              <a:ea typeface="黑体" panose="02010609060101010101" pitchFamily="49" charset="-122"/>
            </a:endParaRPr>
          </a:p>
        </p:txBody>
      </p:sp>
      <p:grpSp>
        <p:nvGrpSpPr>
          <p:cNvPr id="33" name="组合 32"/>
          <p:cNvGrpSpPr/>
          <p:nvPr/>
        </p:nvGrpSpPr>
        <p:grpSpPr>
          <a:xfrm>
            <a:off x="4877500" y="1618781"/>
            <a:ext cx="497964" cy="497964"/>
            <a:chOff x="6535243" y="2524701"/>
            <a:chExt cx="717051" cy="717051"/>
          </a:xfrm>
        </p:grpSpPr>
        <p:sp>
          <p:nvSpPr>
            <p:cNvPr id="34" name="泪滴形 33"/>
            <p:cNvSpPr/>
            <p:nvPr/>
          </p:nvSpPr>
          <p:spPr>
            <a:xfrm rot="8247616">
              <a:off x="6535243" y="2524701"/>
              <a:ext cx="717051" cy="717051"/>
            </a:xfrm>
            <a:prstGeom prst="teardrop">
              <a:avLst/>
            </a:prstGeom>
            <a:solidFill>
              <a:srgbClr val="076655"/>
            </a:solidFill>
            <a:ln>
              <a:solidFill>
                <a:srgbClr val="07665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sp>
          <p:nvSpPr>
            <p:cNvPr id="35" name="椭圆 34"/>
            <p:cNvSpPr/>
            <p:nvPr/>
          </p:nvSpPr>
          <p:spPr>
            <a:xfrm>
              <a:off x="6604000" y="2588424"/>
              <a:ext cx="574014" cy="574014"/>
            </a:xfrm>
            <a:prstGeom prst="ellipse">
              <a:avLst/>
            </a:prstGeom>
            <a:solidFill>
              <a:schemeClr val="bg1"/>
            </a:solidFill>
            <a:ln>
              <a:solidFill>
                <a:srgbClr val="076655"/>
              </a:solid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grpSp>
      <p:grpSp>
        <p:nvGrpSpPr>
          <p:cNvPr id="39" name="组合 38"/>
          <p:cNvGrpSpPr/>
          <p:nvPr/>
        </p:nvGrpSpPr>
        <p:grpSpPr>
          <a:xfrm>
            <a:off x="1450779" y="963474"/>
            <a:ext cx="1734475" cy="2847003"/>
            <a:chOff x="748898" y="1342594"/>
            <a:chExt cx="1300857" cy="2135252"/>
          </a:xfrm>
        </p:grpSpPr>
        <p:sp>
          <p:nvSpPr>
            <p:cNvPr id="40" name="TextBox 103"/>
            <p:cNvSpPr txBox="1"/>
            <p:nvPr/>
          </p:nvSpPr>
          <p:spPr>
            <a:xfrm>
              <a:off x="748898" y="1342594"/>
              <a:ext cx="969497" cy="1608133"/>
            </a:xfrm>
            <a:prstGeom prst="rect">
              <a:avLst/>
            </a:prstGeom>
            <a:noFill/>
          </p:spPr>
          <p:txBody>
            <a:bodyPr vert="eaVert" wrap="none" rtlCol="0">
              <a:spAutoFit/>
            </a:bodyPr>
            <a:lstStyle/>
            <a:p>
              <a:r>
                <a:rPr lang="zh-CN" altLang="en-US" sz="7200" b="1" spc="800" dirty="0">
                  <a:solidFill>
                    <a:schemeClr val="bg1"/>
                  </a:solidFill>
                  <a:latin typeface="微软雅黑" pitchFamily="34" charset="-122"/>
                  <a:ea typeface="微软雅黑" pitchFamily="34" charset="-122"/>
                </a:rPr>
                <a:t>目录</a:t>
              </a:r>
            </a:p>
          </p:txBody>
        </p:sp>
        <p:sp>
          <p:nvSpPr>
            <p:cNvPr id="41" name="TextBox 104"/>
            <p:cNvSpPr txBox="1"/>
            <p:nvPr/>
          </p:nvSpPr>
          <p:spPr>
            <a:xfrm>
              <a:off x="1541924" y="1908955"/>
              <a:ext cx="507831" cy="1568891"/>
            </a:xfrm>
            <a:prstGeom prst="rect">
              <a:avLst/>
            </a:prstGeom>
            <a:noFill/>
          </p:spPr>
          <p:txBody>
            <a:bodyPr vert="eaVert" wrap="none" rtlCol="0">
              <a:spAutoFit/>
            </a:bodyPr>
            <a:lstStyle/>
            <a:p>
              <a:r>
                <a:rPr lang="en-US" altLang="zh-CN" sz="3200" spc="-200" dirty="0">
                  <a:solidFill>
                    <a:schemeClr val="bg1"/>
                  </a:solidFill>
                  <a:latin typeface="微软雅黑" panose="020B0503020204020204" pitchFamily="34" charset="-122"/>
                  <a:cs typeface="Arial" pitchFamily="34" charset="0"/>
                </a:rPr>
                <a:t>CONTENTS</a:t>
              </a:r>
              <a:endParaRPr lang="zh-CN" altLang="en-US" sz="3200" spc="-200" dirty="0">
                <a:solidFill>
                  <a:schemeClr val="bg1"/>
                </a:solidFill>
                <a:latin typeface="微软雅黑" panose="020B0503020204020204" pitchFamily="34" charset="-122"/>
                <a:cs typeface="Arial" pitchFamily="34" charset="0"/>
              </a:endParaRPr>
            </a:p>
          </p:txBody>
        </p:sp>
      </p:grpSp>
    </p:spTree>
    <p:extLst>
      <p:ext uri="{BB962C8B-B14F-4D97-AF65-F5344CB8AC3E}">
        <p14:creationId xmlns:p14="http://schemas.microsoft.com/office/powerpoint/2010/main" val="207511124"/>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path" presetSubtype="0" accel="50000" decel="50000" fill="hold" nodeType="afterEffect">
                                  <p:stCondLst>
                                    <p:cond delay="0"/>
                                  </p:stCondLst>
                                  <p:childTnLst>
                                    <p:animMotion origin="layout" path="M 2.02968E-6 -2.22222E-6 L 0.00377 0.3463 " pathEditMode="relative" rAng="0" ptsTypes="AA">
                                      <p:cBhvr>
                                        <p:cTn id="6" dur="1250" fill="hold"/>
                                        <p:tgtEl>
                                          <p:spTgt spid="33"/>
                                        </p:tgtEl>
                                        <p:attrNameLst>
                                          <p:attrName>ppt_x</p:attrName>
                                          <p:attrName>ppt_y</p:attrName>
                                        </p:attrNameLst>
                                      </p:cBhvr>
                                      <p:rCtr x="182" y="17315"/>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54"/>
          <p:cNvSpPr txBox="1"/>
          <p:nvPr/>
        </p:nvSpPr>
        <p:spPr>
          <a:xfrm>
            <a:off x="-825829" y="226433"/>
            <a:ext cx="5042228" cy="523220"/>
          </a:xfrm>
          <a:prstGeom prst="rect">
            <a:avLst/>
          </a:prstGeom>
          <a:noFill/>
        </p:spPr>
        <p:txBody>
          <a:bodyPr wrap="square" rtlCol="0">
            <a:spAutoFit/>
          </a:bodyPr>
          <a:lstStyle>
            <a:defPPr>
              <a:defRPr lang="zh-CN"/>
            </a:defPPr>
            <a:lvl1pPr algn="ctr">
              <a:defRPr sz="2800" b="1">
                <a:latin typeface="微软雅黑" panose="020B0503020204020204" pitchFamily="34" charset="-122"/>
                <a:ea typeface="微软雅黑" panose="020B0503020204020204" pitchFamily="34" charset="-122"/>
              </a:defRPr>
            </a:lvl1pPr>
          </a:lstStyle>
          <a:p>
            <a:r>
              <a:rPr lang="zh-CN" altLang="en-US" smtClean="0"/>
              <a:t>点击添加文本标题</a:t>
            </a:r>
            <a:endParaRPr lang="zh-CN" altLang="en-US" dirty="0"/>
          </a:p>
        </p:txBody>
      </p:sp>
      <p:grpSp>
        <p:nvGrpSpPr>
          <p:cNvPr id="3" name="组合 2"/>
          <p:cNvGrpSpPr/>
          <p:nvPr/>
        </p:nvGrpSpPr>
        <p:grpSpPr>
          <a:xfrm>
            <a:off x="1021712" y="2221594"/>
            <a:ext cx="10193065" cy="2529776"/>
            <a:chOff x="765688" y="1666195"/>
            <a:chExt cx="7644799" cy="1897332"/>
          </a:xfrm>
        </p:grpSpPr>
        <p:cxnSp>
          <p:nvCxnSpPr>
            <p:cNvPr id="4" name="直接连接符 3"/>
            <p:cNvCxnSpPr/>
            <p:nvPr/>
          </p:nvCxnSpPr>
          <p:spPr>
            <a:xfrm>
              <a:off x="2056719" y="1840230"/>
              <a:ext cx="345758" cy="0"/>
            </a:xfrm>
            <a:prstGeom prst="line">
              <a:avLst/>
            </a:prstGeom>
            <a:noFill/>
            <a:ln w="19050" cap="flat" cmpd="sng" algn="ctr">
              <a:solidFill>
                <a:srgbClr val="076655"/>
              </a:solidFill>
              <a:prstDash val="solid"/>
              <a:tailEnd type="oval"/>
            </a:ln>
            <a:effectLst/>
          </p:spPr>
        </p:cxnSp>
        <p:cxnSp>
          <p:nvCxnSpPr>
            <p:cNvPr id="6" name="直接连接符 5"/>
            <p:cNvCxnSpPr/>
            <p:nvPr/>
          </p:nvCxnSpPr>
          <p:spPr>
            <a:xfrm>
              <a:off x="3603817" y="1840230"/>
              <a:ext cx="345758" cy="0"/>
            </a:xfrm>
            <a:prstGeom prst="line">
              <a:avLst/>
            </a:prstGeom>
            <a:noFill/>
            <a:ln w="19050" cap="flat" cmpd="sng" algn="ctr">
              <a:solidFill>
                <a:srgbClr val="076655"/>
              </a:solidFill>
              <a:prstDash val="solid"/>
              <a:tailEnd type="oval"/>
            </a:ln>
            <a:effectLst/>
          </p:spPr>
        </p:cxnSp>
        <p:cxnSp>
          <p:nvCxnSpPr>
            <p:cNvPr id="7" name="直接连接符 6"/>
            <p:cNvCxnSpPr/>
            <p:nvPr/>
          </p:nvCxnSpPr>
          <p:spPr>
            <a:xfrm>
              <a:off x="5150916" y="1840230"/>
              <a:ext cx="345758" cy="0"/>
            </a:xfrm>
            <a:prstGeom prst="line">
              <a:avLst/>
            </a:prstGeom>
            <a:noFill/>
            <a:ln w="19050" cap="flat" cmpd="sng" algn="ctr">
              <a:solidFill>
                <a:srgbClr val="076655"/>
              </a:solidFill>
              <a:prstDash val="solid"/>
              <a:tailEnd type="oval"/>
            </a:ln>
            <a:effectLst/>
          </p:spPr>
        </p:cxnSp>
        <p:cxnSp>
          <p:nvCxnSpPr>
            <p:cNvPr id="8" name="直接连接符 7"/>
            <p:cNvCxnSpPr/>
            <p:nvPr/>
          </p:nvCxnSpPr>
          <p:spPr>
            <a:xfrm>
              <a:off x="6698014" y="1840230"/>
              <a:ext cx="345758" cy="0"/>
            </a:xfrm>
            <a:prstGeom prst="line">
              <a:avLst/>
            </a:prstGeom>
            <a:noFill/>
            <a:ln w="19050" cap="flat" cmpd="sng" algn="ctr">
              <a:solidFill>
                <a:srgbClr val="076655"/>
              </a:solidFill>
              <a:prstDash val="solid"/>
              <a:tailEnd type="oval"/>
            </a:ln>
            <a:effectLst/>
          </p:spPr>
        </p:cxnSp>
        <p:grpSp>
          <p:nvGrpSpPr>
            <p:cNvPr id="9" name="组合 8"/>
            <p:cNvGrpSpPr/>
            <p:nvPr/>
          </p:nvGrpSpPr>
          <p:grpSpPr>
            <a:xfrm>
              <a:off x="765688" y="1666195"/>
              <a:ext cx="1446002" cy="1897332"/>
              <a:chOff x="765688" y="1666195"/>
              <a:chExt cx="1446002" cy="1897332"/>
            </a:xfrm>
          </p:grpSpPr>
          <p:sp>
            <p:nvSpPr>
              <p:cNvPr id="30" name="矩形 29"/>
              <p:cNvSpPr/>
              <p:nvPr/>
            </p:nvSpPr>
            <p:spPr>
              <a:xfrm>
                <a:off x="1003527" y="1666195"/>
                <a:ext cx="970325" cy="357188"/>
              </a:xfrm>
              <a:prstGeom prst="rect">
                <a:avLst/>
              </a:prstGeom>
              <a:solidFill>
                <a:srgbClr val="076655"/>
              </a:solidFill>
              <a:ln w="25400" cap="flat" cmpd="sng" algn="ctr">
                <a:noFill/>
                <a:prstDash val="solid"/>
              </a:ln>
              <a:effectLst/>
            </p:spPr>
            <p:txBody>
              <a:bodyPr lIns="91440" tIns="45720" rIns="91440" bIns="45720" rtlCol="0" anchor="ctr"/>
              <a:lstStyle/>
              <a:p>
                <a:pPr marL="0" marR="0" lvl="0" indent="0" algn="ctr" defTabSz="1219261"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smtClean="0">
                    <a:ln>
                      <a:noFill/>
                    </a:ln>
                    <a:solidFill>
                      <a:srgbClr val="F8F8F8"/>
                    </a:solidFill>
                    <a:effectLst/>
                    <a:uLnTx/>
                    <a:uFillTx/>
                    <a:latin typeface="微软雅黑" panose="020B0503020204020204" pitchFamily="34" charset="-122"/>
                    <a:ea typeface="微软雅黑" panose="020B0503020204020204" pitchFamily="34" charset="-122"/>
                  </a:rPr>
                  <a:t>添加标题</a:t>
                </a:r>
              </a:p>
            </p:txBody>
          </p:sp>
          <p:sp>
            <p:nvSpPr>
              <p:cNvPr id="31" name="Freeform 53"/>
              <p:cNvSpPr>
                <a:spLocks noChangeAspect="1" noEditPoints="1"/>
              </p:cNvSpPr>
              <p:nvPr/>
            </p:nvSpPr>
            <p:spPr bwMode="auto">
              <a:xfrm>
                <a:off x="1218689" y="2293788"/>
                <a:ext cx="540000" cy="540000"/>
              </a:xfrm>
              <a:custGeom>
                <a:avLst/>
                <a:gdLst>
                  <a:gd name="T0" fmla="*/ 175 w 350"/>
                  <a:gd name="T1" fmla="*/ 0 h 350"/>
                  <a:gd name="T2" fmla="*/ 0 w 350"/>
                  <a:gd name="T3" fmla="*/ 175 h 350"/>
                  <a:gd name="T4" fmla="*/ 175 w 350"/>
                  <a:gd name="T5" fmla="*/ 350 h 350"/>
                  <a:gd name="T6" fmla="*/ 350 w 350"/>
                  <a:gd name="T7" fmla="*/ 175 h 350"/>
                  <a:gd name="T8" fmla="*/ 175 w 350"/>
                  <a:gd name="T9" fmla="*/ 0 h 350"/>
                  <a:gd name="T10" fmla="*/ 277 w 350"/>
                  <a:gd name="T11" fmla="*/ 257 h 350"/>
                  <a:gd name="T12" fmla="*/ 268 w 350"/>
                  <a:gd name="T13" fmla="*/ 261 h 350"/>
                  <a:gd name="T14" fmla="*/ 255 w 350"/>
                  <a:gd name="T15" fmla="*/ 264 h 350"/>
                  <a:gd name="T16" fmla="*/ 248 w 350"/>
                  <a:gd name="T17" fmla="*/ 270 h 350"/>
                  <a:gd name="T18" fmla="*/ 230 w 350"/>
                  <a:gd name="T19" fmla="*/ 270 h 350"/>
                  <a:gd name="T20" fmla="*/ 223 w 350"/>
                  <a:gd name="T21" fmla="*/ 264 h 350"/>
                  <a:gd name="T22" fmla="*/ 223 w 350"/>
                  <a:gd name="T23" fmla="*/ 175 h 350"/>
                  <a:gd name="T24" fmla="*/ 230 w 350"/>
                  <a:gd name="T25" fmla="*/ 169 h 350"/>
                  <a:gd name="T26" fmla="*/ 248 w 350"/>
                  <a:gd name="T27" fmla="*/ 169 h 350"/>
                  <a:gd name="T28" fmla="*/ 255 w 350"/>
                  <a:gd name="T29" fmla="*/ 175 h 350"/>
                  <a:gd name="T30" fmla="*/ 262 w 350"/>
                  <a:gd name="T31" fmla="*/ 176 h 350"/>
                  <a:gd name="T32" fmla="*/ 175 w 350"/>
                  <a:gd name="T33" fmla="*/ 96 h 350"/>
                  <a:gd name="T34" fmla="*/ 88 w 350"/>
                  <a:gd name="T35" fmla="*/ 176 h 350"/>
                  <a:gd name="T36" fmla="*/ 95 w 350"/>
                  <a:gd name="T37" fmla="*/ 175 h 350"/>
                  <a:gd name="T38" fmla="*/ 101 w 350"/>
                  <a:gd name="T39" fmla="*/ 169 h 350"/>
                  <a:gd name="T40" fmla="*/ 120 w 350"/>
                  <a:gd name="T41" fmla="*/ 169 h 350"/>
                  <a:gd name="T42" fmla="*/ 126 w 350"/>
                  <a:gd name="T43" fmla="*/ 175 h 350"/>
                  <a:gd name="T44" fmla="*/ 126 w 350"/>
                  <a:gd name="T45" fmla="*/ 264 h 350"/>
                  <a:gd name="T46" fmla="*/ 120 w 350"/>
                  <a:gd name="T47" fmla="*/ 270 h 350"/>
                  <a:gd name="T48" fmla="*/ 101 w 350"/>
                  <a:gd name="T49" fmla="*/ 270 h 350"/>
                  <a:gd name="T50" fmla="*/ 95 w 350"/>
                  <a:gd name="T51" fmla="*/ 264 h 350"/>
                  <a:gd name="T52" fmla="*/ 52 w 350"/>
                  <a:gd name="T53" fmla="*/ 219 h 350"/>
                  <a:gd name="T54" fmla="*/ 71 w 350"/>
                  <a:gd name="T55" fmla="*/ 183 h 350"/>
                  <a:gd name="T56" fmla="*/ 175 w 350"/>
                  <a:gd name="T57" fmla="*/ 80 h 350"/>
                  <a:gd name="T58" fmla="*/ 279 w 350"/>
                  <a:gd name="T59" fmla="*/ 183 h 350"/>
                  <a:gd name="T60" fmla="*/ 298 w 350"/>
                  <a:gd name="T61" fmla="*/ 219 h 350"/>
                  <a:gd name="T62" fmla="*/ 277 w 350"/>
                  <a:gd name="T63" fmla="*/ 257 h 3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50" h="350">
                    <a:moveTo>
                      <a:pt x="175" y="0"/>
                    </a:moveTo>
                    <a:cubicBezTo>
                      <a:pt x="78" y="0"/>
                      <a:pt x="0" y="78"/>
                      <a:pt x="0" y="175"/>
                    </a:cubicBezTo>
                    <a:cubicBezTo>
                      <a:pt x="0" y="272"/>
                      <a:pt x="78" y="350"/>
                      <a:pt x="175" y="350"/>
                    </a:cubicBezTo>
                    <a:cubicBezTo>
                      <a:pt x="271" y="350"/>
                      <a:pt x="350" y="272"/>
                      <a:pt x="350" y="175"/>
                    </a:cubicBezTo>
                    <a:cubicBezTo>
                      <a:pt x="350" y="78"/>
                      <a:pt x="271" y="0"/>
                      <a:pt x="175" y="0"/>
                    </a:cubicBezTo>
                    <a:close/>
                    <a:moveTo>
                      <a:pt x="277" y="257"/>
                    </a:moveTo>
                    <a:cubicBezTo>
                      <a:pt x="268" y="261"/>
                      <a:pt x="268" y="261"/>
                      <a:pt x="268" y="261"/>
                    </a:cubicBezTo>
                    <a:cubicBezTo>
                      <a:pt x="264" y="263"/>
                      <a:pt x="260" y="264"/>
                      <a:pt x="255" y="264"/>
                    </a:cubicBezTo>
                    <a:cubicBezTo>
                      <a:pt x="255" y="267"/>
                      <a:pt x="252" y="270"/>
                      <a:pt x="248" y="270"/>
                    </a:cubicBezTo>
                    <a:cubicBezTo>
                      <a:pt x="230" y="270"/>
                      <a:pt x="230" y="270"/>
                      <a:pt x="230" y="270"/>
                    </a:cubicBezTo>
                    <a:cubicBezTo>
                      <a:pt x="226" y="270"/>
                      <a:pt x="223" y="267"/>
                      <a:pt x="223" y="264"/>
                    </a:cubicBezTo>
                    <a:cubicBezTo>
                      <a:pt x="223" y="175"/>
                      <a:pt x="223" y="175"/>
                      <a:pt x="223" y="175"/>
                    </a:cubicBezTo>
                    <a:cubicBezTo>
                      <a:pt x="223" y="171"/>
                      <a:pt x="226" y="169"/>
                      <a:pt x="230" y="169"/>
                    </a:cubicBezTo>
                    <a:cubicBezTo>
                      <a:pt x="248" y="169"/>
                      <a:pt x="248" y="169"/>
                      <a:pt x="248" y="169"/>
                    </a:cubicBezTo>
                    <a:cubicBezTo>
                      <a:pt x="252" y="169"/>
                      <a:pt x="255" y="171"/>
                      <a:pt x="255" y="175"/>
                    </a:cubicBezTo>
                    <a:cubicBezTo>
                      <a:pt x="257" y="175"/>
                      <a:pt x="259" y="175"/>
                      <a:pt x="262" y="176"/>
                    </a:cubicBezTo>
                    <a:cubicBezTo>
                      <a:pt x="258" y="131"/>
                      <a:pt x="220" y="96"/>
                      <a:pt x="175" y="96"/>
                    </a:cubicBezTo>
                    <a:cubicBezTo>
                      <a:pt x="129" y="96"/>
                      <a:pt x="92" y="131"/>
                      <a:pt x="88" y="176"/>
                    </a:cubicBezTo>
                    <a:cubicBezTo>
                      <a:pt x="90" y="175"/>
                      <a:pt x="92" y="175"/>
                      <a:pt x="95" y="175"/>
                    </a:cubicBezTo>
                    <a:cubicBezTo>
                      <a:pt x="95" y="171"/>
                      <a:pt x="98" y="169"/>
                      <a:pt x="101" y="169"/>
                    </a:cubicBezTo>
                    <a:cubicBezTo>
                      <a:pt x="120" y="169"/>
                      <a:pt x="120" y="169"/>
                      <a:pt x="120" y="169"/>
                    </a:cubicBezTo>
                    <a:cubicBezTo>
                      <a:pt x="123" y="169"/>
                      <a:pt x="126" y="171"/>
                      <a:pt x="126" y="175"/>
                    </a:cubicBezTo>
                    <a:cubicBezTo>
                      <a:pt x="126" y="264"/>
                      <a:pt x="126" y="264"/>
                      <a:pt x="126" y="264"/>
                    </a:cubicBezTo>
                    <a:cubicBezTo>
                      <a:pt x="126" y="267"/>
                      <a:pt x="123" y="270"/>
                      <a:pt x="120" y="270"/>
                    </a:cubicBezTo>
                    <a:cubicBezTo>
                      <a:pt x="101" y="270"/>
                      <a:pt x="101" y="270"/>
                      <a:pt x="101" y="270"/>
                    </a:cubicBezTo>
                    <a:cubicBezTo>
                      <a:pt x="98" y="270"/>
                      <a:pt x="95" y="267"/>
                      <a:pt x="95" y="264"/>
                    </a:cubicBezTo>
                    <a:cubicBezTo>
                      <a:pt x="71" y="263"/>
                      <a:pt x="52" y="243"/>
                      <a:pt x="52" y="219"/>
                    </a:cubicBezTo>
                    <a:cubicBezTo>
                      <a:pt x="52" y="204"/>
                      <a:pt x="59" y="191"/>
                      <a:pt x="71" y="183"/>
                    </a:cubicBezTo>
                    <a:cubicBezTo>
                      <a:pt x="71" y="126"/>
                      <a:pt x="118" y="80"/>
                      <a:pt x="175" y="80"/>
                    </a:cubicBezTo>
                    <a:cubicBezTo>
                      <a:pt x="232" y="80"/>
                      <a:pt x="278" y="126"/>
                      <a:pt x="279" y="183"/>
                    </a:cubicBezTo>
                    <a:cubicBezTo>
                      <a:pt x="290" y="191"/>
                      <a:pt x="298" y="204"/>
                      <a:pt x="298" y="219"/>
                    </a:cubicBezTo>
                    <a:cubicBezTo>
                      <a:pt x="298" y="235"/>
                      <a:pt x="290" y="249"/>
                      <a:pt x="277" y="257"/>
                    </a:cubicBezTo>
                    <a:close/>
                  </a:path>
                </a:pathLst>
              </a:custGeom>
              <a:solidFill>
                <a:srgbClr val="076655"/>
              </a:solidFill>
              <a:ln>
                <a:noFill/>
              </a:ln>
            </p:spPr>
            <p:txBody>
              <a:bodyPr vert="horz" wrap="square" lIns="91440" tIns="45720" rIns="91440" bIns="45720" numCol="1" anchor="t" anchorCtr="0" compatLnSpc="1">
                <a:prstTxWarp prst="textNoShape">
                  <a:avLst/>
                </a:prstTxWarp>
              </a:bodyPr>
              <a:lstStyle/>
              <a:p>
                <a:pPr marL="0" marR="0" lvl="0" indent="0" defTabSz="1219261" eaLnBrk="1" fontAlgn="auto" latinLnBrk="0" hangingPunct="1">
                  <a:lnSpc>
                    <a:spcPct val="100000"/>
                  </a:lnSpc>
                  <a:spcBef>
                    <a:spcPts val="0"/>
                  </a:spcBef>
                  <a:spcAft>
                    <a:spcPts val="0"/>
                  </a:spcAft>
                  <a:buClrTx/>
                  <a:buSzTx/>
                  <a:buFontTx/>
                  <a:buNone/>
                  <a:tabLst/>
                  <a:defRPr/>
                </a:pPr>
                <a:endParaRPr kumimoji="0" lang="id-ID" sz="3200" b="0" i="0" u="none" strike="noStrike" kern="0" cap="none" spc="0" normalizeH="0" baseline="0" noProof="0" smtClean="0">
                  <a:ln>
                    <a:noFill/>
                  </a:ln>
                  <a:solidFill>
                    <a:srgbClr val="5DB620"/>
                  </a:solidFill>
                  <a:effectLst/>
                  <a:uLnTx/>
                  <a:uFillTx/>
                  <a:latin typeface="Book Antiqua"/>
                </a:endParaRPr>
              </a:p>
            </p:txBody>
          </p:sp>
          <p:sp>
            <p:nvSpPr>
              <p:cNvPr id="32" name="文本框 9"/>
              <p:cNvSpPr txBox="1"/>
              <p:nvPr/>
            </p:nvSpPr>
            <p:spPr>
              <a:xfrm>
                <a:off x="765688" y="3032756"/>
                <a:ext cx="1446002" cy="530771"/>
              </a:xfrm>
              <a:prstGeom prst="rect">
                <a:avLst/>
              </a:prstGeom>
              <a:noFill/>
            </p:spPr>
            <p:txBody>
              <a:bodyPr wrap="square" lIns="91440" tIns="45720" rIns="91440" bIns="45720" rtlCol="0">
                <a:spAutoFit/>
              </a:bodyPr>
              <a:lstStyle/>
              <a:p>
                <a:pPr marL="0" marR="0" lvl="0" indent="0" defTabSz="1219261" eaLnBrk="1" fontAlgn="auto" latinLnBrk="0" hangingPunct="1">
                  <a:lnSpc>
                    <a:spcPct val="100000"/>
                  </a:lnSpc>
                  <a:spcBef>
                    <a:spcPts val="600"/>
                  </a:spcBef>
                  <a:spcAft>
                    <a:spcPts val="0"/>
                  </a:spcAft>
                  <a:buClrTx/>
                  <a:buSzTx/>
                  <a:buFontTx/>
                  <a:buNone/>
                  <a:tabLst/>
                  <a:defRPr/>
                </a:pPr>
                <a:r>
                  <a:rPr kumimoji="0" lang="zh-CN" altLang="en-US" sz="1333" b="0" i="0" u="none" strike="noStrike" kern="0" cap="none" spc="0" normalizeH="0" baseline="0" noProof="0" dirty="0" smtClean="0">
                    <a:ln>
                      <a:noFill/>
                    </a:ln>
                    <a:solidFill>
                      <a:srgbClr val="181818"/>
                    </a:solidFill>
                    <a:effectLst/>
                    <a:uLnTx/>
                    <a:uFillTx/>
                    <a:latin typeface="微软雅黑" panose="020B0503020204020204" pitchFamily="34" charset="-122"/>
                    <a:ea typeface="微软雅黑" panose="020B0503020204020204" pitchFamily="34" charset="-122"/>
                  </a:rPr>
                  <a:t>在此处添加文字在此处添加文字，在此处添加文字在此处添加文字。</a:t>
                </a:r>
              </a:p>
            </p:txBody>
          </p:sp>
        </p:grpSp>
        <p:grpSp>
          <p:nvGrpSpPr>
            <p:cNvPr id="10" name="组合 9"/>
            <p:cNvGrpSpPr/>
            <p:nvPr/>
          </p:nvGrpSpPr>
          <p:grpSpPr>
            <a:xfrm>
              <a:off x="2315387" y="1666195"/>
              <a:ext cx="1446002" cy="1897332"/>
              <a:chOff x="2315387" y="1666195"/>
              <a:chExt cx="1446002" cy="1897332"/>
            </a:xfrm>
          </p:grpSpPr>
          <p:sp>
            <p:nvSpPr>
              <p:cNvPr id="27" name="矩形 26"/>
              <p:cNvSpPr/>
              <p:nvPr/>
            </p:nvSpPr>
            <p:spPr>
              <a:xfrm>
                <a:off x="2550625" y="1666195"/>
                <a:ext cx="970325" cy="357188"/>
              </a:xfrm>
              <a:prstGeom prst="rect">
                <a:avLst/>
              </a:prstGeom>
              <a:solidFill>
                <a:srgbClr val="076655"/>
              </a:solidFill>
              <a:ln w="25400" cap="flat" cmpd="sng" algn="ctr">
                <a:noFill/>
                <a:prstDash val="solid"/>
              </a:ln>
              <a:effectLst/>
            </p:spPr>
            <p:txBody>
              <a:bodyPr lIns="91440" tIns="45720" rIns="91440" bIns="45720" rtlCol="0" anchor="ctr"/>
              <a:lstStyle/>
              <a:p>
                <a:pPr marL="0" marR="0" lvl="0" indent="0" algn="ctr" defTabSz="1219261"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smtClean="0">
                    <a:ln>
                      <a:noFill/>
                    </a:ln>
                    <a:solidFill>
                      <a:srgbClr val="F8F8F8"/>
                    </a:solidFill>
                    <a:effectLst/>
                    <a:uLnTx/>
                    <a:uFillTx/>
                    <a:latin typeface="微软雅黑" panose="020B0503020204020204" pitchFamily="34" charset="-122"/>
                    <a:ea typeface="微软雅黑" panose="020B0503020204020204" pitchFamily="34" charset="-122"/>
                  </a:rPr>
                  <a:t>添加标题</a:t>
                </a:r>
              </a:p>
            </p:txBody>
          </p:sp>
          <p:sp>
            <p:nvSpPr>
              <p:cNvPr id="28" name="Freeform 45"/>
              <p:cNvSpPr>
                <a:spLocks noChangeAspect="1" noEditPoints="1"/>
              </p:cNvSpPr>
              <p:nvPr/>
            </p:nvSpPr>
            <p:spPr bwMode="auto">
              <a:xfrm>
                <a:off x="2765244" y="2293788"/>
                <a:ext cx="539130" cy="540000"/>
              </a:xfrm>
              <a:custGeom>
                <a:avLst/>
                <a:gdLst>
                  <a:gd name="T0" fmla="*/ 0 w 342"/>
                  <a:gd name="T1" fmla="*/ 171 h 342"/>
                  <a:gd name="T2" fmla="*/ 342 w 342"/>
                  <a:gd name="T3" fmla="*/ 171 h 342"/>
                  <a:gd name="T4" fmla="*/ 48 w 342"/>
                  <a:gd name="T5" fmla="*/ 140 h 342"/>
                  <a:gd name="T6" fmla="*/ 108 w 342"/>
                  <a:gd name="T7" fmla="*/ 164 h 342"/>
                  <a:gd name="T8" fmla="*/ 48 w 342"/>
                  <a:gd name="T9" fmla="*/ 140 h 342"/>
                  <a:gd name="T10" fmla="*/ 109 w 342"/>
                  <a:gd name="T11" fmla="*/ 171 h 342"/>
                  <a:gd name="T12" fmla="*/ 66 w 342"/>
                  <a:gd name="T13" fmla="*/ 209 h 342"/>
                  <a:gd name="T14" fmla="*/ 95 w 342"/>
                  <a:gd name="T15" fmla="*/ 283 h 342"/>
                  <a:gd name="T16" fmla="*/ 95 w 342"/>
                  <a:gd name="T17" fmla="*/ 245 h 342"/>
                  <a:gd name="T18" fmla="*/ 95 w 342"/>
                  <a:gd name="T19" fmla="*/ 283 h 342"/>
                  <a:gd name="T20" fmla="*/ 67 w 342"/>
                  <a:gd name="T21" fmla="*/ 216 h 342"/>
                  <a:gd name="T22" fmla="*/ 114 w 342"/>
                  <a:gd name="T23" fmla="*/ 239 h 342"/>
                  <a:gd name="T24" fmla="*/ 169 w 342"/>
                  <a:gd name="T25" fmla="*/ 239 h 342"/>
                  <a:gd name="T26" fmla="*/ 120 w 342"/>
                  <a:gd name="T27" fmla="*/ 216 h 342"/>
                  <a:gd name="T28" fmla="*/ 169 w 342"/>
                  <a:gd name="T29" fmla="*/ 239 h 342"/>
                  <a:gd name="T30" fmla="*/ 119 w 342"/>
                  <a:gd name="T31" fmla="*/ 209 h 342"/>
                  <a:gd name="T32" fmla="*/ 175 w 342"/>
                  <a:gd name="T33" fmla="*/ 171 h 342"/>
                  <a:gd name="T34" fmla="*/ 116 w 342"/>
                  <a:gd name="T35" fmla="*/ 164 h 342"/>
                  <a:gd name="T36" fmla="*/ 177 w 342"/>
                  <a:gd name="T37" fmla="*/ 140 h 342"/>
                  <a:gd name="T38" fmla="*/ 116 w 342"/>
                  <a:gd name="T39" fmla="*/ 164 h 342"/>
                  <a:gd name="T40" fmla="*/ 177 w 342"/>
                  <a:gd name="T41" fmla="*/ 264 h 342"/>
                  <a:gd name="T42" fmla="*/ 215 w 342"/>
                  <a:gd name="T43" fmla="*/ 264 h 342"/>
                  <a:gd name="T44" fmla="*/ 217 w 342"/>
                  <a:gd name="T45" fmla="*/ 239 h 342"/>
                  <a:gd name="T46" fmla="*/ 178 w 342"/>
                  <a:gd name="T47" fmla="*/ 216 h 342"/>
                  <a:gd name="T48" fmla="*/ 217 w 342"/>
                  <a:gd name="T49" fmla="*/ 239 h 342"/>
                  <a:gd name="T50" fmla="*/ 179 w 342"/>
                  <a:gd name="T51" fmla="*/ 209 h 342"/>
                  <a:gd name="T52" fmla="*/ 235 w 342"/>
                  <a:gd name="T53" fmla="*/ 171 h 342"/>
                  <a:gd name="T54" fmla="*/ 283 w 342"/>
                  <a:gd name="T55" fmla="*/ 126 h 342"/>
                  <a:gd name="T56" fmla="*/ 241 w 342"/>
                  <a:gd name="T57" fmla="*/ 149 h 342"/>
                  <a:gd name="T58" fmla="*/ 182 w 342"/>
                  <a:gd name="T59" fmla="*/ 164 h 342"/>
                  <a:gd name="T60" fmla="*/ 220 w 342"/>
                  <a:gd name="T61" fmla="*/ 140 h 342"/>
                  <a:gd name="T62" fmla="*/ 252 w 342"/>
                  <a:gd name="T63" fmla="*/ 107 h 342"/>
                  <a:gd name="T64" fmla="*/ 260 w 342"/>
                  <a:gd name="T65" fmla="*/ 103 h 342"/>
                  <a:gd name="T66" fmla="*/ 283 w 342"/>
                  <a:gd name="T67" fmla="*/ 126 h 3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42" h="342">
                    <a:moveTo>
                      <a:pt x="171" y="0"/>
                    </a:moveTo>
                    <a:cubicBezTo>
                      <a:pt x="76" y="0"/>
                      <a:pt x="0" y="77"/>
                      <a:pt x="0" y="171"/>
                    </a:cubicBezTo>
                    <a:cubicBezTo>
                      <a:pt x="0" y="266"/>
                      <a:pt x="76" y="342"/>
                      <a:pt x="171" y="342"/>
                    </a:cubicBezTo>
                    <a:cubicBezTo>
                      <a:pt x="265" y="342"/>
                      <a:pt x="342" y="266"/>
                      <a:pt x="342" y="171"/>
                    </a:cubicBezTo>
                    <a:cubicBezTo>
                      <a:pt x="342" y="77"/>
                      <a:pt x="265" y="0"/>
                      <a:pt x="171" y="0"/>
                    </a:cubicBezTo>
                    <a:close/>
                    <a:moveTo>
                      <a:pt x="48" y="140"/>
                    </a:moveTo>
                    <a:cubicBezTo>
                      <a:pt x="106" y="140"/>
                      <a:pt x="106" y="140"/>
                      <a:pt x="106" y="140"/>
                    </a:cubicBezTo>
                    <a:cubicBezTo>
                      <a:pt x="108" y="164"/>
                      <a:pt x="108" y="164"/>
                      <a:pt x="108" y="164"/>
                    </a:cubicBezTo>
                    <a:cubicBezTo>
                      <a:pt x="54" y="164"/>
                      <a:pt x="54" y="164"/>
                      <a:pt x="54" y="164"/>
                    </a:cubicBezTo>
                    <a:lnTo>
                      <a:pt x="48" y="140"/>
                    </a:lnTo>
                    <a:close/>
                    <a:moveTo>
                      <a:pt x="56" y="171"/>
                    </a:moveTo>
                    <a:cubicBezTo>
                      <a:pt x="109" y="171"/>
                      <a:pt x="109" y="171"/>
                      <a:pt x="109" y="171"/>
                    </a:cubicBezTo>
                    <a:cubicBezTo>
                      <a:pt x="112" y="209"/>
                      <a:pt x="112" y="209"/>
                      <a:pt x="112" y="209"/>
                    </a:cubicBezTo>
                    <a:cubicBezTo>
                      <a:pt x="66" y="209"/>
                      <a:pt x="66" y="209"/>
                      <a:pt x="66" y="209"/>
                    </a:cubicBezTo>
                    <a:lnTo>
                      <a:pt x="56" y="171"/>
                    </a:lnTo>
                    <a:close/>
                    <a:moveTo>
                      <a:pt x="95" y="283"/>
                    </a:moveTo>
                    <a:cubicBezTo>
                      <a:pt x="85" y="283"/>
                      <a:pt x="76" y="275"/>
                      <a:pt x="76" y="264"/>
                    </a:cubicBezTo>
                    <a:cubicBezTo>
                      <a:pt x="76" y="254"/>
                      <a:pt x="85" y="245"/>
                      <a:pt x="95" y="245"/>
                    </a:cubicBezTo>
                    <a:cubicBezTo>
                      <a:pt x="106" y="245"/>
                      <a:pt x="114" y="254"/>
                      <a:pt x="114" y="264"/>
                    </a:cubicBezTo>
                    <a:cubicBezTo>
                      <a:pt x="114" y="275"/>
                      <a:pt x="106" y="283"/>
                      <a:pt x="95" y="283"/>
                    </a:cubicBezTo>
                    <a:close/>
                    <a:moveTo>
                      <a:pt x="73" y="239"/>
                    </a:moveTo>
                    <a:cubicBezTo>
                      <a:pt x="67" y="216"/>
                      <a:pt x="67" y="216"/>
                      <a:pt x="67" y="216"/>
                    </a:cubicBezTo>
                    <a:cubicBezTo>
                      <a:pt x="113" y="216"/>
                      <a:pt x="113" y="216"/>
                      <a:pt x="113" y="216"/>
                    </a:cubicBezTo>
                    <a:cubicBezTo>
                      <a:pt x="114" y="239"/>
                      <a:pt x="114" y="239"/>
                      <a:pt x="114" y="239"/>
                    </a:cubicBezTo>
                    <a:lnTo>
                      <a:pt x="73" y="239"/>
                    </a:lnTo>
                    <a:close/>
                    <a:moveTo>
                      <a:pt x="169" y="239"/>
                    </a:moveTo>
                    <a:cubicBezTo>
                      <a:pt x="122" y="239"/>
                      <a:pt x="122" y="239"/>
                      <a:pt x="122" y="239"/>
                    </a:cubicBezTo>
                    <a:cubicBezTo>
                      <a:pt x="120" y="216"/>
                      <a:pt x="120" y="216"/>
                      <a:pt x="120" y="216"/>
                    </a:cubicBezTo>
                    <a:cubicBezTo>
                      <a:pt x="171" y="216"/>
                      <a:pt x="171" y="216"/>
                      <a:pt x="171" y="216"/>
                    </a:cubicBezTo>
                    <a:lnTo>
                      <a:pt x="169" y="239"/>
                    </a:lnTo>
                    <a:close/>
                    <a:moveTo>
                      <a:pt x="171" y="209"/>
                    </a:moveTo>
                    <a:cubicBezTo>
                      <a:pt x="119" y="209"/>
                      <a:pt x="119" y="209"/>
                      <a:pt x="119" y="209"/>
                    </a:cubicBezTo>
                    <a:cubicBezTo>
                      <a:pt x="116" y="171"/>
                      <a:pt x="116" y="171"/>
                      <a:pt x="116" y="171"/>
                    </a:cubicBezTo>
                    <a:cubicBezTo>
                      <a:pt x="175" y="171"/>
                      <a:pt x="175" y="171"/>
                      <a:pt x="175" y="171"/>
                    </a:cubicBezTo>
                    <a:lnTo>
                      <a:pt x="171" y="209"/>
                    </a:lnTo>
                    <a:close/>
                    <a:moveTo>
                      <a:pt x="116" y="164"/>
                    </a:moveTo>
                    <a:cubicBezTo>
                      <a:pt x="114" y="140"/>
                      <a:pt x="114" y="140"/>
                      <a:pt x="114" y="140"/>
                    </a:cubicBezTo>
                    <a:cubicBezTo>
                      <a:pt x="177" y="140"/>
                      <a:pt x="177" y="140"/>
                      <a:pt x="177" y="140"/>
                    </a:cubicBezTo>
                    <a:cubicBezTo>
                      <a:pt x="175" y="164"/>
                      <a:pt x="175" y="164"/>
                      <a:pt x="175" y="164"/>
                    </a:cubicBezTo>
                    <a:lnTo>
                      <a:pt x="116" y="164"/>
                    </a:lnTo>
                    <a:close/>
                    <a:moveTo>
                      <a:pt x="196" y="283"/>
                    </a:moveTo>
                    <a:cubicBezTo>
                      <a:pt x="185" y="283"/>
                      <a:pt x="177" y="275"/>
                      <a:pt x="177" y="264"/>
                    </a:cubicBezTo>
                    <a:cubicBezTo>
                      <a:pt x="177" y="254"/>
                      <a:pt x="185" y="245"/>
                      <a:pt x="196" y="245"/>
                    </a:cubicBezTo>
                    <a:cubicBezTo>
                      <a:pt x="206" y="245"/>
                      <a:pt x="215" y="254"/>
                      <a:pt x="215" y="264"/>
                    </a:cubicBezTo>
                    <a:cubicBezTo>
                      <a:pt x="215" y="275"/>
                      <a:pt x="206" y="283"/>
                      <a:pt x="196" y="283"/>
                    </a:cubicBezTo>
                    <a:close/>
                    <a:moveTo>
                      <a:pt x="217" y="239"/>
                    </a:moveTo>
                    <a:cubicBezTo>
                      <a:pt x="176" y="239"/>
                      <a:pt x="176" y="239"/>
                      <a:pt x="176" y="239"/>
                    </a:cubicBezTo>
                    <a:cubicBezTo>
                      <a:pt x="178" y="216"/>
                      <a:pt x="178" y="216"/>
                      <a:pt x="178" y="216"/>
                    </a:cubicBezTo>
                    <a:cubicBezTo>
                      <a:pt x="223" y="216"/>
                      <a:pt x="223" y="216"/>
                      <a:pt x="223" y="216"/>
                    </a:cubicBezTo>
                    <a:lnTo>
                      <a:pt x="217" y="239"/>
                    </a:lnTo>
                    <a:close/>
                    <a:moveTo>
                      <a:pt x="225" y="209"/>
                    </a:moveTo>
                    <a:cubicBezTo>
                      <a:pt x="179" y="209"/>
                      <a:pt x="179" y="209"/>
                      <a:pt x="179" y="209"/>
                    </a:cubicBezTo>
                    <a:cubicBezTo>
                      <a:pt x="182" y="171"/>
                      <a:pt x="182" y="171"/>
                      <a:pt x="182" y="171"/>
                    </a:cubicBezTo>
                    <a:cubicBezTo>
                      <a:pt x="235" y="171"/>
                      <a:pt x="235" y="171"/>
                      <a:pt x="235" y="171"/>
                    </a:cubicBezTo>
                    <a:lnTo>
                      <a:pt x="225" y="209"/>
                    </a:lnTo>
                    <a:close/>
                    <a:moveTo>
                      <a:pt x="283" y="126"/>
                    </a:moveTo>
                    <a:cubicBezTo>
                      <a:pt x="264" y="126"/>
                      <a:pt x="264" y="126"/>
                      <a:pt x="264" y="126"/>
                    </a:cubicBezTo>
                    <a:cubicBezTo>
                      <a:pt x="256" y="133"/>
                      <a:pt x="249" y="141"/>
                      <a:pt x="241" y="149"/>
                    </a:cubicBezTo>
                    <a:cubicBezTo>
                      <a:pt x="237" y="164"/>
                      <a:pt x="237" y="164"/>
                      <a:pt x="237" y="164"/>
                    </a:cubicBezTo>
                    <a:cubicBezTo>
                      <a:pt x="182" y="164"/>
                      <a:pt x="182" y="164"/>
                      <a:pt x="182" y="164"/>
                    </a:cubicBezTo>
                    <a:cubicBezTo>
                      <a:pt x="184" y="140"/>
                      <a:pt x="184" y="140"/>
                      <a:pt x="184" y="140"/>
                    </a:cubicBezTo>
                    <a:cubicBezTo>
                      <a:pt x="220" y="140"/>
                      <a:pt x="220" y="140"/>
                      <a:pt x="220" y="140"/>
                    </a:cubicBezTo>
                    <a:cubicBezTo>
                      <a:pt x="221" y="139"/>
                      <a:pt x="221" y="138"/>
                      <a:pt x="222" y="137"/>
                    </a:cubicBezTo>
                    <a:cubicBezTo>
                      <a:pt x="232" y="127"/>
                      <a:pt x="242" y="117"/>
                      <a:pt x="252" y="107"/>
                    </a:cubicBezTo>
                    <a:cubicBezTo>
                      <a:pt x="252" y="107"/>
                      <a:pt x="253" y="106"/>
                      <a:pt x="254" y="105"/>
                    </a:cubicBezTo>
                    <a:cubicBezTo>
                      <a:pt x="256" y="104"/>
                      <a:pt x="258" y="103"/>
                      <a:pt x="260" y="103"/>
                    </a:cubicBezTo>
                    <a:cubicBezTo>
                      <a:pt x="283" y="103"/>
                      <a:pt x="283" y="103"/>
                      <a:pt x="283" y="103"/>
                    </a:cubicBezTo>
                    <a:cubicBezTo>
                      <a:pt x="297" y="103"/>
                      <a:pt x="297" y="126"/>
                      <a:pt x="283" y="126"/>
                    </a:cubicBezTo>
                    <a:close/>
                  </a:path>
                </a:pathLst>
              </a:custGeom>
              <a:solidFill>
                <a:srgbClr val="076655"/>
              </a:solidFill>
              <a:ln>
                <a:noFill/>
              </a:ln>
            </p:spPr>
            <p:txBody>
              <a:bodyPr vert="horz" wrap="square" lIns="91440" tIns="45720" rIns="91440" bIns="45720" numCol="1" anchor="t" anchorCtr="0" compatLnSpc="1">
                <a:prstTxWarp prst="textNoShape">
                  <a:avLst/>
                </a:prstTxWarp>
              </a:bodyPr>
              <a:lstStyle/>
              <a:p>
                <a:pPr marL="0" marR="0" lvl="0" indent="0" defTabSz="1219261" eaLnBrk="1" fontAlgn="auto" latinLnBrk="0" hangingPunct="1">
                  <a:lnSpc>
                    <a:spcPct val="100000"/>
                  </a:lnSpc>
                  <a:spcBef>
                    <a:spcPts val="0"/>
                  </a:spcBef>
                  <a:spcAft>
                    <a:spcPts val="0"/>
                  </a:spcAft>
                  <a:buClrTx/>
                  <a:buSzTx/>
                  <a:buFontTx/>
                  <a:buNone/>
                  <a:tabLst/>
                  <a:defRPr/>
                </a:pPr>
                <a:endParaRPr kumimoji="0" lang="id-ID" sz="3200" b="0" i="0" u="none" strike="noStrike" kern="0" cap="none" spc="0" normalizeH="0" baseline="0" noProof="0" smtClean="0">
                  <a:ln>
                    <a:noFill/>
                  </a:ln>
                  <a:solidFill>
                    <a:srgbClr val="5DB620"/>
                  </a:solidFill>
                  <a:effectLst/>
                  <a:uLnTx/>
                  <a:uFillTx/>
                  <a:latin typeface="Book Antiqua"/>
                </a:endParaRPr>
              </a:p>
            </p:txBody>
          </p:sp>
          <p:sp>
            <p:nvSpPr>
              <p:cNvPr id="29" name="文本框 13"/>
              <p:cNvSpPr txBox="1"/>
              <p:nvPr/>
            </p:nvSpPr>
            <p:spPr>
              <a:xfrm>
                <a:off x="2315387" y="3032756"/>
                <a:ext cx="1446002" cy="530771"/>
              </a:xfrm>
              <a:prstGeom prst="rect">
                <a:avLst/>
              </a:prstGeom>
              <a:noFill/>
            </p:spPr>
            <p:txBody>
              <a:bodyPr wrap="square" lIns="91440" tIns="45720" rIns="91440" bIns="45720" rtlCol="0">
                <a:spAutoFit/>
              </a:bodyPr>
              <a:lstStyle/>
              <a:p>
                <a:pPr marL="0" marR="0" lvl="0" indent="0" defTabSz="1219261" eaLnBrk="1" fontAlgn="auto" latinLnBrk="0" hangingPunct="1">
                  <a:lnSpc>
                    <a:spcPct val="100000"/>
                  </a:lnSpc>
                  <a:spcBef>
                    <a:spcPts val="600"/>
                  </a:spcBef>
                  <a:spcAft>
                    <a:spcPts val="0"/>
                  </a:spcAft>
                  <a:buClrTx/>
                  <a:buSzTx/>
                  <a:buFontTx/>
                  <a:buNone/>
                  <a:tabLst/>
                  <a:defRPr/>
                </a:pPr>
                <a:r>
                  <a:rPr kumimoji="0" lang="zh-CN" altLang="en-US" sz="1333" b="0" i="0" u="none" strike="noStrike" kern="0" cap="none" spc="0" normalizeH="0" baseline="0" noProof="0" dirty="0" smtClean="0">
                    <a:ln>
                      <a:noFill/>
                    </a:ln>
                    <a:solidFill>
                      <a:srgbClr val="181818"/>
                    </a:solidFill>
                    <a:effectLst/>
                    <a:uLnTx/>
                    <a:uFillTx/>
                    <a:latin typeface="微软雅黑" panose="020B0503020204020204" pitchFamily="34" charset="-122"/>
                    <a:ea typeface="微软雅黑" panose="020B0503020204020204" pitchFamily="34" charset="-122"/>
                  </a:rPr>
                  <a:t>在此处添加文字在此处添加文字，在此处添加文字在此处添加文字。</a:t>
                </a:r>
              </a:p>
            </p:txBody>
          </p:sp>
        </p:grpSp>
        <p:sp>
          <p:nvSpPr>
            <p:cNvPr id="11" name="矩形 10"/>
            <p:cNvSpPr/>
            <p:nvPr/>
          </p:nvSpPr>
          <p:spPr>
            <a:xfrm>
              <a:off x="4097724" y="1666195"/>
              <a:ext cx="970325" cy="357188"/>
            </a:xfrm>
            <a:prstGeom prst="rect">
              <a:avLst/>
            </a:prstGeom>
            <a:solidFill>
              <a:srgbClr val="076655"/>
            </a:solidFill>
            <a:ln w="25400" cap="flat" cmpd="sng" algn="ctr">
              <a:noFill/>
              <a:prstDash val="solid"/>
            </a:ln>
            <a:effectLst/>
          </p:spPr>
          <p:txBody>
            <a:bodyPr lIns="91440" tIns="45720" rIns="91440" bIns="45720" rtlCol="0" anchor="ctr"/>
            <a:lstStyle/>
            <a:p>
              <a:pPr marL="0" marR="0" lvl="0" indent="0" algn="ctr" defTabSz="1219261"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smtClean="0">
                  <a:ln>
                    <a:noFill/>
                  </a:ln>
                  <a:solidFill>
                    <a:srgbClr val="F8F8F8"/>
                  </a:solidFill>
                  <a:effectLst/>
                  <a:uLnTx/>
                  <a:uFillTx/>
                  <a:latin typeface="微软雅黑" panose="020B0503020204020204" pitchFamily="34" charset="-122"/>
                  <a:ea typeface="微软雅黑" panose="020B0503020204020204" pitchFamily="34" charset="-122"/>
                </a:rPr>
                <a:t>添加标题</a:t>
              </a:r>
            </a:p>
          </p:txBody>
        </p:sp>
        <p:sp>
          <p:nvSpPr>
            <p:cNvPr id="12" name="Freeform 36"/>
            <p:cNvSpPr>
              <a:spLocks noChangeAspect="1" noEditPoints="1"/>
            </p:cNvSpPr>
            <p:nvPr/>
          </p:nvSpPr>
          <p:spPr bwMode="auto">
            <a:xfrm>
              <a:off x="4310930" y="2293788"/>
              <a:ext cx="541675" cy="540000"/>
            </a:xfrm>
            <a:custGeom>
              <a:avLst/>
              <a:gdLst>
                <a:gd name="T0" fmla="*/ 178 w 357"/>
                <a:gd name="T1" fmla="*/ 0 h 356"/>
                <a:gd name="T2" fmla="*/ 0 w 357"/>
                <a:gd name="T3" fmla="*/ 178 h 356"/>
                <a:gd name="T4" fmla="*/ 178 w 357"/>
                <a:gd name="T5" fmla="*/ 356 h 356"/>
                <a:gd name="T6" fmla="*/ 357 w 357"/>
                <a:gd name="T7" fmla="*/ 178 h 356"/>
                <a:gd name="T8" fmla="*/ 178 w 357"/>
                <a:gd name="T9" fmla="*/ 0 h 356"/>
                <a:gd name="T10" fmla="*/ 220 w 357"/>
                <a:gd name="T11" fmla="*/ 77 h 356"/>
                <a:gd name="T12" fmla="*/ 258 w 357"/>
                <a:gd name="T13" fmla="*/ 77 h 356"/>
                <a:gd name="T14" fmla="*/ 258 w 357"/>
                <a:gd name="T15" fmla="*/ 125 h 356"/>
                <a:gd name="T16" fmla="*/ 220 w 357"/>
                <a:gd name="T17" fmla="*/ 94 h 356"/>
                <a:gd name="T18" fmla="*/ 220 w 357"/>
                <a:gd name="T19" fmla="*/ 77 h 356"/>
                <a:gd name="T20" fmla="*/ 258 w 357"/>
                <a:gd name="T21" fmla="*/ 200 h 356"/>
                <a:gd name="T22" fmla="*/ 258 w 357"/>
                <a:gd name="T23" fmla="*/ 272 h 356"/>
                <a:gd name="T24" fmla="*/ 208 w 357"/>
                <a:gd name="T25" fmla="*/ 272 h 356"/>
                <a:gd name="T26" fmla="*/ 208 w 357"/>
                <a:gd name="T27" fmla="*/ 185 h 356"/>
                <a:gd name="T28" fmla="*/ 149 w 357"/>
                <a:gd name="T29" fmla="*/ 185 h 356"/>
                <a:gd name="T30" fmla="*/ 149 w 357"/>
                <a:gd name="T31" fmla="*/ 272 h 356"/>
                <a:gd name="T32" fmla="*/ 98 w 357"/>
                <a:gd name="T33" fmla="*/ 272 h 356"/>
                <a:gd name="T34" fmla="*/ 98 w 357"/>
                <a:gd name="T35" fmla="*/ 184 h 356"/>
                <a:gd name="T36" fmla="*/ 178 w 357"/>
                <a:gd name="T37" fmla="*/ 118 h 356"/>
                <a:gd name="T38" fmla="*/ 220 w 357"/>
                <a:gd name="T39" fmla="*/ 152 h 356"/>
                <a:gd name="T40" fmla="*/ 258 w 357"/>
                <a:gd name="T41" fmla="*/ 184 h 356"/>
                <a:gd name="T42" fmla="*/ 258 w 357"/>
                <a:gd name="T43" fmla="*/ 200 h 356"/>
                <a:gd name="T44" fmla="*/ 276 w 357"/>
                <a:gd name="T45" fmla="*/ 190 h 356"/>
                <a:gd name="T46" fmla="*/ 258 w 357"/>
                <a:gd name="T47" fmla="*/ 175 h 356"/>
                <a:gd name="T48" fmla="*/ 220 w 357"/>
                <a:gd name="T49" fmla="*/ 144 h 356"/>
                <a:gd name="T50" fmla="*/ 178 w 357"/>
                <a:gd name="T51" fmla="*/ 110 h 356"/>
                <a:gd name="T52" fmla="*/ 98 w 357"/>
                <a:gd name="T53" fmla="*/ 175 h 356"/>
                <a:gd name="T54" fmla="*/ 81 w 357"/>
                <a:gd name="T55" fmla="*/ 190 h 356"/>
                <a:gd name="T56" fmla="*/ 60 w 357"/>
                <a:gd name="T57" fmla="*/ 165 h 356"/>
                <a:gd name="T58" fmla="*/ 178 w 357"/>
                <a:gd name="T59" fmla="*/ 69 h 356"/>
                <a:gd name="T60" fmla="*/ 220 w 357"/>
                <a:gd name="T61" fmla="*/ 102 h 356"/>
                <a:gd name="T62" fmla="*/ 258 w 357"/>
                <a:gd name="T63" fmla="*/ 134 h 356"/>
                <a:gd name="T64" fmla="*/ 296 w 357"/>
                <a:gd name="T65" fmla="*/ 165 h 356"/>
                <a:gd name="T66" fmla="*/ 276 w 357"/>
                <a:gd name="T67" fmla="*/ 190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57" h="356">
                  <a:moveTo>
                    <a:pt x="178" y="0"/>
                  </a:moveTo>
                  <a:cubicBezTo>
                    <a:pt x="80" y="0"/>
                    <a:pt x="0" y="80"/>
                    <a:pt x="0" y="178"/>
                  </a:cubicBezTo>
                  <a:cubicBezTo>
                    <a:pt x="0" y="277"/>
                    <a:pt x="80" y="356"/>
                    <a:pt x="178" y="356"/>
                  </a:cubicBezTo>
                  <a:cubicBezTo>
                    <a:pt x="277" y="356"/>
                    <a:pt x="357" y="277"/>
                    <a:pt x="357" y="178"/>
                  </a:cubicBezTo>
                  <a:cubicBezTo>
                    <a:pt x="357" y="80"/>
                    <a:pt x="277" y="0"/>
                    <a:pt x="178" y="0"/>
                  </a:cubicBezTo>
                  <a:close/>
                  <a:moveTo>
                    <a:pt x="220" y="77"/>
                  </a:moveTo>
                  <a:cubicBezTo>
                    <a:pt x="258" y="77"/>
                    <a:pt x="258" y="77"/>
                    <a:pt x="258" y="77"/>
                  </a:cubicBezTo>
                  <a:cubicBezTo>
                    <a:pt x="258" y="125"/>
                    <a:pt x="258" y="125"/>
                    <a:pt x="258" y="125"/>
                  </a:cubicBezTo>
                  <a:cubicBezTo>
                    <a:pt x="220" y="94"/>
                    <a:pt x="220" y="94"/>
                    <a:pt x="220" y="94"/>
                  </a:cubicBezTo>
                  <a:lnTo>
                    <a:pt x="220" y="77"/>
                  </a:lnTo>
                  <a:close/>
                  <a:moveTo>
                    <a:pt x="258" y="200"/>
                  </a:moveTo>
                  <a:cubicBezTo>
                    <a:pt x="258" y="272"/>
                    <a:pt x="258" y="272"/>
                    <a:pt x="258" y="272"/>
                  </a:cubicBezTo>
                  <a:cubicBezTo>
                    <a:pt x="208" y="272"/>
                    <a:pt x="208" y="272"/>
                    <a:pt x="208" y="272"/>
                  </a:cubicBezTo>
                  <a:cubicBezTo>
                    <a:pt x="208" y="185"/>
                    <a:pt x="208" y="185"/>
                    <a:pt x="208" y="185"/>
                  </a:cubicBezTo>
                  <a:cubicBezTo>
                    <a:pt x="149" y="185"/>
                    <a:pt x="149" y="185"/>
                    <a:pt x="149" y="185"/>
                  </a:cubicBezTo>
                  <a:cubicBezTo>
                    <a:pt x="149" y="272"/>
                    <a:pt x="149" y="272"/>
                    <a:pt x="149" y="272"/>
                  </a:cubicBezTo>
                  <a:cubicBezTo>
                    <a:pt x="98" y="272"/>
                    <a:pt x="98" y="272"/>
                    <a:pt x="98" y="272"/>
                  </a:cubicBezTo>
                  <a:cubicBezTo>
                    <a:pt x="98" y="184"/>
                    <a:pt x="98" y="184"/>
                    <a:pt x="98" y="184"/>
                  </a:cubicBezTo>
                  <a:cubicBezTo>
                    <a:pt x="178" y="118"/>
                    <a:pt x="178" y="118"/>
                    <a:pt x="178" y="118"/>
                  </a:cubicBezTo>
                  <a:cubicBezTo>
                    <a:pt x="220" y="152"/>
                    <a:pt x="220" y="152"/>
                    <a:pt x="220" y="152"/>
                  </a:cubicBezTo>
                  <a:cubicBezTo>
                    <a:pt x="258" y="184"/>
                    <a:pt x="258" y="184"/>
                    <a:pt x="258" y="184"/>
                  </a:cubicBezTo>
                  <a:lnTo>
                    <a:pt x="258" y="200"/>
                  </a:lnTo>
                  <a:close/>
                  <a:moveTo>
                    <a:pt x="276" y="190"/>
                  </a:moveTo>
                  <a:cubicBezTo>
                    <a:pt x="258" y="175"/>
                    <a:pt x="258" y="175"/>
                    <a:pt x="258" y="175"/>
                  </a:cubicBezTo>
                  <a:cubicBezTo>
                    <a:pt x="220" y="144"/>
                    <a:pt x="220" y="144"/>
                    <a:pt x="220" y="144"/>
                  </a:cubicBezTo>
                  <a:cubicBezTo>
                    <a:pt x="178" y="110"/>
                    <a:pt x="178" y="110"/>
                    <a:pt x="178" y="110"/>
                  </a:cubicBezTo>
                  <a:cubicBezTo>
                    <a:pt x="98" y="175"/>
                    <a:pt x="98" y="175"/>
                    <a:pt x="98" y="175"/>
                  </a:cubicBezTo>
                  <a:cubicBezTo>
                    <a:pt x="81" y="190"/>
                    <a:pt x="81" y="190"/>
                    <a:pt x="81" y="190"/>
                  </a:cubicBezTo>
                  <a:cubicBezTo>
                    <a:pt x="60" y="165"/>
                    <a:pt x="60" y="165"/>
                    <a:pt x="60" y="165"/>
                  </a:cubicBezTo>
                  <a:cubicBezTo>
                    <a:pt x="178" y="69"/>
                    <a:pt x="178" y="69"/>
                    <a:pt x="178" y="69"/>
                  </a:cubicBezTo>
                  <a:cubicBezTo>
                    <a:pt x="220" y="102"/>
                    <a:pt x="220" y="102"/>
                    <a:pt x="220" y="102"/>
                  </a:cubicBezTo>
                  <a:cubicBezTo>
                    <a:pt x="258" y="134"/>
                    <a:pt x="258" y="134"/>
                    <a:pt x="258" y="134"/>
                  </a:cubicBezTo>
                  <a:cubicBezTo>
                    <a:pt x="296" y="165"/>
                    <a:pt x="296" y="165"/>
                    <a:pt x="296" y="165"/>
                  </a:cubicBezTo>
                  <a:lnTo>
                    <a:pt x="276" y="190"/>
                  </a:lnTo>
                  <a:close/>
                </a:path>
              </a:pathLst>
            </a:custGeom>
            <a:solidFill>
              <a:srgbClr val="076655"/>
            </a:solidFill>
            <a:ln>
              <a:noFill/>
            </a:ln>
          </p:spPr>
          <p:txBody>
            <a:bodyPr vert="horz" wrap="square" lIns="91440" tIns="45720" rIns="91440" bIns="45720" numCol="1" anchor="t" anchorCtr="0" compatLnSpc="1">
              <a:prstTxWarp prst="textNoShape">
                <a:avLst/>
              </a:prstTxWarp>
            </a:bodyPr>
            <a:lstStyle/>
            <a:p>
              <a:pPr marL="0" marR="0" lvl="0" indent="0" defTabSz="1219261" eaLnBrk="1" fontAlgn="auto" latinLnBrk="0" hangingPunct="1">
                <a:lnSpc>
                  <a:spcPct val="100000"/>
                </a:lnSpc>
                <a:spcBef>
                  <a:spcPts val="0"/>
                </a:spcBef>
                <a:spcAft>
                  <a:spcPts val="0"/>
                </a:spcAft>
                <a:buClrTx/>
                <a:buSzTx/>
                <a:buFontTx/>
                <a:buNone/>
                <a:tabLst/>
                <a:defRPr/>
              </a:pPr>
              <a:endParaRPr kumimoji="0" lang="id-ID" sz="3200" b="0" i="0" u="none" strike="noStrike" kern="0" cap="none" spc="0" normalizeH="0" baseline="0" noProof="0" smtClean="0">
                <a:ln>
                  <a:noFill/>
                </a:ln>
                <a:solidFill>
                  <a:srgbClr val="5DB620"/>
                </a:solidFill>
                <a:effectLst/>
                <a:uLnTx/>
                <a:uFillTx/>
                <a:latin typeface="Book Antiqua"/>
              </a:endParaRPr>
            </a:p>
          </p:txBody>
        </p:sp>
        <p:sp>
          <p:nvSpPr>
            <p:cNvPr id="13" name="文本框 17"/>
            <p:cNvSpPr txBox="1"/>
            <p:nvPr/>
          </p:nvSpPr>
          <p:spPr>
            <a:xfrm>
              <a:off x="3865087" y="3032756"/>
              <a:ext cx="1446002" cy="530771"/>
            </a:xfrm>
            <a:prstGeom prst="rect">
              <a:avLst/>
            </a:prstGeom>
            <a:noFill/>
          </p:spPr>
          <p:txBody>
            <a:bodyPr wrap="square" lIns="91440" tIns="45720" rIns="91440" bIns="45720" rtlCol="0">
              <a:spAutoFit/>
            </a:bodyPr>
            <a:lstStyle/>
            <a:p>
              <a:pPr marL="0" marR="0" lvl="0" indent="0" defTabSz="1219261" eaLnBrk="1" fontAlgn="auto" latinLnBrk="0" hangingPunct="1">
                <a:lnSpc>
                  <a:spcPct val="100000"/>
                </a:lnSpc>
                <a:spcBef>
                  <a:spcPts val="600"/>
                </a:spcBef>
                <a:spcAft>
                  <a:spcPts val="0"/>
                </a:spcAft>
                <a:buClrTx/>
                <a:buSzTx/>
                <a:buFontTx/>
                <a:buNone/>
                <a:tabLst/>
                <a:defRPr/>
              </a:pPr>
              <a:r>
                <a:rPr kumimoji="0" lang="zh-CN" altLang="en-US" sz="1333" b="0" i="0" u="none" strike="noStrike" kern="0" cap="none" spc="0" normalizeH="0" baseline="0" noProof="0" dirty="0" smtClean="0">
                  <a:ln>
                    <a:noFill/>
                  </a:ln>
                  <a:solidFill>
                    <a:srgbClr val="181818"/>
                  </a:solidFill>
                  <a:effectLst/>
                  <a:uLnTx/>
                  <a:uFillTx/>
                  <a:latin typeface="微软雅黑" panose="020B0503020204020204" pitchFamily="34" charset="-122"/>
                  <a:ea typeface="微软雅黑" panose="020B0503020204020204" pitchFamily="34" charset="-122"/>
                </a:rPr>
                <a:t>在此处添加文字在此处添加文字，在此处添加文字在此处添加文字。</a:t>
              </a:r>
            </a:p>
          </p:txBody>
        </p:sp>
        <p:sp>
          <p:nvSpPr>
            <p:cNvPr id="14" name="矩形 13"/>
            <p:cNvSpPr/>
            <p:nvPr/>
          </p:nvSpPr>
          <p:spPr>
            <a:xfrm>
              <a:off x="5644822" y="1666195"/>
              <a:ext cx="970325" cy="357188"/>
            </a:xfrm>
            <a:prstGeom prst="rect">
              <a:avLst/>
            </a:prstGeom>
            <a:solidFill>
              <a:srgbClr val="076655"/>
            </a:solidFill>
            <a:ln w="25400" cap="flat" cmpd="sng" algn="ctr">
              <a:noFill/>
              <a:prstDash val="solid"/>
            </a:ln>
            <a:effectLst/>
          </p:spPr>
          <p:txBody>
            <a:bodyPr lIns="91440" tIns="45720" rIns="91440" bIns="45720" rtlCol="0" anchor="ctr"/>
            <a:lstStyle/>
            <a:p>
              <a:pPr marL="0" marR="0" lvl="0" indent="0" algn="ctr" defTabSz="1219261"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smtClean="0">
                  <a:ln>
                    <a:noFill/>
                  </a:ln>
                  <a:solidFill>
                    <a:srgbClr val="F8F8F8"/>
                  </a:solidFill>
                  <a:effectLst/>
                  <a:uLnTx/>
                  <a:uFillTx/>
                  <a:latin typeface="微软雅黑" panose="020B0503020204020204" pitchFamily="34" charset="-122"/>
                  <a:ea typeface="微软雅黑" panose="020B0503020204020204" pitchFamily="34" charset="-122"/>
                </a:rPr>
                <a:t>添加标题</a:t>
              </a:r>
            </a:p>
          </p:txBody>
        </p:sp>
        <p:grpSp>
          <p:nvGrpSpPr>
            <p:cNvPr id="15" name="Group 93"/>
            <p:cNvGrpSpPr>
              <a:grpSpLocks noChangeAspect="1"/>
            </p:cNvGrpSpPr>
            <p:nvPr/>
          </p:nvGrpSpPr>
          <p:grpSpPr>
            <a:xfrm>
              <a:off x="5859160" y="2293788"/>
              <a:ext cx="540847" cy="540000"/>
              <a:chOff x="3500438" y="4467225"/>
              <a:chExt cx="1014413" cy="1012825"/>
            </a:xfrm>
            <a:solidFill>
              <a:srgbClr val="6585CF"/>
            </a:solidFill>
          </p:grpSpPr>
          <p:sp>
            <p:nvSpPr>
              <p:cNvPr id="22" name="Oval 37"/>
              <p:cNvSpPr>
                <a:spLocks noChangeArrowheads="1"/>
              </p:cNvSpPr>
              <p:nvPr/>
            </p:nvSpPr>
            <p:spPr bwMode="auto">
              <a:xfrm>
                <a:off x="4008438" y="4845050"/>
                <a:ext cx="79375" cy="82550"/>
              </a:xfrm>
              <a:prstGeom prst="ellipse">
                <a:avLst/>
              </a:prstGeom>
              <a:solidFill>
                <a:srgbClr val="5DB6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1219261" eaLnBrk="1" fontAlgn="auto" latinLnBrk="0" hangingPunct="1">
                  <a:lnSpc>
                    <a:spcPct val="100000"/>
                  </a:lnSpc>
                  <a:spcBef>
                    <a:spcPts val="0"/>
                  </a:spcBef>
                  <a:spcAft>
                    <a:spcPts val="0"/>
                  </a:spcAft>
                  <a:buClrTx/>
                  <a:buSzTx/>
                  <a:buFontTx/>
                  <a:buNone/>
                  <a:tabLst/>
                  <a:defRPr/>
                </a:pPr>
                <a:endParaRPr kumimoji="0" lang="id-ID" sz="3200" b="0" i="0" u="none" strike="noStrike" kern="0" cap="none" spc="0" normalizeH="0" baseline="0" noProof="0" smtClean="0">
                  <a:ln>
                    <a:noFill/>
                  </a:ln>
                  <a:solidFill>
                    <a:srgbClr val="5DB620"/>
                  </a:solidFill>
                  <a:effectLst/>
                  <a:uLnTx/>
                  <a:uFillTx/>
                  <a:latin typeface="Book Antiqua"/>
                </a:endParaRPr>
              </a:p>
            </p:txBody>
          </p:sp>
          <p:sp>
            <p:nvSpPr>
              <p:cNvPr id="23" name="Freeform 38"/>
              <p:cNvSpPr>
                <a:spLocks/>
              </p:cNvSpPr>
              <p:nvPr/>
            </p:nvSpPr>
            <p:spPr bwMode="auto">
              <a:xfrm>
                <a:off x="4119563" y="4845050"/>
                <a:ext cx="84138" cy="82550"/>
              </a:xfrm>
              <a:custGeom>
                <a:avLst/>
                <a:gdLst>
                  <a:gd name="T0" fmla="*/ 14 w 29"/>
                  <a:gd name="T1" fmla="*/ 29 h 29"/>
                  <a:gd name="T2" fmla="*/ 15 w 29"/>
                  <a:gd name="T3" fmla="*/ 29 h 29"/>
                  <a:gd name="T4" fmla="*/ 29 w 29"/>
                  <a:gd name="T5" fmla="*/ 14 h 29"/>
                  <a:gd name="T6" fmla="*/ 15 w 29"/>
                  <a:gd name="T7" fmla="*/ 0 h 29"/>
                  <a:gd name="T8" fmla="*/ 14 w 29"/>
                  <a:gd name="T9" fmla="*/ 0 h 29"/>
                  <a:gd name="T10" fmla="*/ 0 w 29"/>
                  <a:gd name="T11" fmla="*/ 14 h 29"/>
                  <a:gd name="T12" fmla="*/ 14 w 29"/>
                  <a:gd name="T13" fmla="*/ 29 h 29"/>
                </a:gdLst>
                <a:ahLst/>
                <a:cxnLst>
                  <a:cxn ang="0">
                    <a:pos x="T0" y="T1"/>
                  </a:cxn>
                  <a:cxn ang="0">
                    <a:pos x="T2" y="T3"/>
                  </a:cxn>
                  <a:cxn ang="0">
                    <a:pos x="T4" y="T5"/>
                  </a:cxn>
                  <a:cxn ang="0">
                    <a:pos x="T6" y="T7"/>
                  </a:cxn>
                  <a:cxn ang="0">
                    <a:pos x="T8" y="T9"/>
                  </a:cxn>
                  <a:cxn ang="0">
                    <a:pos x="T10" y="T11"/>
                  </a:cxn>
                  <a:cxn ang="0">
                    <a:pos x="T12" y="T13"/>
                  </a:cxn>
                </a:cxnLst>
                <a:rect l="0" t="0" r="r" b="b"/>
                <a:pathLst>
                  <a:path w="29" h="29">
                    <a:moveTo>
                      <a:pt x="14" y="29"/>
                    </a:moveTo>
                    <a:cubicBezTo>
                      <a:pt x="15" y="29"/>
                      <a:pt x="15" y="29"/>
                      <a:pt x="15" y="29"/>
                    </a:cubicBezTo>
                    <a:cubicBezTo>
                      <a:pt x="23" y="28"/>
                      <a:pt x="29" y="22"/>
                      <a:pt x="29" y="14"/>
                    </a:cubicBezTo>
                    <a:cubicBezTo>
                      <a:pt x="29" y="7"/>
                      <a:pt x="23" y="1"/>
                      <a:pt x="15" y="0"/>
                    </a:cubicBezTo>
                    <a:cubicBezTo>
                      <a:pt x="15" y="0"/>
                      <a:pt x="15" y="0"/>
                      <a:pt x="14" y="0"/>
                    </a:cubicBezTo>
                    <a:cubicBezTo>
                      <a:pt x="7" y="0"/>
                      <a:pt x="0" y="7"/>
                      <a:pt x="0" y="14"/>
                    </a:cubicBezTo>
                    <a:cubicBezTo>
                      <a:pt x="0" y="22"/>
                      <a:pt x="7" y="29"/>
                      <a:pt x="14" y="29"/>
                    </a:cubicBezTo>
                    <a:close/>
                  </a:path>
                </a:pathLst>
              </a:custGeom>
              <a:solidFill>
                <a:srgbClr val="5DB6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1219261" eaLnBrk="1" fontAlgn="auto" latinLnBrk="0" hangingPunct="1">
                  <a:lnSpc>
                    <a:spcPct val="100000"/>
                  </a:lnSpc>
                  <a:spcBef>
                    <a:spcPts val="0"/>
                  </a:spcBef>
                  <a:spcAft>
                    <a:spcPts val="0"/>
                  </a:spcAft>
                  <a:buClrTx/>
                  <a:buSzTx/>
                  <a:buFontTx/>
                  <a:buNone/>
                  <a:tabLst/>
                  <a:defRPr/>
                </a:pPr>
                <a:endParaRPr kumimoji="0" lang="id-ID" sz="3200" b="0" i="0" u="none" strike="noStrike" kern="0" cap="none" spc="0" normalizeH="0" baseline="0" noProof="0" smtClean="0">
                  <a:ln>
                    <a:noFill/>
                  </a:ln>
                  <a:solidFill>
                    <a:srgbClr val="5DB620"/>
                  </a:solidFill>
                  <a:effectLst/>
                  <a:uLnTx/>
                  <a:uFillTx/>
                  <a:latin typeface="Book Antiqua"/>
                </a:endParaRPr>
              </a:p>
            </p:txBody>
          </p:sp>
          <p:sp>
            <p:nvSpPr>
              <p:cNvPr id="24" name="Oval 39"/>
              <p:cNvSpPr>
                <a:spLocks noChangeArrowheads="1"/>
              </p:cNvSpPr>
              <p:nvPr/>
            </p:nvSpPr>
            <p:spPr bwMode="auto">
              <a:xfrm>
                <a:off x="4235451" y="4845050"/>
                <a:ext cx="80963" cy="82550"/>
              </a:xfrm>
              <a:prstGeom prst="ellipse">
                <a:avLst/>
              </a:prstGeom>
              <a:solidFill>
                <a:srgbClr val="5DB6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1219261" eaLnBrk="1" fontAlgn="auto" latinLnBrk="0" hangingPunct="1">
                  <a:lnSpc>
                    <a:spcPct val="100000"/>
                  </a:lnSpc>
                  <a:spcBef>
                    <a:spcPts val="0"/>
                  </a:spcBef>
                  <a:spcAft>
                    <a:spcPts val="0"/>
                  </a:spcAft>
                  <a:buClrTx/>
                  <a:buSzTx/>
                  <a:buFontTx/>
                  <a:buNone/>
                  <a:tabLst/>
                  <a:defRPr/>
                </a:pPr>
                <a:endParaRPr kumimoji="0" lang="id-ID" sz="3200" b="0" i="0" u="none" strike="noStrike" kern="0" cap="none" spc="0" normalizeH="0" baseline="0" noProof="0" smtClean="0">
                  <a:ln>
                    <a:noFill/>
                  </a:ln>
                  <a:solidFill>
                    <a:srgbClr val="5DB620"/>
                  </a:solidFill>
                  <a:effectLst/>
                  <a:uLnTx/>
                  <a:uFillTx/>
                  <a:latin typeface="Book Antiqua"/>
                </a:endParaRPr>
              </a:p>
            </p:txBody>
          </p:sp>
          <p:sp>
            <p:nvSpPr>
              <p:cNvPr id="25" name="Oval 40"/>
              <p:cNvSpPr>
                <a:spLocks noChangeArrowheads="1"/>
              </p:cNvSpPr>
              <p:nvPr/>
            </p:nvSpPr>
            <p:spPr bwMode="auto">
              <a:xfrm>
                <a:off x="3895726" y="4845050"/>
                <a:ext cx="80963" cy="82550"/>
              </a:xfrm>
              <a:prstGeom prst="ellipse">
                <a:avLst/>
              </a:prstGeom>
              <a:solidFill>
                <a:srgbClr val="5DB6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1219261" eaLnBrk="1" fontAlgn="auto" latinLnBrk="0" hangingPunct="1">
                  <a:lnSpc>
                    <a:spcPct val="100000"/>
                  </a:lnSpc>
                  <a:spcBef>
                    <a:spcPts val="0"/>
                  </a:spcBef>
                  <a:spcAft>
                    <a:spcPts val="0"/>
                  </a:spcAft>
                  <a:buClrTx/>
                  <a:buSzTx/>
                  <a:buFontTx/>
                  <a:buNone/>
                  <a:tabLst/>
                  <a:defRPr/>
                </a:pPr>
                <a:endParaRPr kumimoji="0" lang="id-ID" sz="3200" b="0" i="0" u="none" strike="noStrike" kern="0" cap="none" spc="0" normalizeH="0" baseline="0" noProof="0" smtClean="0">
                  <a:ln>
                    <a:noFill/>
                  </a:ln>
                  <a:solidFill>
                    <a:srgbClr val="5DB620"/>
                  </a:solidFill>
                  <a:effectLst/>
                  <a:uLnTx/>
                  <a:uFillTx/>
                  <a:latin typeface="Book Antiqua"/>
                </a:endParaRPr>
              </a:p>
            </p:txBody>
          </p:sp>
          <p:sp>
            <p:nvSpPr>
              <p:cNvPr id="26" name="Freeform 41"/>
              <p:cNvSpPr>
                <a:spLocks noEditPoints="1"/>
              </p:cNvSpPr>
              <p:nvPr/>
            </p:nvSpPr>
            <p:spPr bwMode="auto">
              <a:xfrm>
                <a:off x="3500438" y="4467225"/>
                <a:ext cx="1014413" cy="1012825"/>
              </a:xfrm>
              <a:custGeom>
                <a:avLst/>
                <a:gdLst>
                  <a:gd name="T0" fmla="*/ 176 w 352"/>
                  <a:gd name="T1" fmla="*/ 0 h 352"/>
                  <a:gd name="T2" fmla="*/ 0 w 352"/>
                  <a:gd name="T3" fmla="*/ 176 h 352"/>
                  <a:gd name="T4" fmla="*/ 176 w 352"/>
                  <a:gd name="T5" fmla="*/ 352 h 352"/>
                  <a:gd name="T6" fmla="*/ 352 w 352"/>
                  <a:gd name="T7" fmla="*/ 176 h 352"/>
                  <a:gd name="T8" fmla="*/ 176 w 352"/>
                  <a:gd name="T9" fmla="*/ 0 h 352"/>
                  <a:gd name="T10" fmla="*/ 230 w 352"/>
                  <a:gd name="T11" fmla="*/ 249 h 352"/>
                  <a:gd name="T12" fmla="*/ 102 w 352"/>
                  <a:gd name="T13" fmla="*/ 249 h 352"/>
                  <a:gd name="T14" fmla="*/ 71 w 352"/>
                  <a:gd name="T15" fmla="*/ 282 h 352"/>
                  <a:gd name="T16" fmla="*/ 71 w 352"/>
                  <a:gd name="T17" fmla="*/ 249 h 352"/>
                  <a:gd name="T18" fmla="*/ 52 w 352"/>
                  <a:gd name="T19" fmla="*/ 249 h 352"/>
                  <a:gd name="T20" fmla="*/ 52 w 352"/>
                  <a:gd name="T21" fmla="*/ 129 h 352"/>
                  <a:gd name="T22" fmla="*/ 108 w 352"/>
                  <a:gd name="T23" fmla="*/ 129 h 352"/>
                  <a:gd name="T24" fmla="*/ 108 w 352"/>
                  <a:gd name="T25" fmla="*/ 206 h 352"/>
                  <a:gd name="T26" fmla="*/ 108 w 352"/>
                  <a:gd name="T27" fmla="*/ 213 h 352"/>
                  <a:gd name="T28" fmla="*/ 114 w 352"/>
                  <a:gd name="T29" fmla="*/ 213 h 352"/>
                  <a:gd name="T30" fmla="*/ 230 w 352"/>
                  <a:gd name="T31" fmla="*/ 213 h 352"/>
                  <a:gd name="T32" fmla="*/ 230 w 352"/>
                  <a:gd name="T33" fmla="*/ 249 h 352"/>
                  <a:gd name="T34" fmla="*/ 299 w 352"/>
                  <a:gd name="T35" fmla="*/ 206 h 352"/>
                  <a:gd name="T36" fmla="*/ 279 w 352"/>
                  <a:gd name="T37" fmla="*/ 206 h 352"/>
                  <a:gd name="T38" fmla="*/ 279 w 352"/>
                  <a:gd name="T39" fmla="*/ 242 h 352"/>
                  <a:gd name="T40" fmla="*/ 247 w 352"/>
                  <a:gd name="T41" fmla="*/ 206 h 352"/>
                  <a:gd name="T42" fmla="*/ 230 w 352"/>
                  <a:gd name="T43" fmla="*/ 206 h 352"/>
                  <a:gd name="T44" fmla="*/ 115 w 352"/>
                  <a:gd name="T45" fmla="*/ 206 h 352"/>
                  <a:gd name="T46" fmla="*/ 115 w 352"/>
                  <a:gd name="T47" fmla="*/ 129 h 352"/>
                  <a:gd name="T48" fmla="*/ 115 w 352"/>
                  <a:gd name="T49" fmla="*/ 82 h 352"/>
                  <a:gd name="T50" fmla="*/ 299 w 352"/>
                  <a:gd name="T51" fmla="*/ 82 h 352"/>
                  <a:gd name="T52" fmla="*/ 299 w 352"/>
                  <a:gd name="T53" fmla="*/ 206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52" h="352">
                    <a:moveTo>
                      <a:pt x="176" y="0"/>
                    </a:moveTo>
                    <a:cubicBezTo>
                      <a:pt x="78" y="0"/>
                      <a:pt x="0" y="79"/>
                      <a:pt x="0" y="176"/>
                    </a:cubicBezTo>
                    <a:cubicBezTo>
                      <a:pt x="0" y="273"/>
                      <a:pt x="78" y="352"/>
                      <a:pt x="176" y="352"/>
                    </a:cubicBezTo>
                    <a:cubicBezTo>
                      <a:pt x="273" y="352"/>
                      <a:pt x="352" y="273"/>
                      <a:pt x="352" y="176"/>
                    </a:cubicBezTo>
                    <a:cubicBezTo>
                      <a:pt x="352" y="79"/>
                      <a:pt x="273" y="0"/>
                      <a:pt x="176" y="0"/>
                    </a:cubicBezTo>
                    <a:close/>
                    <a:moveTo>
                      <a:pt x="230" y="249"/>
                    </a:moveTo>
                    <a:cubicBezTo>
                      <a:pt x="102" y="249"/>
                      <a:pt x="102" y="249"/>
                      <a:pt x="102" y="249"/>
                    </a:cubicBezTo>
                    <a:cubicBezTo>
                      <a:pt x="71" y="282"/>
                      <a:pt x="71" y="282"/>
                      <a:pt x="71" y="282"/>
                    </a:cubicBezTo>
                    <a:cubicBezTo>
                      <a:pt x="71" y="249"/>
                      <a:pt x="71" y="249"/>
                      <a:pt x="71" y="249"/>
                    </a:cubicBezTo>
                    <a:cubicBezTo>
                      <a:pt x="52" y="249"/>
                      <a:pt x="52" y="249"/>
                      <a:pt x="52" y="249"/>
                    </a:cubicBezTo>
                    <a:cubicBezTo>
                      <a:pt x="52" y="129"/>
                      <a:pt x="52" y="129"/>
                      <a:pt x="52" y="129"/>
                    </a:cubicBezTo>
                    <a:cubicBezTo>
                      <a:pt x="108" y="129"/>
                      <a:pt x="108" y="129"/>
                      <a:pt x="108" y="129"/>
                    </a:cubicBezTo>
                    <a:cubicBezTo>
                      <a:pt x="108" y="206"/>
                      <a:pt x="108" y="206"/>
                      <a:pt x="108" y="206"/>
                    </a:cubicBezTo>
                    <a:cubicBezTo>
                      <a:pt x="108" y="213"/>
                      <a:pt x="108" y="213"/>
                      <a:pt x="108" y="213"/>
                    </a:cubicBezTo>
                    <a:cubicBezTo>
                      <a:pt x="114" y="213"/>
                      <a:pt x="114" y="213"/>
                      <a:pt x="114" y="213"/>
                    </a:cubicBezTo>
                    <a:cubicBezTo>
                      <a:pt x="230" y="213"/>
                      <a:pt x="230" y="213"/>
                      <a:pt x="230" y="213"/>
                    </a:cubicBezTo>
                    <a:lnTo>
                      <a:pt x="230" y="249"/>
                    </a:lnTo>
                    <a:close/>
                    <a:moveTo>
                      <a:pt x="299" y="206"/>
                    </a:moveTo>
                    <a:cubicBezTo>
                      <a:pt x="279" y="206"/>
                      <a:pt x="279" y="206"/>
                      <a:pt x="279" y="206"/>
                    </a:cubicBezTo>
                    <a:cubicBezTo>
                      <a:pt x="279" y="242"/>
                      <a:pt x="279" y="242"/>
                      <a:pt x="279" y="242"/>
                    </a:cubicBezTo>
                    <a:cubicBezTo>
                      <a:pt x="247" y="206"/>
                      <a:pt x="247" y="206"/>
                      <a:pt x="247" y="206"/>
                    </a:cubicBezTo>
                    <a:cubicBezTo>
                      <a:pt x="230" y="206"/>
                      <a:pt x="230" y="206"/>
                      <a:pt x="230" y="206"/>
                    </a:cubicBezTo>
                    <a:cubicBezTo>
                      <a:pt x="115" y="206"/>
                      <a:pt x="115" y="206"/>
                      <a:pt x="115" y="206"/>
                    </a:cubicBezTo>
                    <a:cubicBezTo>
                      <a:pt x="115" y="129"/>
                      <a:pt x="115" y="129"/>
                      <a:pt x="115" y="129"/>
                    </a:cubicBezTo>
                    <a:cubicBezTo>
                      <a:pt x="115" y="82"/>
                      <a:pt x="115" y="82"/>
                      <a:pt x="115" y="82"/>
                    </a:cubicBezTo>
                    <a:cubicBezTo>
                      <a:pt x="299" y="82"/>
                      <a:pt x="299" y="82"/>
                      <a:pt x="299" y="82"/>
                    </a:cubicBezTo>
                    <a:lnTo>
                      <a:pt x="299" y="206"/>
                    </a:lnTo>
                    <a:close/>
                  </a:path>
                </a:pathLst>
              </a:custGeom>
              <a:solidFill>
                <a:srgbClr val="07665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1219261" eaLnBrk="1" fontAlgn="auto" latinLnBrk="0" hangingPunct="1">
                  <a:lnSpc>
                    <a:spcPct val="100000"/>
                  </a:lnSpc>
                  <a:spcBef>
                    <a:spcPts val="0"/>
                  </a:spcBef>
                  <a:spcAft>
                    <a:spcPts val="0"/>
                  </a:spcAft>
                  <a:buClrTx/>
                  <a:buSzTx/>
                  <a:buFontTx/>
                  <a:buNone/>
                  <a:tabLst/>
                  <a:defRPr/>
                </a:pPr>
                <a:endParaRPr kumimoji="0" lang="id-ID" sz="3200" b="0" i="0" u="none" strike="noStrike" kern="0" cap="none" spc="0" normalizeH="0" baseline="0" noProof="0" smtClean="0">
                  <a:ln>
                    <a:noFill/>
                  </a:ln>
                  <a:solidFill>
                    <a:srgbClr val="5DB620"/>
                  </a:solidFill>
                  <a:effectLst/>
                  <a:uLnTx/>
                  <a:uFillTx/>
                  <a:latin typeface="Book Antiqua"/>
                </a:endParaRPr>
              </a:p>
            </p:txBody>
          </p:sp>
        </p:grpSp>
        <p:sp>
          <p:nvSpPr>
            <p:cNvPr id="16" name="文本框 21"/>
            <p:cNvSpPr txBox="1"/>
            <p:nvPr/>
          </p:nvSpPr>
          <p:spPr>
            <a:xfrm>
              <a:off x="5414786" y="3032756"/>
              <a:ext cx="1446002" cy="530771"/>
            </a:xfrm>
            <a:prstGeom prst="rect">
              <a:avLst/>
            </a:prstGeom>
            <a:noFill/>
          </p:spPr>
          <p:txBody>
            <a:bodyPr wrap="square" lIns="91440" tIns="45720" rIns="91440" bIns="45720" rtlCol="0">
              <a:spAutoFit/>
            </a:bodyPr>
            <a:lstStyle/>
            <a:p>
              <a:pPr marL="0" marR="0" lvl="0" indent="0" defTabSz="1219261" eaLnBrk="1" fontAlgn="auto" latinLnBrk="0" hangingPunct="1">
                <a:lnSpc>
                  <a:spcPct val="100000"/>
                </a:lnSpc>
                <a:spcBef>
                  <a:spcPts val="600"/>
                </a:spcBef>
                <a:spcAft>
                  <a:spcPts val="0"/>
                </a:spcAft>
                <a:buClrTx/>
                <a:buSzTx/>
                <a:buFontTx/>
                <a:buNone/>
                <a:tabLst/>
                <a:defRPr/>
              </a:pPr>
              <a:r>
                <a:rPr kumimoji="0" lang="zh-CN" altLang="en-US" sz="1333" b="0" i="0" u="none" strike="noStrike" kern="0" cap="none" spc="0" normalizeH="0" baseline="0" noProof="0" dirty="0" smtClean="0">
                  <a:ln>
                    <a:noFill/>
                  </a:ln>
                  <a:solidFill>
                    <a:srgbClr val="181818"/>
                  </a:solidFill>
                  <a:effectLst/>
                  <a:uLnTx/>
                  <a:uFillTx/>
                  <a:latin typeface="微软雅黑" panose="020B0503020204020204" pitchFamily="34" charset="-122"/>
                  <a:ea typeface="微软雅黑" panose="020B0503020204020204" pitchFamily="34" charset="-122"/>
                </a:rPr>
                <a:t>在此处添加文字在此处添加文字，在此处添加文字在此处添加文字。</a:t>
              </a:r>
            </a:p>
          </p:txBody>
        </p:sp>
        <p:sp>
          <p:nvSpPr>
            <p:cNvPr id="17" name="矩形 16"/>
            <p:cNvSpPr/>
            <p:nvPr/>
          </p:nvSpPr>
          <p:spPr>
            <a:xfrm>
              <a:off x="7191919" y="1666195"/>
              <a:ext cx="970325" cy="357188"/>
            </a:xfrm>
            <a:prstGeom prst="rect">
              <a:avLst/>
            </a:prstGeom>
            <a:solidFill>
              <a:srgbClr val="076655"/>
            </a:solidFill>
            <a:ln w="25400" cap="flat" cmpd="sng" algn="ctr">
              <a:noFill/>
              <a:prstDash val="solid"/>
            </a:ln>
            <a:effectLst/>
          </p:spPr>
          <p:txBody>
            <a:bodyPr lIns="91440" tIns="45720" rIns="91440" bIns="45720" rtlCol="0" anchor="ctr"/>
            <a:lstStyle/>
            <a:p>
              <a:pPr marL="0" marR="0" lvl="0" indent="0" algn="ctr" defTabSz="1219261"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smtClean="0">
                  <a:ln>
                    <a:noFill/>
                  </a:ln>
                  <a:solidFill>
                    <a:srgbClr val="F8F8F8"/>
                  </a:solidFill>
                  <a:effectLst/>
                  <a:uLnTx/>
                  <a:uFillTx/>
                  <a:latin typeface="微软雅黑" panose="020B0503020204020204" pitchFamily="34" charset="-122"/>
                  <a:ea typeface="微软雅黑" panose="020B0503020204020204" pitchFamily="34" charset="-122"/>
                </a:rPr>
                <a:t>添加标题</a:t>
              </a:r>
            </a:p>
          </p:txBody>
        </p:sp>
        <p:grpSp>
          <p:nvGrpSpPr>
            <p:cNvPr id="18" name="Group 88"/>
            <p:cNvGrpSpPr>
              <a:grpSpLocks noChangeAspect="1"/>
            </p:cNvGrpSpPr>
            <p:nvPr/>
          </p:nvGrpSpPr>
          <p:grpSpPr>
            <a:xfrm>
              <a:off x="7406561" y="2293788"/>
              <a:ext cx="541041" cy="540000"/>
              <a:chOff x="7116763" y="2187575"/>
              <a:chExt cx="825500" cy="823913"/>
            </a:xfrm>
            <a:solidFill>
              <a:srgbClr val="7E6BC9"/>
            </a:solidFill>
          </p:grpSpPr>
          <p:sp>
            <p:nvSpPr>
              <p:cNvPr id="20" name="Freeform 48"/>
              <p:cNvSpPr>
                <a:spLocks/>
              </p:cNvSpPr>
              <p:nvPr/>
            </p:nvSpPr>
            <p:spPr bwMode="auto">
              <a:xfrm>
                <a:off x="7473951" y="2566988"/>
                <a:ext cx="71438" cy="98425"/>
              </a:xfrm>
              <a:custGeom>
                <a:avLst/>
                <a:gdLst>
                  <a:gd name="T0" fmla="*/ 0 w 25"/>
                  <a:gd name="T1" fmla="*/ 32 h 34"/>
                  <a:gd name="T2" fmla="*/ 3 w 25"/>
                  <a:gd name="T3" fmla="*/ 34 h 34"/>
                  <a:gd name="T4" fmla="*/ 25 w 25"/>
                  <a:gd name="T5" fmla="*/ 0 h 34"/>
                  <a:gd name="T6" fmla="*/ 13 w 25"/>
                  <a:gd name="T7" fmla="*/ 4 h 34"/>
                  <a:gd name="T8" fmla="*/ 0 w 25"/>
                  <a:gd name="T9" fmla="*/ 32 h 34"/>
                </a:gdLst>
                <a:ahLst/>
                <a:cxnLst>
                  <a:cxn ang="0">
                    <a:pos x="T0" y="T1"/>
                  </a:cxn>
                  <a:cxn ang="0">
                    <a:pos x="T2" y="T3"/>
                  </a:cxn>
                  <a:cxn ang="0">
                    <a:pos x="T4" y="T5"/>
                  </a:cxn>
                  <a:cxn ang="0">
                    <a:pos x="T6" y="T7"/>
                  </a:cxn>
                  <a:cxn ang="0">
                    <a:pos x="T8" y="T9"/>
                  </a:cxn>
                </a:cxnLst>
                <a:rect l="0" t="0" r="r" b="b"/>
                <a:pathLst>
                  <a:path w="25" h="34">
                    <a:moveTo>
                      <a:pt x="0" y="32"/>
                    </a:moveTo>
                    <a:cubicBezTo>
                      <a:pt x="0" y="34"/>
                      <a:pt x="2" y="34"/>
                      <a:pt x="3" y="34"/>
                    </a:cubicBezTo>
                    <a:cubicBezTo>
                      <a:pt x="9" y="34"/>
                      <a:pt x="18" y="28"/>
                      <a:pt x="25" y="0"/>
                    </a:cubicBezTo>
                    <a:cubicBezTo>
                      <a:pt x="20" y="0"/>
                      <a:pt x="15" y="2"/>
                      <a:pt x="13" y="4"/>
                    </a:cubicBezTo>
                    <a:cubicBezTo>
                      <a:pt x="6" y="11"/>
                      <a:pt x="0" y="23"/>
                      <a:pt x="0" y="32"/>
                    </a:cubicBezTo>
                    <a:close/>
                  </a:path>
                </a:pathLst>
              </a:custGeom>
              <a:solidFill>
                <a:srgbClr val="52A21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1219261" eaLnBrk="1" fontAlgn="auto" latinLnBrk="0" hangingPunct="1">
                  <a:lnSpc>
                    <a:spcPct val="100000"/>
                  </a:lnSpc>
                  <a:spcBef>
                    <a:spcPts val="0"/>
                  </a:spcBef>
                  <a:spcAft>
                    <a:spcPts val="0"/>
                  </a:spcAft>
                  <a:buClrTx/>
                  <a:buSzTx/>
                  <a:buFontTx/>
                  <a:buNone/>
                  <a:tabLst/>
                  <a:defRPr/>
                </a:pPr>
                <a:endParaRPr kumimoji="0" lang="id-ID" sz="3200" b="0" i="0" u="none" strike="noStrike" kern="0" cap="none" spc="0" normalizeH="0" baseline="0" noProof="0" smtClean="0">
                  <a:ln>
                    <a:noFill/>
                  </a:ln>
                  <a:solidFill>
                    <a:srgbClr val="5DB620"/>
                  </a:solidFill>
                  <a:effectLst/>
                  <a:uLnTx/>
                  <a:uFillTx/>
                  <a:latin typeface="Book Antiqua"/>
                </a:endParaRPr>
              </a:p>
            </p:txBody>
          </p:sp>
          <p:sp>
            <p:nvSpPr>
              <p:cNvPr id="21" name="Freeform 49"/>
              <p:cNvSpPr>
                <a:spLocks noEditPoints="1"/>
              </p:cNvSpPr>
              <p:nvPr/>
            </p:nvSpPr>
            <p:spPr bwMode="auto">
              <a:xfrm>
                <a:off x="7116763" y="2187575"/>
                <a:ext cx="825500" cy="823913"/>
              </a:xfrm>
              <a:custGeom>
                <a:avLst/>
                <a:gdLst>
                  <a:gd name="T0" fmla="*/ 143 w 287"/>
                  <a:gd name="T1" fmla="*/ 0 h 286"/>
                  <a:gd name="T2" fmla="*/ 0 w 287"/>
                  <a:gd name="T3" fmla="*/ 143 h 286"/>
                  <a:gd name="T4" fmla="*/ 143 w 287"/>
                  <a:gd name="T5" fmla="*/ 286 h 286"/>
                  <a:gd name="T6" fmla="*/ 287 w 287"/>
                  <a:gd name="T7" fmla="*/ 143 h 286"/>
                  <a:gd name="T8" fmla="*/ 143 w 287"/>
                  <a:gd name="T9" fmla="*/ 0 h 286"/>
                  <a:gd name="T10" fmla="*/ 222 w 287"/>
                  <a:gd name="T11" fmla="*/ 171 h 286"/>
                  <a:gd name="T12" fmla="*/ 180 w 287"/>
                  <a:gd name="T13" fmla="*/ 194 h 286"/>
                  <a:gd name="T14" fmla="*/ 154 w 287"/>
                  <a:gd name="T15" fmla="*/ 184 h 286"/>
                  <a:gd name="T16" fmla="*/ 125 w 287"/>
                  <a:gd name="T17" fmla="*/ 194 h 286"/>
                  <a:gd name="T18" fmla="*/ 91 w 287"/>
                  <a:gd name="T19" fmla="*/ 165 h 286"/>
                  <a:gd name="T20" fmla="*/ 110 w 287"/>
                  <a:gd name="T21" fmla="*/ 120 h 286"/>
                  <a:gd name="T22" fmla="*/ 170 w 287"/>
                  <a:gd name="T23" fmla="*/ 103 h 286"/>
                  <a:gd name="T24" fmla="*/ 180 w 287"/>
                  <a:gd name="T25" fmla="*/ 103 h 286"/>
                  <a:gd name="T26" fmla="*/ 187 w 287"/>
                  <a:gd name="T27" fmla="*/ 104 h 286"/>
                  <a:gd name="T28" fmla="*/ 185 w 287"/>
                  <a:gd name="T29" fmla="*/ 110 h 286"/>
                  <a:gd name="T30" fmla="*/ 178 w 287"/>
                  <a:gd name="T31" fmla="*/ 149 h 286"/>
                  <a:gd name="T32" fmla="*/ 177 w 287"/>
                  <a:gd name="T33" fmla="*/ 151 h 286"/>
                  <a:gd name="T34" fmla="*/ 175 w 287"/>
                  <a:gd name="T35" fmla="*/ 162 h 286"/>
                  <a:gd name="T36" fmla="*/ 181 w 287"/>
                  <a:gd name="T37" fmla="*/ 166 h 286"/>
                  <a:gd name="T38" fmla="*/ 196 w 287"/>
                  <a:gd name="T39" fmla="*/ 154 h 286"/>
                  <a:gd name="T40" fmla="*/ 201 w 287"/>
                  <a:gd name="T41" fmla="*/ 131 h 286"/>
                  <a:gd name="T42" fmla="*/ 186 w 287"/>
                  <a:gd name="T43" fmla="*/ 94 h 286"/>
                  <a:gd name="T44" fmla="*/ 146 w 287"/>
                  <a:gd name="T45" fmla="*/ 80 h 286"/>
                  <a:gd name="T46" fmla="*/ 79 w 287"/>
                  <a:gd name="T47" fmla="*/ 161 h 286"/>
                  <a:gd name="T48" fmla="*/ 94 w 287"/>
                  <a:gd name="T49" fmla="*/ 199 h 286"/>
                  <a:gd name="T50" fmla="*/ 135 w 287"/>
                  <a:gd name="T51" fmla="*/ 213 h 286"/>
                  <a:gd name="T52" fmla="*/ 201 w 287"/>
                  <a:gd name="T53" fmla="*/ 193 h 286"/>
                  <a:gd name="T54" fmla="*/ 206 w 287"/>
                  <a:gd name="T55" fmla="*/ 191 h 286"/>
                  <a:gd name="T56" fmla="*/ 208 w 287"/>
                  <a:gd name="T57" fmla="*/ 196 h 286"/>
                  <a:gd name="T58" fmla="*/ 216 w 287"/>
                  <a:gd name="T59" fmla="*/ 212 h 286"/>
                  <a:gd name="T60" fmla="*/ 218 w 287"/>
                  <a:gd name="T61" fmla="*/ 217 h 286"/>
                  <a:gd name="T62" fmla="*/ 214 w 287"/>
                  <a:gd name="T63" fmla="*/ 219 h 286"/>
                  <a:gd name="T64" fmla="*/ 133 w 287"/>
                  <a:gd name="T65" fmla="*/ 240 h 286"/>
                  <a:gd name="T66" fmla="*/ 74 w 287"/>
                  <a:gd name="T67" fmla="*/ 221 h 286"/>
                  <a:gd name="T68" fmla="*/ 46 w 287"/>
                  <a:gd name="T69" fmla="*/ 160 h 286"/>
                  <a:gd name="T70" fmla="*/ 71 w 287"/>
                  <a:gd name="T71" fmla="*/ 88 h 286"/>
                  <a:gd name="T72" fmla="*/ 148 w 287"/>
                  <a:gd name="T73" fmla="*/ 52 h 286"/>
                  <a:gd name="T74" fmla="*/ 204 w 287"/>
                  <a:gd name="T75" fmla="*/ 70 h 286"/>
                  <a:gd name="T76" fmla="*/ 234 w 287"/>
                  <a:gd name="T77" fmla="*/ 129 h 286"/>
                  <a:gd name="T78" fmla="*/ 222 w 287"/>
                  <a:gd name="T79" fmla="*/ 171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87" h="286">
                    <a:moveTo>
                      <a:pt x="143" y="0"/>
                    </a:moveTo>
                    <a:cubicBezTo>
                      <a:pt x="64" y="0"/>
                      <a:pt x="0" y="64"/>
                      <a:pt x="0" y="143"/>
                    </a:cubicBezTo>
                    <a:cubicBezTo>
                      <a:pt x="0" y="222"/>
                      <a:pt x="64" y="286"/>
                      <a:pt x="143" y="286"/>
                    </a:cubicBezTo>
                    <a:cubicBezTo>
                      <a:pt x="223" y="286"/>
                      <a:pt x="287" y="222"/>
                      <a:pt x="287" y="143"/>
                    </a:cubicBezTo>
                    <a:cubicBezTo>
                      <a:pt x="287" y="64"/>
                      <a:pt x="223" y="0"/>
                      <a:pt x="143" y="0"/>
                    </a:cubicBezTo>
                    <a:close/>
                    <a:moveTo>
                      <a:pt x="222" y="171"/>
                    </a:moveTo>
                    <a:cubicBezTo>
                      <a:pt x="212" y="186"/>
                      <a:pt x="198" y="194"/>
                      <a:pt x="180" y="194"/>
                    </a:cubicBezTo>
                    <a:cubicBezTo>
                      <a:pt x="167" y="194"/>
                      <a:pt x="161" y="190"/>
                      <a:pt x="154" y="184"/>
                    </a:cubicBezTo>
                    <a:cubicBezTo>
                      <a:pt x="146" y="190"/>
                      <a:pt x="138" y="194"/>
                      <a:pt x="125" y="194"/>
                    </a:cubicBezTo>
                    <a:cubicBezTo>
                      <a:pt x="105" y="194"/>
                      <a:pt x="91" y="182"/>
                      <a:pt x="91" y="165"/>
                    </a:cubicBezTo>
                    <a:cubicBezTo>
                      <a:pt x="91" y="150"/>
                      <a:pt x="99" y="132"/>
                      <a:pt x="110" y="120"/>
                    </a:cubicBezTo>
                    <a:cubicBezTo>
                      <a:pt x="119" y="110"/>
                      <a:pt x="133" y="103"/>
                      <a:pt x="170" y="103"/>
                    </a:cubicBezTo>
                    <a:cubicBezTo>
                      <a:pt x="173" y="103"/>
                      <a:pt x="177" y="103"/>
                      <a:pt x="180" y="103"/>
                    </a:cubicBezTo>
                    <a:cubicBezTo>
                      <a:pt x="187" y="104"/>
                      <a:pt x="187" y="104"/>
                      <a:pt x="187" y="104"/>
                    </a:cubicBezTo>
                    <a:cubicBezTo>
                      <a:pt x="185" y="110"/>
                      <a:pt x="185" y="110"/>
                      <a:pt x="185" y="110"/>
                    </a:cubicBezTo>
                    <a:cubicBezTo>
                      <a:pt x="178" y="149"/>
                      <a:pt x="178" y="149"/>
                      <a:pt x="178" y="149"/>
                    </a:cubicBezTo>
                    <a:cubicBezTo>
                      <a:pt x="177" y="149"/>
                      <a:pt x="177" y="150"/>
                      <a:pt x="177" y="151"/>
                    </a:cubicBezTo>
                    <a:cubicBezTo>
                      <a:pt x="177" y="154"/>
                      <a:pt x="175" y="159"/>
                      <a:pt x="175" y="162"/>
                    </a:cubicBezTo>
                    <a:cubicBezTo>
                      <a:pt x="175" y="165"/>
                      <a:pt x="177" y="166"/>
                      <a:pt x="181" y="166"/>
                    </a:cubicBezTo>
                    <a:cubicBezTo>
                      <a:pt x="187" y="166"/>
                      <a:pt x="192" y="162"/>
                      <a:pt x="196" y="154"/>
                    </a:cubicBezTo>
                    <a:cubicBezTo>
                      <a:pt x="200" y="146"/>
                      <a:pt x="201" y="136"/>
                      <a:pt x="201" y="131"/>
                    </a:cubicBezTo>
                    <a:cubicBezTo>
                      <a:pt x="201" y="116"/>
                      <a:pt x="196" y="103"/>
                      <a:pt x="186" y="94"/>
                    </a:cubicBezTo>
                    <a:cubicBezTo>
                      <a:pt x="176" y="84"/>
                      <a:pt x="162" y="80"/>
                      <a:pt x="146" y="80"/>
                    </a:cubicBezTo>
                    <a:cubicBezTo>
                      <a:pt x="112" y="80"/>
                      <a:pt x="79" y="107"/>
                      <a:pt x="79" y="161"/>
                    </a:cubicBezTo>
                    <a:cubicBezTo>
                      <a:pt x="79" y="177"/>
                      <a:pt x="84" y="190"/>
                      <a:pt x="94" y="199"/>
                    </a:cubicBezTo>
                    <a:cubicBezTo>
                      <a:pt x="104" y="208"/>
                      <a:pt x="118" y="213"/>
                      <a:pt x="135" y="213"/>
                    </a:cubicBezTo>
                    <a:cubicBezTo>
                      <a:pt x="161" y="213"/>
                      <a:pt x="182" y="203"/>
                      <a:pt x="201" y="193"/>
                    </a:cubicBezTo>
                    <a:cubicBezTo>
                      <a:pt x="206" y="191"/>
                      <a:pt x="206" y="191"/>
                      <a:pt x="206" y="191"/>
                    </a:cubicBezTo>
                    <a:cubicBezTo>
                      <a:pt x="208" y="196"/>
                      <a:pt x="208" y="196"/>
                      <a:pt x="208" y="196"/>
                    </a:cubicBezTo>
                    <a:cubicBezTo>
                      <a:pt x="216" y="212"/>
                      <a:pt x="216" y="212"/>
                      <a:pt x="216" y="212"/>
                    </a:cubicBezTo>
                    <a:cubicBezTo>
                      <a:pt x="218" y="217"/>
                      <a:pt x="218" y="217"/>
                      <a:pt x="218" y="217"/>
                    </a:cubicBezTo>
                    <a:cubicBezTo>
                      <a:pt x="214" y="219"/>
                      <a:pt x="214" y="219"/>
                      <a:pt x="214" y="219"/>
                    </a:cubicBezTo>
                    <a:cubicBezTo>
                      <a:pt x="189" y="233"/>
                      <a:pt x="161" y="240"/>
                      <a:pt x="133" y="240"/>
                    </a:cubicBezTo>
                    <a:cubicBezTo>
                      <a:pt x="111" y="240"/>
                      <a:pt x="90" y="233"/>
                      <a:pt x="74" y="221"/>
                    </a:cubicBezTo>
                    <a:cubicBezTo>
                      <a:pt x="55" y="207"/>
                      <a:pt x="46" y="186"/>
                      <a:pt x="46" y="160"/>
                    </a:cubicBezTo>
                    <a:cubicBezTo>
                      <a:pt x="46" y="134"/>
                      <a:pt x="55" y="108"/>
                      <a:pt x="71" y="88"/>
                    </a:cubicBezTo>
                    <a:cubicBezTo>
                      <a:pt x="84" y="72"/>
                      <a:pt x="108" y="52"/>
                      <a:pt x="148" y="52"/>
                    </a:cubicBezTo>
                    <a:cubicBezTo>
                      <a:pt x="167" y="52"/>
                      <a:pt x="188" y="59"/>
                      <a:pt x="204" y="70"/>
                    </a:cubicBezTo>
                    <a:cubicBezTo>
                      <a:pt x="217" y="80"/>
                      <a:pt x="234" y="98"/>
                      <a:pt x="234" y="129"/>
                    </a:cubicBezTo>
                    <a:cubicBezTo>
                      <a:pt x="234" y="144"/>
                      <a:pt x="229" y="159"/>
                      <a:pt x="222" y="171"/>
                    </a:cubicBezTo>
                    <a:close/>
                  </a:path>
                </a:pathLst>
              </a:custGeom>
              <a:solidFill>
                <a:srgbClr val="07665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1219261" eaLnBrk="1" fontAlgn="auto" latinLnBrk="0" hangingPunct="1">
                  <a:lnSpc>
                    <a:spcPct val="100000"/>
                  </a:lnSpc>
                  <a:spcBef>
                    <a:spcPts val="0"/>
                  </a:spcBef>
                  <a:spcAft>
                    <a:spcPts val="0"/>
                  </a:spcAft>
                  <a:buClrTx/>
                  <a:buSzTx/>
                  <a:buFontTx/>
                  <a:buNone/>
                  <a:tabLst/>
                  <a:defRPr/>
                </a:pPr>
                <a:endParaRPr kumimoji="0" lang="id-ID" sz="3200" b="0" i="0" u="none" strike="noStrike" kern="0" cap="none" spc="0" normalizeH="0" baseline="0" noProof="0" smtClean="0">
                  <a:ln>
                    <a:noFill/>
                  </a:ln>
                  <a:solidFill>
                    <a:srgbClr val="5DB620"/>
                  </a:solidFill>
                  <a:effectLst/>
                  <a:uLnTx/>
                  <a:uFillTx/>
                  <a:latin typeface="Book Antiqua"/>
                </a:endParaRPr>
              </a:p>
            </p:txBody>
          </p:sp>
        </p:grpSp>
        <p:sp>
          <p:nvSpPr>
            <p:cNvPr id="19" name="文本框 30"/>
            <p:cNvSpPr txBox="1"/>
            <p:nvPr/>
          </p:nvSpPr>
          <p:spPr>
            <a:xfrm>
              <a:off x="6964485" y="3032756"/>
              <a:ext cx="1446002" cy="530771"/>
            </a:xfrm>
            <a:prstGeom prst="rect">
              <a:avLst/>
            </a:prstGeom>
            <a:noFill/>
          </p:spPr>
          <p:txBody>
            <a:bodyPr wrap="square" lIns="91440" tIns="45720" rIns="91440" bIns="45720" rtlCol="0">
              <a:spAutoFit/>
            </a:bodyPr>
            <a:lstStyle/>
            <a:p>
              <a:pPr marL="0" marR="0" lvl="0" indent="0" defTabSz="1219261" eaLnBrk="1" fontAlgn="auto" latinLnBrk="0" hangingPunct="1">
                <a:lnSpc>
                  <a:spcPct val="100000"/>
                </a:lnSpc>
                <a:spcBef>
                  <a:spcPts val="600"/>
                </a:spcBef>
                <a:spcAft>
                  <a:spcPts val="0"/>
                </a:spcAft>
                <a:buClrTx/>
                <a:buSzTx/>
                <a:buFontTx/>
                <a:buNone/>
                <a:tabLst/>
                <a:defRPr/>
              </a:pPr>
              <a:r>
                <a:rPr kumimoji="0" lang="zh-CN" altLang="en-US" sz="1333" b="0" i="0" u="none" strike="noStrike" kern="0" cap="none" spc="0" normalizeH="0" baseline="0" noProof="0" dirty="0" smtClean="0">
                  <a:ln>
                    <a:noFill/>
                  </a:ln>
                  <a:solidFill>
                    <a:srgbClr val="181818"/>
                  </a:solidFill>
                  <a:effectLst/>
                  <a:uLnTx/>
                  <a:uFillTx/>
                  <a:latin typeface="微软雅黑" panose="020B0503020204020204" pitchFamily="34" charset="-122"/>
                  <a:ea typeface="微软雅黑" panose="020B0503020204020204" pitchFamily="34" charset="-122"/>
                </a:rPr>
                <a:t>在此处添加文字在此处添加文字，在此处添加文字在此处添加文字。</a:t>
              </a:r>
            </a:p>
          </p:txBody>
        </p:sp>
      </p:grpSp>
    </p:spTree>
    <p:extLst>
      <p:ext uri="{BB962C8B-B14F-4D97-AF65-F5344CB8AC3E}">
        <p14:creationId xmlns:p14="http://schemas.microsoft.com/office/powerpoint/2010/main" val="3923754092"/>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7" name="圆角矩形 66"/>
          <p:cNvSpPr/>
          <p:nvPr/>
        </p:nvSpPr>
        <p:spPr>
          <a:xfrm>
            <a:off x="6001047" y="1647357"/>
            <a:ext cx="506412" cy="504825"/>
          </a:xfrm>
          <a:prstGeom prst="roundRect">
            <a:avLst/>
          </a:prstGeom>
          <a:solidFill>
            <a:srgbClr val="076655"/>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anchor="ctr"/>
          <a:lstStyle/>
          <a:p>
            <a:pPr algn="ctr">
              <a:defRPr/>
            </a:pPr>
            <a:r>
              <a:rPr lang="en-US" altLang="zh-CN" sz="3200" dirty="0">
                <a:latin typeface="+mj-lt"/>
                <a:ea typeface="Arial Unicode MS" panose="020B0604020202020204" pitchFamily="34" charset="-122"/>
                <a:cs typeface="Arial Unicode MS" panose="020B0604020202020204" pitchFamily="34" charset="-122"/>
              </a:rPr>
              <a:t>1</a:t>
            </a:r>
            <a:endParaRPr lang="zh-CN" altLang="en-US" sz="3200" dirty="0">
              <a:latin typeface="+mj-lt"/>
              <a:ea typeface="Arial Unicode MS" panose="020B0604020202020204" pitchFamily="34" charset="-122"/>
              <a:cs typeface="Arial Unicode MS" panose="020B0604020202020204" pitchFamily="34" charset="-122"/>
            </a:endParaRPr>
          </a:p>
        </p:txBody>
      </p:sp>
      <p:sp>
        <p:nvSpPr>
          <p:cNvPr id="68" name="矩形 67"/>
          <p:cNvSpPr/>
          <p:nvPr/>
        </p:nvSpPr>
        <p:spPr>
          <a:xfrm>
            <a:off x="6729039" y="1584778"/>
            <a:ext cx="2646878" cy="584775"/>
          </a:xfrm>
          <a:prstGeom prst="rect">
            <a:avLst/>
          </a:prstGeom>
        </p:spPr>
        <p:txBody>
          <a:bodyPr wrap="none" lIns="91440" tIns="45720" rIns="91440" bIns="45720">
            <a:spAutoFit/>
          </a:bodyPr>
          <a:lstStyle/>
          <a:p>
            <a:pPr algn="ctr">
              <a:defRPr/>
            </a:pPr>
            <a:r>
              <a:rPr lang="zh-CN" altLang="en-US" sz="3200" kern="100" dirty="0">
                <a:latin typeface="微软雅黑" panose="020B0503020204020204" pitchFamily="34" charset="-122"/>
                <a:ea typeface="微软雅黑" panose="020B0503020204020204" pitchFamily="34" charset="-122"/>
                <a:cs typeface="Times New Roman" panose="02020603050405020304" pitchFamily="18" charset="0"/>
              </a:rPr>
              <a:t>年度工作概述</a:t>
            </a:r>
            <a:endParaRPr lang="zh-CN" altLang="zh-CN" sz="3200" kern="100" dirty="0">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69" name="圆角矩形 68"/>
          <p:cNvSpPr/>
          <p:nvPr/>
        </p:nvSpPr>
        <p:spPr>
          <a:xfrm>
            <a:off x="6001047" y="2401418"/>
            <a:ext cx="506412" cy="504825"/>
          </a:xfrm>
          <a:prstGeom prst="roundRect">
            <a:avLst/>
          </a:prstGeom>
          <a:solidFill>
            <a:srgbClr val="076655"/>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anchor="ctr"/>
          <a:lstStyle/>
          <a:p>
            <a:pPr algn="ctr">
              <a:defRPr/>
            </a:pPr>
            <a:r>
              <a:rPr lang="en-US" altLang="zh-CN" sz="3200" dirty="0">
                <a:latin typeface="+mj-lt"/>
                <a:ea typeface="Arial Unicode MS" panose="020B0604020202020204" pitchFamily="34" charset="-122"/>
                <a:cs typeface="Arial Unicode MS" panose="020B0604020202020204" pitchFamily="34" charset="-122"/>
              </a:rPr>
              <a:t>2</a:t>
            </a:r>
            <a:endParaRPr lang="zh-CN" altLang="en-US" sz="3200" dirty="0">
              <a:latin typeface="+mj-lt"/>
              <a:ea typeface="Arial Unicode MS" panose="020B0604020202020204" pitchFamily="34" charset="-122"/>
              <a:cs typeface="Arial Unicode MS" panose="020B0604020202020204" pitchFamily="34" charset="-122"/>
            </a:endParaRPr>
          </a:p>
        </p:txBody>
      </p:sp>
      <p:sp>
        <p:nvSpPr>
          <p:cNvPr id="70" name="矩形 69"/>
          <p:cNvSpPr/>
          <p:nvPr/>
        </p:nvSpPr>
        <p:spPr>
          <a:xfrm>
            <a:off x="6729039" y="2337768"/>
            <a:ext cx="2646878" cy="584775"/>
          </a:xfrm>
          <a:prstGeom prst="rect">
            <a:avLst/>
          </a:prstGeom>
        </p:spPr>
        <p:txBody>
          <a:bodyPr wrap="none" lIns="91440" tIns="45720" rIns="91440" bIns="45720">
            <a:spAutoFit/>
          </a:bodyPr>
          <a:lstStyle/>
          <a:p>
            <a:pPr algn="ctr">
              <a:defRPr/>
            </a:pPr>
            <a:r>
              <a:rPr lang="zh-CN" altLang="en-US" sz="3200" kern="100" dirty="0">
                <a:latin typeface="微软雅黑" panose="020B0503020204020204" pitchFamily="34" charset="-122"/>
                <a:ea typeface="微软雅黑" panose="020B0503020204020204" pitchFamily="34" charset="-122"/>
                <a:cs typeface="Times New Roman" panose="02020603050405020304" pitchFamily="18" charset="0"/>
              </a:rPr>
              <a:t>工作完成情况</a:t>
            </a:r>
            <a:endParaRPr lang="zh-CN" altLang="zh-CN" sz="3200" kern="100" dirty="0">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71" name="圆角矩形 70"/>
          <p:cNvSpPr/>
          <p:nvPr/>
        </p:nvSpPr>
        <p:spPr>
          <a:xfrm>
            <a:off x="6001047" y="3155482"/>
            <a:ext cx="506412" cy="504825"/>
          </a:xfrm>
          <a:prstGeom prst="roundRect">
            <a:avLst/>
          </a:prstGeom>
          <a:solidFill>
            <a:srgbClr val="076655"/>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anchor="ctr"/>
          <a:lstStyle/>
          <a:p>
            <a:pPr algn="ctr">
              <a:defRPr/>
            </a:pPr>
            <a:r>
              <a:rPr lang="en-US" altLang="zh-CN" sz="3200" dirty="0">
                <a:latin typeface="+mj-lt"/>
                <a:ea typeface="Arial Unicode MS" panose="020B0604020202020204" pitchFamily="34" charset="-122"/>
                <a:cs typeface="Arial Unicode MS" panose="020B0604020202020204" pitchFamily="34" charset="-122"/>
              </a:rPr>
              <a:t>3</a:t>
            </a:r>
            <a:endParaRPr lang="zh-CN" altLang="en-US" sz="3200" dirty="0">
              <a:latin typeface="+mj-lt"/>
              <a:ea typeface="Arial Unicode MS" panose="020B0604020202020204" pitchFamily="34" charset="-122"/>
              <a:cs typeface="Arial Unicode MS" panose="020B0604020202020204" pitchFamily="34" charset="-122"/>
            </a:endParaRPr>
          </a:p>
        </p:txBody>
      </p:sp>
      <p:sp>
        <p:nvSpPr>
          <p:cNvPr id="72" name="矩形 71"/>
          <p:cNvSpPr/>
          <p:nvPr/>
        </p:nvSpPr>
        <p:spPr>
          <a:xfrm>
            <a:off x="6729039" y="3100284"/>
            <a:ext cx="2646878" cy="584775"/>
          </a:xfrm>
          <a:prstGeom prst="rect">
            <a:avLst/>
          </a:prstGeom>
        </p:spPr>
        <p:txBody>
          <a:bodyPr wrap="none" lIns="91440" tIns="45720" rIns="91440" bIns="45720">
            <a:spAutoFit/>
          </a:bodyPr>
          <a:lstStyle/>
          <a:p>
            <a:pPr algn="ctr">
              <a:defRPr/>
            </a:pPr>
            <a:r>
              <a:rPr lang="zh-CN" altLang="en-US" sz="3200" kern="100" dirty="0">
                <a:latin typeface="微软雅黑" panose="020B0503020204020204" pitchFamily="34" charset="-122"/>
                <a:ea typeface="微软雅黑" panose="020B0503020204020204" pitchFamily="34" charset="-122"/>
                <a:cs typeface="Times New Roman" panose="02020603050405020304" pitchFamily="18" charset="0"/>
              </a:rPr>
              <a:t>成功项目展示</a:t>
            </a:r>
            <a:endParaRPr lang="zh-CN" altLang="zh-CN" sz="3200" kern="100" dirty="0">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73" name="圆角矩形 72"/>
          <p:cNvSpPr/>
          <p:nvPr/>
        </p:nvSpPr>
        <p:spPr>
          <a:xfrm>
            <a:off x="6001047" y="3909544"/>
            <a:ext cx="506412" cy="504825"/>
          </a:xfrm>
          <a:prstGeom prst="roundRect">
            <a:avLst/>
          </a:prstGeom>
          <a:solidFill>
            <a:srgbClr val="076655"/>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anchor="ctr"/>
          <a:lstStyle/>
          <a:p>
            <a:pPr algn="ctr">
              <a:defRPr/>
            </a:pPr>
            <a:r>
              <a:rPr lang="en-US" altLang="zh-CN" sz="3200" dirty="0">
                <a:latin typeface="+mj-lt"/>
                <a:ea typeface="Arial Unicode MS" panose="020B0604020202020204" pitchFamily="34" charset="-122"/>
                <a:cs typeface="Arial Unicode MS" panose="020B0604020202020204" pitchFamily="34" charset="-122"/>
              </a:rPr>
              <a:t>4</a:t>
            </a:r>
            <a:endParaRPr lang="zh-CN" altLang="en-US" sz="3200" dirty="0">
              <a:latin typeface="+mj-lt"/>
              <a:ea typeface="Arial Unicode MS" panose="020B0604020202020204" pitchFamily="34" charset="-122"/>
              <a:cs typeface="Arial Unicode MS" panose="020B0604020202020204" pitchFamily="34" charset="-122"/>
            </a:endParaRPr>
          </a:p>
        </p:txBody>
      </p:sp>
      <p:sp>
        <p:nvSpPr>
          <p:cNvPr id="74" name="矩形 73"/>
          <p:cNvSpPr/>
          <p:nvPr/>
        </p:nvSpPr>
        <p:spPr>
          <a:xfrm>
            <a:off x="6729039" y="3862800"/>
            <a:ext cx="2646878" cy="584775"/>
          </a:xfrm>
          <a:prstGeom prst="rect">
            <a:avLst/>
          </a:prstGeom>
        </p:spPr>
        <p:txBody>
          <a:bodyPr wrap="none" lIns="91440" tIns="45720" rIns="91440" bIns="45720">
            <a:spAutoFit/>
          </a:bodyPr>
          <a:lstStyle/>
          <a:p>
            <a:pPr algn="ctr">
              <a:defRPr/>
            </a:pPr>
            <a:r>
              <a:rPr lang="zh-CN" altLang="en-US" sz="3200" kern="100" dirty="0">
                <a:latin typeface="微软雅黑" panose="020B0503020204020204" pitchFamily="34" charset="-122"/>
                <a:ea typeface="微软雅黑" panose="020B0503020204020204" pitchFamily="34" charset="-122"/>
                <a:cs typeface="Times New Roman" panose="02020603050405020304" pitchFamily="18" charset="0"/>
              </a:rPr>
              <a:t>工作存在不足</a:t>
            </a:r>
            <a:endParaRPr lang="zh-CN" altLang="zh-CN" sz="3200" kern="100" dirty="0">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75" name="圆角矩形 74"/>
          <p:cNvSpPr/>
          <p:nvPr/>
        </p:nvSpPr>
        <p:spPr>
          <a:xfrm>
            <a:off x="6001047" y="4663606"/>
            <a:ext cx="506412" cy="504825"/>
          </a:xfrm>
          <a:prstGeom prst="roundRect">
            <a:avLst/>
          </a:prstGeom>
          <a:solidFill>
            <a:srgbClr val="076655"/>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anchor="ctr"/>
          <a:lstStyle/>
          <a:p>
            <a:pPr algn="ctr">
              <a:defRPr/>
            </a:pPr>
            <a:r>
              <a:rPr lang="en-US" altLang="zh-CN" sz="3200" dirty="0">
                <a:latin typeface="+mj-lt"/>
                <a:ea typeface="Arial Unicode MS" panose="020B0604020202020204" pitchFamily="34" charset="-122"/>
                <a:cs typeface="Arial Unicode MS" panose="020B0604020202020204" pitchFamily="34" charset="-122"/>
              </a:rPr>
              <a:t>5</a:t>
            </a:r>
            <a:endParaRPr lang="zh-CN" altLang="en-US" sz="3200" dirty="0">
              <a:latin typeface="+mj-lt"/>
              <a:ea typeface="Arial Unicode MS" panose="020B0604020202020204" pitchFamily="34" charset="-122"/>
              <a:cs typeface="Arial Unicode MS" panose="020B0604020202020204" pitchFamily="34" charset="-122"/>
            </a:endParaRPr>
          </a:p>
        </p:txBody>
      </p:sp>
      <p:sp>
        <p:nvSpPr>
          <p:cNvPr id="76" name="矩形 75"/>
          <p:cNvSpPr/>
          <p:nvPr/>
        </p:nvSpPr>
        <p:spPr>
          <a:xfrm>
            <a:off x="6729039" y="4608408"/>
            <a:ext cx="2646878" cy="584775"/>
          </a:xfrm>
          <a:prstGeom prst="rect">
            <a:avLst/>
          </a:prstGeom>
        </p:spPr>
        <p:txBody>
          <a:bodyPr wrap="none" lIns="91440" tIns="45720" rIns="91440" bIns="45720">
            <a:spAutoFit/>
          </a:bodyPr>
          <a:lstStyle/>
          <a:p>
            <a:pPr algn="ctr">
              <a:defRPr/>
            </a:pPr>
            <a:r>
              <a:rPr lang="zh-CN" altLang="en-US" sz="3200" kern="100" dirty="0">
                <a:latin typeface="微软雅黑" panose="020B0503020204020204" pitchFamily="34" charset="-122"/>
                <a:ea typeface="微软雅黑" panose="020B0503020204020204" pitchFamily="34" charset="-122"/>
                <a:cs typeface="Times New Roman" panose="02020603050405020304" pitchFamily="18" charset="0"/>
              </a:rPr>
              <a:t>明年工作计划</a:t>
            </a:r>
            <a:endParaRPr lang="zh-CN" altLang="zh-CN" sz="3200" kern="100" dirty="0">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77" name="矩形 76"/>
          <p:cNvSpPr/>
          <p:nvPr/>
        </p:nvSpPr>
        <p:spPr>
          <a:xfrm>
            <a:off x="797" y="0"/>
            <a:ext cx="3721100" cy="6858000"/>
          </a:xfrm>
          <a:prstGeom prst="rect">
            <a:avLst/>
          </a:prstGeom>
          <a:solidFill>
            <a:srgbClr val="076655"/>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altLang="zh-CN" sz="3200" dirty="0">
                <a:latin typeface="Times New Roman" panose="02020603050405020304" pitchFamily="18" charset="0"/>
                <a:ea typeface="黑体" panose="02010609060101010101" pitchFamily="49" charset="-122"/>
                <a:cs typeface="Times New Roman" panose="02020603050405020304" pitchFamily="18" charset="0"/>
              </a:rPr>
              <a:t>          </a:t>
            </a:r>
            <a:endParaRPr lang="zh-CN" altLang="en-US" sz="3200" dirty="0">
              <a:latin typeface="黑体" panose="02010609060101010101" pitchFamily="49" charset="-122"/>
              <a:ea typeface="黑体" panose="02010609060101010101" pitchFamily="49" charset="-122"/>
            </a:endParaRPr>
          </a:p>
        </p:txBody>
      </p:sp>
      <p:grpSp>
        <p:nvGrpSpPr>
          <p:cNvPr id="78" name="组合 77"/>
          <p:cNvGrpSpPr/>
          <p:nvPr/>
        </p:nvGrpSpPr>
        <p:grpSpPr>
          <a:xfrm>
            <a:off x="4882072" y="1613368"/>
            <a:ext cx="497964" cy="497964"/>
            <a:chOff x="6541827" y="2516906"/>
            <a:chExt cx="717051" cy="717051"/>
          </a:xfrm>
        </p:grpSpPr>
        <p:sp>
          <p:nvSpPr>
            <p:cNvPr id="79" name="泪滴形 78"/>
            <p:cNvSpPr/>
            <p:nvPr/>
          </p:nvSpPr>
          <p:spPr>
            <a:xfrm rot="8247616">
              <a:off x="6541827" y="2516906"/>
              <a:ext cx="717051" cy="717051"/>
            </a:xfrm>
            <a:prstGeom prst="teardrop">
              <a:avLst/>
            </a:prstGeom>
            <a:solidFill>
              <a:srgbClr val="076655"/>
            </a:solidFill>
            <a:ln>
              <a:solidFill>
                <a:srgbClr val="07665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sp>
          <p:nvSpPr>
            <p:cNvPr id="80" name="椭圆 79"/>
            <p:cNvSpPr/>
            <p:nvPr/>
          </p:nvSpPr>
          <p:spPr>
            <a:xfrm>
              <a:off x="6604000" y="2588424"/>
              <a:ext cx="574014" cy="574014"/>
            </a:xfrm>
            <a:prstGeom prst="ellipse">
              <a:avLst/>
            </a:prstGeom>
            <a:solidFill>
              <a:schemeClr val="bg1"/>
            </a:solidFill>
            <a:ln>
              <a:solidFill>
                <a:srgbClr val="076655"/>
              </a:solid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grpSp>
      <p:grpSp>
        <p:nvGrpSpPr>
          <p:cNvPr id="81" name="组合 80"/>
          <p:cNvGrpSpPr/>
          <p:nvPr/>
        </p:nvGrpSpPr>
        <p:grpSpPr>
          <a:xfrm>
            <a:off x="1450779" y="963474"/>
            <a:ext cx="1734475" cy="2847003"/>
            <a:chOff x="748898" y="1342594"/>
            <a:chExt cx="1300857" cy="2135252"/>
          </a:xfrm>
        </p:grpSpPr>
        <p:sp>
          <p:nvSpPr>
            <p:cNvPr id="82" name="TextBox 103"/>
            <p:cNvSpPr txBox="1"/>
            <p:nvPr/>
          </p:nvSpPr>
          <p:spPr>
            <a:xfrm>
              <a:off x="748898" y="1342594"/>
              <a:ext cx="969497" cy="1608133"/>
            </a:xfrm>
            <a:prstGeom prst="rect">
              <a:avLst/>
            </a:prstGeom>
            <a:noFill/>
          </p:spPr>
          <p:txBody>
            <a:bodyPr vert="eaVert" wrap="none" rtlCol="0">
              <a:spAutoFit/>
            </a:bodyPr>
            <a:lstStyle/>
            <a:p>
              <a:r>
                <a:rPr lang="zh-CN" altLang="en-US" sz="7200" b="1" spc="800" dirty="0">
                  <a:solidFill>
                    <a:schemeClr val="bg1"/>
                  </a:solidFill>
                  <a:latin typeface="微软雅黑" pitchFamily="34" charset="-122"/>
                  <a:ea typeface="微软雅黑" pitchFamily="34" charset="-122"/>
                </a:rPr>
                <a:t>目录</a:t>
              </a:r>
            </a:p>
          </p:txBody>
        </p:sp>
        <p:sp>
          <p:nvSpPr>
            <p:cNvPr id="83" name="TextBox 104"/>
            <p:cNvSpPr txBox="1"/>
            <p:nvPr/>
          </p:nvSpPr>
          <p:spPr>
            <a:xfrm>
              <a:off x="1541924" y="1908955"/>
              <a:ext cx="507831" cy="1568891"/>
            </a:xfrm>
            <a:prstGeom prst="rect">
              <a:avLst/>
            </a:prstGeom>
            <a:noFill/>
          </p:spPr>
          <p:txBody>
            <a:bodyPr vert="eaVert" wrap="none" rtlCol="0">
              <a:spAutoFit/>
            </a:bodyPr>
            <a:lstStyle/>
            <a:p>
              <a:r>
                <a:rPr lang="en-US" altLang="zh-CN" sz="3200" spc="-200" dirty="0">
                  <a:solidFill>
                    <a:schemeClr val="bg1"/>
                  </a:solidFill>
                  <a:latin typeface="微软雅黑" panose="020B0503020204020204" pitchFamily="34" charset="-122"/>
                  <a:cs typeface="Arial" pitchFamily="34" charset="0"/>
                </a:rPr>
                <a:t>CONTENTS</a:t>
              </a:r>
              <a:endParaRPr lang="zh-CN" altLang="en-US" sz="3200" spc="-200" dirty="0">
                <a:solidFill>
                  <a:schemeClr val="bg1"/>
                </a:solidFill>
                <a:latin typeface="微软雅黑" panose="020B0503020204020204" pitchFamily="34" charset="-122"/>
                <a:cs typeface="Arial" pitchFamily="34" charset="0"/>
              </a:endParaRPr>
            </a:p>
          </p:txBody>
        </p:sp>
      </p:grpSp>
    </p:spTree>
    <p:extLst>
      <p:ext uri="{BB962C8B-B14F-4D97-AF65-F5344CB8AC3E}">
        <p14:creationId xmlns:p14="http://schemas.microsoft.com/office/powerpoint/2010/main" val="2733469044"/>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grpId="0" nodeType="withEffect">
                                  <p:stCondLst>
                                    <p:cond delay="350"/>
                                  </p:stCondLst>
                                  <p:childTnLst>
                                    <p:set>
                                      <p:cBhvr>
                                        <p:cTn id="6" dur="1" fill="hold">
                                          <p:stCondLst>
                                            <p:cond delay="0"/>
                                          </p:stCondLst>
                                        </p:cTn>
                                        <p:tgtEl>
                                          <p:spTgt spid="77"/>
                                        </p:tgtEl>
                                        <p:attrNameLst>
                                          <p:attrName>style.visibility</p:attrName>
                                        </p:attrNameLst>
                                      </p:cBhvr>
                                      <p:to>
                                        <p:strVal val="visible"/>
                                      </p:to>
                                    </p:set>
                                    <p:animEffect transition="in" filter="barn(outHorizontal)">
                                      <p:cBhvr>
                                        <p:cTn id="7" dur="500"/>
                                        <p:tgtEl>
                                          <p:spTgt spid="77"/>
                                        </p:tgtEl>
                                      </p:cBhvr>
                                    </p:animEffect>
                                  </p:childTnLst>
                                </p:cTn>
                              </p:par>
                            </p:childTnLst>
                          </p:cTn>
                        </p:par>
                        <p:par>
                          <p:cTn id="8" fill="hold">
                            <p:stCondLst>
                              <p:cond delay="850"/>
                            </p:stCondLst>
                            <p:childTnLst>
                              <p:par>
                                <p:cTn id="9" presetID="42" presetClass="entr" presetSubtype="0" fill="hold" nodeType="afterEffect">
                                  <p:stCondLst>
                                    <p:cond delay="0"/>
                                  </p:stCondLst>
                                  <p:childTnLst>
                                    <p:set>
                                      <p:cBhvr>
                                        <p:cTn id="10" dur="1" fill="hold">
                                          <p:stCondLst>
                                            <p:cond delay="0"/>
                                          </p:stCondLst>
                                        </p:cTn>
                                        <p:tgtEl>
                                          <p:spTgt spid="81"/>
                                        </p:tgtEl>
                                        <p:attrNameLst>
                                          <p:attrName>style.visibility</p:attrName>
                                        </p:attrNameLst>
                                      </p:cBhvr>
                                      <p:to>
                                        <p:strVal val="visible"/>
                                      </p:to>
                                    </p:set>
                                    <p:animEffect transition="in" filter="fade">
                                      <p:cBhvr>
                                        <p:cTn id="11" dur="1000"/>
                                        <p:tgtEl>
                                          <p:spTgt spid="81"/>
                                        </p:tgtEl>
                                      </p:cBhvr>
                                    </p:animEffect>
                                    <p:anim calcmode="lin" valueType="num">
                                      <p:cBhvr>
                                        <p:cTn id="12" dur="1000" fill="hold"/>
                                        <p:tgtEl>
                                          <p:spTgt spid="81"/>
                                        </p:tgtEl>
                                        <p:attrNameLst>
                                          <p:attrName>ppt_x</p:attrName>
                                        </p:attrNameLst>
                                      </p:cBhvr>
                                      <p:tavLst>
                                        <p:tav tm="0">
                                          <p:val>
                                            <p:strVal val="#ppt_x"/>
                                          </p:val>
                                        </p:tav>
                                        <p:tav tm="100000">
                                          <p:val>
                                            <p:strVal val="#ppt_x"/>
                                          </p:val>
                                        </p:tav>
                                      </p:tavLst>
                                    </p:anim>
                                    <p:anim calcmode="lin" valueType="num">
                                      <p:cBhvr>
                                        <p:cTn id="13" dur="1000" fill="hold"/>
                                        <p:tgtEl>
                                          <p:spTgt spid="81"/>
                                        </p:tgtEl>
                                        <p:attrNameLst>
                                          <p:attrName>ppt_y</p:attrName>
                                        </p:attrNameLst>
                                      </p:cBhvr>
                                      <p:tavLst>
                                        <p:tav tm="0">
                                          <p:val>
                                            <p:strVal val="#ppt_y+.1"/>
                                          </p:val>
                                        </p:tav>
                                        <p:tav tm="100000">
                                          <p:val>
                                            <p:strVal val="#ppt_y"/>
                                          </p:val>
                                        </p:tav>
                                      </p:tavLst>
                                    </p:anim>
                                  </p:childTnLst>
                                </p:cTn>
                              </p:par>
                              <p:par>
                                <p:cTn id="14" presetID="10" presetClass="entr" presetSubtype="0" fill="hold" grpId="0" nodeType="withEffect">
                                  <p:stCondLst>
                                    <p:cond delay="0"/>
                                  </p:stCondLst>
                                  <p:childTnLst>
                                    <p:set>
                                      <p:cBhvr>
                                        <p:cTn id="15" dur="1" fill="hold">
                                          <p:stCondLst>
                                            <p:cond delay="0"/>
                                          </p:stCondLst>
                                        </p:cTn>
                                        <p:tgtEl>
                                          <p:spTgt spid="67"/>
                                        </p:tgtEl>
                                        <p:attrNameLst>
                                          <p:attrName>style.visibility</p:attrName>
                                        </p:attrNameLst>
                                      </p:cBhvr>
                                      <p:to>
                                        <p:strVal val="visible"/>
                                      </p:to>
                                    </p:set>
                                    <p:animEffect transition="in" filter="fade">
                                      <p:cBhvr>
                                        <p:cTn id="16" dur="1000"/>
                                        <p:tgtEl>
                                          <p:spTgt spid="67"/>
                                        </p:tgtEl>
                                      </p:cBhvr>
                                    </p:animEffect>
                                  </p:childTnLst>
                                </p:cTn>
                              </p:par>
                              <p:par>
                                <p:cTn id="17" presetID="56" presetClass="path" presetSubtype="0" accel="50000" decel="50000" fill="hold" grpId="1" nodeType="withEffect">
                                  <p:stCondLst>
                                    <p:cond delay="0"/>
                                  </p:stCondLst>
                                  <p:childTnLst>
                                    <p:animMotion origin="layout" path="M -0.03737 0.04121 L -6.25E-7 -3.33333E-6 " pathEditMode="relative" rAng="0" ptsTypes="AA">
                                      <p:cBhvr>
                                        <p:cTn id="18" dur="700" fill="hold"/>
                                        <p:tgtEl>
                                          <p:spTgt spid="67"/>
                                        </p:tgtEl>
                                        <p:attrNameLst>
                                          <p:attrName>ppt_x</p:attrName>
                                          <p:attrName>ppt_y</p:attrName>
                                        </p:attrNameLst>
                                      </p:cBhvr>
                                      <p:rCtr x="1862" y="-2060"/>
                                    </p:animMotion>
                                  </p:childTnLst>
                                </p:cTn>
                              </p:par>
                              <p:par>
                                <p:cTn id="19" presetID="22" presetClass="entr" presetSubtype="8" fill="hold" grpId="0" nodeType="withEffect">
                                  <p:stCondLst>
                                    <p:cond delay="250"/>
                                  </p:stCondLst>
                                  <p:childTnLst>
                                    <p:set>
                                      <p:cBhvr>
                                        <p:cTn id="20" dur="1" fill="hold">
                                          <p:stCondLst>
                                            <p:cond delay="0"/>
                                          </p:stCondLst>
                                        </p:cTn>
                                        <p:tgtEl>
                                          <p:spTgt spid="68"/>
                                        </p:tgtEl>
                                        <p:attrNameLst>
                                          <p:attrName>style.visibility</p:attrName>
                                        </p:attrNameLst>
                                      </p:cBhvr>
                                      <p:to>
                                        <p:strVal val="visible"/>
                                      </p:to>
                                    </p:set>
                                    <p:animEffect transition="in" filter="wipe(left)">
                                      <p:cBhvr>
                                        <p:cTn id="21" dur="500"/>
                                        <p:tgtEl>
                                          <p:spTgt spid="68"/>
                                        </p:tgtEl>
                                      </p:cBhvr>
                                    </p:animEffect>
                                  </p:childTnLst>
                                </p:cTn>
                              </p:par>
                              <p:par>
                                <p:cTn id="22" presetID="10" presetClass="entr" presetSubtype="0" fill="hold" grpId="0" nodeType="withEffect">
                                  <p:stCondLst>
                                    <p:cond delay="250"/>
                                  </p:stCondLst>
                                  <p:childTnLst>
                                    <p:set>
                                      <p:cBhvr>
                                        <p:cTn id="23" dur="1" fill="hold">
                                          <p:stCondLst>
                                            <p:cond delay="0"/>
                                          </p:stCondLst>
                                        </p:cTn>
                                        <p:tgtEl>
                                          <p:spTgt spid="69"/>
                                        </p:tgtEl>
                                        <p:attrNameLst>
                                          <p:attrName>style.visibility</p:attrName>
                                        </p:attrNameLst>
                                      </p:cBhvr>
                                      <p:to>
                                        <p:strVal val="visible"/>
                                      </p:to>
                                    </p:set>
                                    <p:animEffect transition="in" filter="fade">
                                      <p:cBhvr>
                                        <p:cTn id="24" dur="1000"/>
                                        <p:tgtEl>
                                          <p:spTgt spid="69"/>
                                        </p:tgtEl>
                                      </p:cBhvr>
                                    </p:animEffect>
                                  </p:childTnLst>
                                </p:cTn>
                              </p:par>
                              <p:par>
                                <p:cTn id="25" presetID="56" presetClass="path" presetSubtype="0" accel="50000" decel="50000" fill="hold" grpId="1" nodeType="withEffect">
                                  <p:stCondLst>
                                    <p:cond delay="250"/>
                                  </p:stCondLst>
                                  <p:childTnLst>
                                    <p:animMotion origin="layout" path="M -0.03737 0.0412 L -6.25E-7 2.96296E-6 " pathEditMode="relative" rAng="0" ptsTypes="AA">
                                      <p:cBhvr>
                                        <p:cTn id="26" dur="700" fill="hold"/>
                                        <p:tgtEl>
                                          <p:spTgt spid="69"/>
                                        </p:tgtEl>
                                        <p:attrNameLst>
                                          <p:attrName>ppt_x</p:attrName>
                                          <p:attrName>ppt_y</p:attrName>
                                        </p:attrNameLst>
                                      </p:cBhvr>
                                      <p:rCtr x="1862" y="-2060"/>
                                    </p:animMotion>
                                  </p:childTnLst>
                                </p:cTn>
                              </p:par>
                              <p:par>
                                <p:cTn id="27" presetID="22" presetClass="entr" presetSubtype="8" fill="hold" grpId="0" nodeType="withEffect">
                                  <p:stCondLst>
                                    <p:cond delay="500"/>
                                  </p:stCondLst>
                                  <p:childTnLst>
                                    <p:set>
                                      <p:cBhvr>
                                        <p:cTn id="28" dur="1" fill="hold">
                                          <p:stCondLst>
                                            <p:cond delay="0"/>
                                          </p:stCondLst>
                                        </p:cTn>
                                        <p:tgtEl>
                                          <p:spTgt spid="70"/>
                                        </p:tgtEl>
                                        <p:attrNameLst>
                                          <p:attrName>style.visibility</p:attrName>
                                        </p:attrNameLst>
                                      </p:cBhvr>
                                      <p:to>
                                        <p:strVal val="visible"/>
                                      </p:to>
                                    </p:set>
                                    <p:animEffect transition="in" filter="wipe(left)">
                                      <p:cBhvr>
                                        <p:cTn id="29" dur="500"/>
                                        <p:tgtEl>
                                          <p:spTgt spid="70"/>
                                        </p:tgtEl>
                                      </p:cBhvr>
                                    </p:animEffect>
                                  </p:childTnLst>
                                </p:cTn>
                              </p:par>
                              <p:par>
                                <p:cTn id="30" presetID="10" presetClass="entr" presetSubtype="0" fill="hold" grpId="0" nodeType="withEffect">
                                  <p:stCondLst>
                                    <p:cond delay="500"/>
                                  </p:stCondLst>
                                  <p:childTnLst>
                                    <p:set>
                                      <p:cBhvr>
                                        <p:cTn id="31" dur="1" fill="hold">
                                          <p:stCondLst>
                                            <p:cond delay="0"/>
                                          </p:stCondLst>
                                        </p:cTn>
                                        <p:tgtEl>
                                          <p:spTgt spid="71"/>
                                        </p:tgtEl>
                                        <p:attrNameLst>
                                          <p:attrName>style.visibility</p:attrName>
                                        </p:attrNameLst>
                                      </p:cBhvr>
                                      <p:to>
                                        <p:strVal val="visible"/>
                                      </p:to>
                                    </p:set>
                                    <p:animEffect transition="in" filter="fade">
                                      <p:cBhvr>
                                        <p:cTn id="32" dur="1000"/>
                                        <p:tgtEl>
                                          <p:spTgt spid="71"/>
                                        </p:tgtEl>
                                      </p:cBhvr>
                                    </p:animEffect>
                                  </p:childTnLst>
                                </p:cTn>
                              </p:par>
                              <p:par>
                                <p:cTn id="33" presetID="56" presetClass="path" presetSubtype="0" accel="50000" decel="50000" fill="hold" grpId="1" nodeType="withEffect">
                                  <p:stCondLst>
                                    <p:cond delay="500"/>
                                  </p:stCondLst>
                                  <p:childTnLst>
                                    <p:animMotion origin="layout" path="M -0.03737 0.0412 L -6.25E-7 -7.40741E-7 " pathEditMode="relative" rAng="0" ptsTypes="AA">
                                      <p:cBhvr>
                                        <p:cTn id="34" dur="700" fill="hold"/>
                                        <p:tgtEl>
                                          <p:spTgt spid="71"/>
                                        </p:tgtEl>
                                        <p:attrNameLst>
                                          <p:attrName>ppt_x</p:attrName>
                                          <p:attrName>ppt_y</p:attrName>
                                        </p:attrNameLst>
                                      </p:cBhvr>
                                      <p:rCtr x="1862" y="-2060"/>
                                    </p:animMotion>
                                  </p:childTnLst>
                                </p:cTn>
                              </p:par>
                              <p:par>
                                <p:cTn id="35" presetID="22" presetClass="entr" presetSubtype="8" fill="hold" grpId="0" nodeType="withEffect">
                                  <p:stCondLst>
                                    <p:cond delay="750"/>
                                  </p:stCondLst>
                                  <p:childTnLst>
                                    <p:set>
                                      <p:cBhvr>
                                        <p:cTn id="36" dur="1" fill="hold">
                                          <p:stCondLst>
                                            <p:cond delay="0"/>
                                          </p:stCondLst>
                                        </p:cTn>
                                        <p:tgtEl>
                                          <p:spTgt spid="72"/>
                                        </p:tgtEl>
                                        <p:attrNameLst>
                                          <p:attrName>style.visibility</p:attrName>
                                        </p:attrNameLst>
                                      </p:cBhvr>
                                      <p:to>
                                        <p:strVal val="visible"/>
                                      </p:to>
                                    </p:set>
                                    <p:animEffect transition="in" filter="wipe(left)">
                                      <p:cBhvr>
                                        <p:cTn id="37" dur="500"/>
                                        <p:tgtEl>
                                          <p:spTgt spid="72"/>
                                        </p:tgtEl>
                                      </p:cBhvr>
                                    </p:animEffect>
                                  </p:childTnLst>
                                </p:cTn>
                              </p:par>
                              <p:par>
                                <p:cTn id="38" presetID="10" presetClass="entr" presetSubtype="0" fill="hold" grpId="0" nodeType="withEffect">
                                  <p:stCondLst>
                                    <p:cond delay="750"/>
                                  </p:stCondLst>
                                  <p:childTnLst>
                                    <p:set>
                                      <p:cBhvr>
                                        <p:cTn id="39" dur="1" fill="hold">
                                          <p:stCondLst>
                                            <p:cond delay="0"/>
                                          </p:stCondLst>
                                        </p:cTn>
                                        <p:tgtEl>
                                          <p:spTgt spid="73"/>
                                        </p:tgtEl>
                                        <p:attrNameLst>
                                          <p:attrName>style.visibility</p:attrName>
                                        </p:attrNameLst>
                                      </p:cBhvr>
                                      <p:to>
                                        <p:strVal val="visible"/>
                                      </p:to>
                                    </p:set>
                                    <p:animEffect transition="in" filter="fade">
                                      <p:cBhvr>
                                        <p:cTn id="40" dur="1000"/>
                                        <p:tgtEl>
                                          <p:spTgt spid="73"/>
                                        </p:tgtEl>
                                      </p:cBhvr>
                                    </p:animEffect>
                                  </p:childTnLst>
                                </p:cTn>
                              </p:par>
                              <p:par>
                                <p:cTn id="41" presetID="56" presetClass="path" presetSubtype="0" accel="50000" decel="50000" fill="hold" grpId="1" nodeType="withEffect">
                                  <p:stCondLst>
                                    <p:cond delay="750"/>
                                  </p:stCondLst>
                                  <p:childTnLst>
                                    <p:animMotion origin="layout" path="M -0.03737 0.04121 L -6.25E-7 -4.44444E-6 " pathEditMode="relative" rAng="0" ptsTypes="AA">
                                      <p:cBhvr>
                                        <p:cTn id="42" dur="700" fill="hold"/>
                                        <p:tgtEl>
                                          <p:spTgt spid="73"/>
                                        </p:tgtEl>
                                        <p:attrNameLst>
                                          <p:attrName>ppt_x</p:attrName>
                                          <p:attrName>ppt_y</p:attrName>
                                        </p:attrNameLst>
                                      </p:cBhvr>
                                      <p:rCtr x="1862" y="-2060"/>
                                    </p:animMotion>
                                  </p:childTnLst>
                                </p:cTn>
                              </p:par>
                              <p:par>
                                <p:cTn id="43" presetID="22" presetClass="entr" presetSubtype="8" fill="hold" grpId="0" nodeType="withEffect">
                                  <p:stCondLst>
                                    <p:cond delay="1000"/>
                                  </p:stCondLst>
                                  <p:childTnLst>
                                    <p:set>
                                      <p:cBhvr>
                                        <p:cTn id="44" dur="1" fill="hold">
                                          <p:stCondLst>
                                            <p:cond delay="0"/>
                                          </p:stCondLst>
                                        </p:cTn>
                                        <p:tgtEl>
                                          <p:spTgt spid="74"/>
                                        </p:tgtEl>
                                        <p:attrNameLst>
                                          <p:attrName>style.visibility</p:attrName>
                                        </p:attrNameLst>
                                      </p:cBhvr>
                                      <p:to>
                                        <p:strVal val="visible"/>
                                      </p:to>
                                    </p:set>
                                    <p:animEffect transition="in" filter="wipe(left)">
                                      <p:cBhvr>
                                        <p:cTn id="45" dur="500"/>
                                        <p:tgtEl>
                                          <p:spTgt spid="74"/>
                                        </p:tgtEl>
                                      </p:cBhvr>
                                    </p:animEffect>
                                  </p:childTnLst>
                                </p:cTn>
                              </p:par>
                              <p:par>
                                <p:cTn id="46" presetID="10" presetClass="entr" presetSubtype="0" fill="hold" grpId="0" nodeType="withEffect">
                                  <p:stCondLst>
                                    <p:cond delay="1000"/>
                                  </p:stCondLst>
                                  <p:childTnLst>
                                    <p:set>
                                      <p:cBhvr>
                                        <p:cTn id="47" dur="1" fill="hold">
                                          <p:stCondLst>
                                            <p:cond delay="0"/>
                                          </p:stCondLst>
                                        </p:cTn>
                                        <p:tgtEl>
                                          <p:spTgt spid="75"/>
                                        </p:tgtEl>
                                        <p:attrNameLst>
                                          <p:attrName>style.visibility</p:attrName>
                                        </p:attrNameLst>
                                      </p:cBhvr>
                                      <p:to>
                                        <p:strVal val="visible"/>
                                      </p:to>
                                    </p:set>
                                    <p:animEffect transition="in" filter="fade">
                                      <p:cBhvr>
                                        <p:cTn id="48" dur="1000"/>
                                        <p:tgtEl>
                                          <p:spTgt spid="75"/>
                                        </p:tgtEl>
                                      </p:cBhvr>
                                    </p:animEffect>
                                  </p:childTnLst>
                                </p:cTn>
                              </p:par>
                              <p:par>
                                <p:cTn id="49" presetID="56" presetClass="path" presetSubtype="0" accel="50000" decel="50000" fill="hold" grpId="1" nodeType="withEffect">
                                  <p:stCondLst>
                                    <p:cond delay="1000"/>
                                  </p:stCondLst>
                                  <p:childTnLst>
                                    <p:animMotion origin="layout" path="M -0.03737 0.0412 L -6.25E-7 1.85185E-6 " pathEditMode="relative" rAng="0" ptsTypes="AA">
                                      <p:cBhvr>
                                        <p:cTn id="50" dur="700" fill="hold"/>
                                        <p:tgtEl>
                                          <p:spTgt spid="75"/>
                                        </p:tgtEl>
                                        <p:attrNameLst>
                                          <p:attrName>ppt_x</p:attrName>
                                          <p:attrName>ppt_y</p:attrName>
                                        </p:attrNameLst>
                                      </p:cBhvr>
                                      <p:rCtr x="1862" y="-2060"/>
                                    </p:animMotion>
                                  </p:childTnLst>
                                </p:cTn>
                              </p:par>
                              <p:par>
                                <p:cTn id="51" presetID="22" presetClass="entr" presetSubtype="8" fill="hold" grpId="0" nodeType="withEffect">
                                  <p:stCondLst>
                                    <p:cond delay="1250"/>
                                  </p:stCondLst>
                                  <p:childTnLst>
                                    <p:set>
                                      <p:cBhvr>
                                        <p:cTn id="52" dur="1" fill="hold">
                                          <p:stCondLst>
                                            <p:cond delay="0"/>
                                          </p:stCondLst>
                                        </p:cTn>
                                        <p:tgtEl>
                                          <p:spTgt spid="76"/>
                                        </p:tgtEl>
                                        <p:attrNameLst>
                                          <p:attrName>style.visibility</p:attrName>
                                        </p:attrNameLst>
                                      </p:cBhvr>
                                      <p:to>
                                        <p:strVal val="visible"/>
                                      </p:to>
                                    </p:set>
                                    <p:animEffect transition="in" filter="wipe(left)">
                                      <p:cBhvr>
                                        <p:cTn id="53" dur="500"/>
                                        <p:tgtEl>
                                          <p:spTgt spid="76"/>
                                        </p:tgtEl>
                                      </p:cBhvr>
                                    </p:animEffect>
                                  </p:childTnLst>
                                </p:cTn>
                              </p:par>
                            </p:childTnLst>
                          </p:cTn>
                        </p:par>
                        <p:par>
                          <p:cTn id="54" fill="hold">
                            <p:stCondLst>
                              <p:cond delay="2850"/>
                            </p:stCondLst>
                            <p:childTnLst>
                              <p:par>
                                <p:cTn id="55" presetID="47" presetClass="entr" presetSubtype="0" fill="hold" nodeType="afterEffect">
                                  <p:stCondLst>
                                    <p:cond delay="0"/>
                                  </p:stCondLst>
                                  <p:childTnLst>
                                    <p:set>
                                      <p:cBhvr>
                                        <p:cTn id="56" dur="1" fill="hold">
                                          <p:stCondLst>
                                            <p:cond delay="0"/>
                                          </p:stCondLst>
                                        </p:cTn>
                                        <p:tgtEl>
                                          <p:spTgt spid="78"/>
                                        </p:tgtEl>
                                        <p:attrNameLst>
                                          <p:attrName>style.visibility</p:attrName>
                                        </p:attrNameLst>
                                      </p:cBhvr>
                                      <p:to>
                                        <p:strVal val="visible"/>
                                      </p:to>
                                    </p:set>
                                    <p:animEffect transition="in" filter="fade">
                                      <p:cBhvr>
                                        <p:cTn id="57" dur="500"/>
                                        <p:tgtEl>
                                          <p:spTgt spid="78"/>
                                        </p:tgtEl>
                                      </p:cBhvr>
                                    </p:animEffect>
                                    <p:anim calcmode="lin" valueType="num">
                                      <p:cBhvr>
                                        <p:cTn id="58" dur="500" fill="hold"/>
                                        <p:tgtEl>
                                          <p:spTgt spid="78"/>
                                        </p:tgtEl>
                                        <p:attrNameLst>
                                          <p:attrName>ppt_x</p:attrName>
                                        </p:attrNameLst>
                                      </p:cBhvr>
                                      <p:tavLst>
                                        <p:tav tm="0">
                                          <p:val>
                                            <p:strVal val="#ppt_x"/>
                                          </p:val>
                                        </p:tav>
                                        <p:tav tm="100000">
                                          <p:val>
                                            <p:strVal val="#ppt_x"/>
                                          </p:val>
                                        </p:tav>
                                      </p:tavLst>
                                    </p:anim>
                                    <p:anim calcmode="lin" valueType="num">
                                      <p:cBhvr>
                                        <p:cTn id="59" dur="500" fill="hold"/>
                                        <p:tgtEl>
                                          <p:spTgt spid="7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 grpId="0" animBg="1"/>
      <p:bldP spid="67" grpId="1" animBg="1"/>
      <p:bldP spid="68" grpId="0"/>
      <p:bldP spid="69" grpId="0" animBg="1"/>
      <p:bldP spid="69" grpId="1" animBg="1"/>
      <p:bldP spid="70" grpId="0"/>
      <p:bldP spid="71" grpId="0" animBg="1"/>
      <p:bldP spid="71" grpId="1" animBg="1"/>
      <p:bldP spid="72" grpId="0"/>
      <p:bldP spid="73" grpId="0" animBg="1"/>
      <p:bldP spid="73" grpId="1" animBg="1"/>
      <p:bldP spid="74" grpId="0"/>
      <p:bldP spid="75" grpId="0" animBg="1"/>
      <p:bldP spid="75" grpId="1" animBg="1"/>
      <p:bldP spid="76" grpId="0"/>
      <p:bldP spid="77"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54"/>
          <p:cNvSpPr txBox="1"/>
          <p:nvPr/>
        </p:nvSpPr>
        <p:spPr>
          <a:xfrm>
            <a:off x="-825829" y="226433"/>
            <a:ext cx="5042228" cy="523220"/>
          </a:xfrm>
          <a:prstGeom prst="rect">
            <a:avLst/>
          </a:prstGeom>
          <a:noFill/>
        </p:spPr>
        <p:txBody>
          <a:bodyPr wrap="square" rtlCol="0">
            <a:spAutoFit/>
          </a:bodyPr>
          <a:lstStyle>
            <a:defPPr>
              <a:defRPr lang="zh-CN"/>
            </a:defPPr>
            <a:lvl1pPr algn="ctr">
              <a:defRPr sz="2800" b="1">
                <a:latin typeface="微软雅黑" panose="020B0503020204020204" pitchFamily="34" charset="-122"/>
                <a:ea typeface="微软雅黑" panose="020B0503020204020204" pitchFamily="34" charset="-122"/>
              </a:defRPr>
            </a:lvl1pPr>
          </a:lstStyle>
          <a:p>
            <a:r>
              <a:rPr lang="zh-CN" altLang="en-US" smtClean="0"/>
              <a:t>点击添加文本标题</a:t>
            </a:r>
            <a:endParaRPr lang="zh-CN" altLang="en-US" dirty="0"/>
          </a:p>
        </p:txBody>
      </p:sp>
      <p:grpSp>
        <p:nvGrpSpPr>
          <p:cNvPr id="3" name="组合 2"/>
          <p:cNvGrpSpPr/>
          <p:nvPr/>
        </p:nvGrpSpPr>
        <p:grpSpPr>
          <a:xfrm>
            <a:off x="6211847" y="2018528"/>
            <a:ext cx="4525367" cy="2684045"/>
            <a:chOff x="4658289" y="1419622"/>
            <a:chExt cx="3394025" cy="2013034"/>
          </a:xfrm>
        </p:grpSpPr>
        <p:cxnSp>
          <p:nvCxnSpPr>
            <p:cNvPr id="4" name="直接连接符 3"/>
            <p:cNvCxnSpPr/>
            <p:nvPr/>
          </p:nvCxnSpPr>
          <p:spPr>
            <a:xfrm>
              <a:off x="4658289" y="1758176"/>
              <a:ext cx="3347417" cy="0"/>
            </a:xfrm>
            <a:prstGeom prst="line">
              <a:avLst/>
            </a:prstGeom>
            <a:noFill/>
            <a:ln w="15875" cap="flat" cmpd="sng" algn="ctr">
              <a:solidFill>
                <a:srgbClr val="076655"/>
              </a:solidFill>
              <a:prstDash val="solid"/>
            </a:ln>
            <a:effectLst/>
          </p:spPr>
        </p:cxnSp>
        <p:cxnSp>
          <p:nvCxnSpPr>
            <p:cNvPr id="6" name="直接连接符 5"/>
            <p:cNvCxnSpPr/>
            <p:nvPr/>
          </p:nvCxnSpPr>
          <p:spPr>
            <a:xfrm>
              <a:off x="5613964" y="2853551"/>
              <a:ext cx="2391742" cy="0"/>
            </a:xfrm>
            <a:prstGeom prst="line">
              <a:avLst/>
            </a:prstGeom>
            <a:noFill/>
            <a:ln w="15875" cap="flat" cmpd="sng" algn="ctr">
              <a:solidFill>
                <a:srgbClr val="076655"/>
              </a:solidFill>
              <a:prstDash val="solid"/>
            </a:ln>
            <a:effectLst/>
          </p:spPr>
        </p:cxnSp>
        <p:sp>
          <p:nvSpPr>
            <p:cNvPr id="7" name="TextBox 4"/>
            <p:cNvSpPr txBox="1"/>
            <p:nvPr/>
          </p:nvSpPr>
          <p:spPr bwMode="auto">
            <a:xfrm>
              <a:off x="6902727" y="1419622"/>
              <a:ext cx="960840" cy="315423"/>
            </a:xfrm>
            <a:prstGeom prst="rect">
              <a:avLst/>
            </a:prstGeom>
            <a:noFill/>
          </p:spPr>
          <p:txBody>
            <a:bodyPr wrap="none">
              <a:spAutoFit/>
            </a:bodyPr>
            <a:lstStyle>
              <a:defPPr>
                <a:defRPr lang="zh-CN"/>
              </a:defPPr>
              <a:lvl1pPr algn="ctr" fontAlgn="auto">
                <a:spcBef>
                  <a:spcPts val="0"/>
                </a:spcBef>
                <a:spcAft>
                  <a:spcPts val="0"/>
                </a:spcAft>
                <a:defRPr sz="1200" spc="300">
                  <a:solidFill>
                    <a:srgbClr val="F83003"/>
                  </a:solidFill>
                  <a:latin typeface="微软雅黑" pitchFamily="34" charset="-122"/>
                  <a:ea typeface="微软雅黑" pitchFamily="34" charset="-122"/>
                  <a:cs typeface="Arial" pitchFamily="34" charset="0"/>
                </a:defRPr>
              </a:lvl1pPr>
            </a:lstStyle>
            <a:p>
              <a:pPr marL="0" marR="0" lvl="0" indent="0" algn="ctr" defTabSz="1219261" eaLnBrk="1" fontAlgn="auto" latinLnBrk="0" hangingPunct="1">
                <a:lnSpc>
                  <a:spcPct val="100000"/>
                </a:lnSpc>
                <a:spcBef>
                  <a:spcPts val="0"/>
                </a:spcBef>
                <a:spcAft>
                  <a:spcPts val="0"/>
                </a:spcAft>
                <a:buClrTx/>
                <a:buSzTx/>
                <a:buFontTx/>
                <a:buNone/>
                <a:tabLst/>
                <a:defRPr/>
              </a:pPr>
              <a:r>
                <a:rPr kumimoji="0" lang="zh-CN" altLang="en-US" sz="2133" b="0" i="0" u="none" strike="noStrike" kern="0" cap="none" spc="0" normalizeH="0" baseline="0" noProof="0" dirty="0">
                  <a:ln>
                    <a:noFill/>
                  </a:ln>
                  <a:solidFill>
                    <a:srgbClr val="076655"/>
                  </a:solidFill>
                  <a:effectLst/>
                  <a:uLnTx/>
                  <a:uFillTx/>
                  <a:latin typeface="微软雅黑" pitchFamily="34" charset="-122"/>
                  <a:ea typeface="微软雅黑" pitchFamily="34" charset="-122"/>
                </a:rPr>
                <a:t>添加标题</a:t>
              </a:r>
            </a:p>
          </p:txBody>
        </p:sp>
        <p:sp>
          <p:nvSpPr>
            <p:cNvPr id="8" name="矩形 1"/>
            <p:cNvSpPr>
              <a:spLocks noChangeArrowheads="1"/>
            </p:cNvSpPr>
            <p:nvPr/>
          </p:nvSpPr>
          <p:spPr bwMode="auto">
            <a:xfrm>
              <a:off x="5163250" y="1809637"/>
              <a:ext cx="2889064" cy="5308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r" defTabSz="1219261" eaLnBrk="1" fontAlgn="auto" latinLnBrk="0" hangingPunct="1">
                <a:lnSpc>
                  <a:spcPct val="150000"/>
                </a:lnSpc>
                <a:spcBef>
                  <a:spcPts val="0"/>
                </a:spcBef>
                <a:spcAft>
                  <a:spcPts val="0"/>
                </a:spcAft>
                <a:buClrTx/>
                <a:buSzTx/>
                <a:buFontTx/>
                <a:buNone/>
                <a:tabLst/>
                <a:defRPr/>
              </a:pPr>
              <a:r>
                <a:rPr kumimoji="0" lang="zh-CN" altLang="en-US" sz="1333" b="0" i="0" u="none" strike="noStrike" kern="0" cap="none" spc="0" normalizeH="0" baseline="0" noProof="0" dirty="0" smtClean="0">
                  <a:ln>
                    <a:noFill/>
                  </a:ln>
                  <a:solidFill>
                    <a:srgbClr val="080808"/>
                  </a:solidFill>
                  <a:effectLst/>
                  <a:uLnTx/>
                  <a:uFillTx/>
                  <a:latin typeface="微软雅黑" pitchFamily="34" charset="-122"/>
                  <a:ea typeface="微软雅黑" pitchFamily="34" charset="-122"/>
                  <a:sym typeface="微软雅黑" pitchFamily="34" charset="-122"/>
                </a:rPr>
                <a:t>单击添加文本单击添加文本单击添加文本单击添加文本单击添加文本单击添加</a:t>
              </a:r>
              <a:endParaRPr kumimoji="0" lang="en-US" altLang="zh-CN" sz="1333" b="0" i="0" u="none" strike="noStrike" kern="0" cap="none" spc="0" normalizeH="0" baseline="0" noProof="0" dirty="0" smtClean="0">
                <a:ln>
                  <a:noFill/>
                </a:ln>
                <a:solidFill>
                  <a:srgbClr val="080808"/>
                </a:solidFill>
                <a:effectLst/>
                <a:uLnTx/>
                <a:uFillTx/>
                <a:latin typeface="微软雅黑" pitchFamily="34" charset="-122"/>
                <a:ea typeface="微软雅黑" pitchFamily="34" charset="-122"/>
                <a:sym typeface="微软雅黑" pitchFamily="34" charset="-122"/>
              </a:endParaRPr>
            </a:p>
          </p:txBody>
        </p:sp>
        <p:sp>
          <p:nvSpPr>
            <p:cNvPr id="9" name="TextBox 6"/>
            <p:cNvSpPr txBox="1"/>
            <p:nvPr/>
          </p:nvSpPr>
          <p:spPr bwMode="auto">
            <a:xfrm>
              <a:off x="6902726" y="2511822"/>
              <a:ext cx="960840" cy="315423"/>
            </a:xfrm>
            <a:prstGeom prst="rect">
              <a:avLst/>
            </a:prstGeom>
            <a:noFill/>
          </p:spPr>
          <p:txBody>
            <a:bodyPr wrap="none">
              <a:spAutoFit/>
            </a:bodyPr>
            <a:lstStyle>
              <a:defPPr>
                <a:defRPr lang="zh-CN"/>
              </a:defPPr>
              <a:lvl1pPr algn="ctr" fontAlgn="auto">
                <a:spcBef>
                  <a:spcPts val="0"/>
                </a:spcBef>
                <a:spcAft>
                  <a:spcPts val="0"/>
                </a:spcAft>
                <a:defRPr sz="1600" spc="300">
                  <a:solidFill>
                    <a:srgbClr val="8BC925"/>
                  </a:solidFill>
                  <a:latin typeface="微软雅黑" pitchFamily="34" charset="-122"/>
                  <a:ea typeface="微软雅黑" pitchFamily="34" charset="-122"/>
                  <a:cs typeface="Arial" pitchFamily="34" charset="0"/>
                </a:defRPr>
              </a:lvl1pPr>
            </a:lstStyle>
            <a:p>
              <a:pPr marL="0" marR="0" lvl="0" indent="0" algn="ctr" defTabSz="1219261" eaLnBrk="1" fontAlgn="auto" latinLnBrk="0" hangingPunct="1">
                <a:lnSpc>
                  <a:spcPct val="100000"/>
                </a:lnSpc>
                <a:spcBef>
                  <a:spcPts val="0"/>
                </a:spcBef>
                <a:spcAft>
                  <a:spcPts val="0"/>
                </a:spcAft>
                <a:buClrTx/>
                <a:buSzTx/>
                <a:buFontTx/>
                <a:buNone/>
                <a:tabLst/>
                <a:defRPr/>
              </a:pPr>
              <a:r>
                <a:rPr kumimoji="0" lang="zh-CN" altLang="en-US" sz="2133" b="0" i="0" u="none" strike="noStrike" kern="0" cap="none" spc="0" normalizeH="0" baseline="0" noProof="0" dirty="0">
                  <a:ln>
                    <a:noFill/>
                  </a:ln>
                  <a:solidFill>
                    <a:srgbClr val="076655"/>
                  </a:solidFill>
                  <a:effectLst/>
                  <a:uLnTx/>
                  <a:uFillTx/>
                  <a:latin typeface="微软雅黑" pitchFamily="34" charset="-122"/>
                  <a:ea typeface="微软雅黑" pitchFamily="34" charset="-122"/>
                </a:rPr>
                <a:t>添加标题</a:t>
              </a:r>
            </a:p>
          </p:txBody>
        </p:sp>
        <p:sp>
          <p:nvSpPr>
            <p:cNvPr id="10" name="矩形 1"/>
            <p:cNvSpPr>
              <a:spLocks noChangeArrowheads="1"/>
            </p:cNvSpPr>
            <p:nvPr/>
          </p:nvSpPr>
          <p:spPr bwMode="auto">
            <a:xfrm>
              <a:off x="6061490" y="2901837"/>
              <a:ext cx="1990824" cy="5308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r" defTabSz="1219261" eaLnBrk="1" fontAlgn="auto" latinLnBrk="0" hangingPunct="1">
                <a:lnSpc>
                  <a:spcPct val="150000"/>
                </a:lnSpc>
                <a:spcBef>
                  <a:spcPts val="0"/>
                </a:spcBef>
                <a:spcAft>
                  <a:spcPts val="0"/>
                </a:spcAft>
                <a:buClrTx/>
                <a:buSzTx/>
                <a:buFontTx/>
                <a:buNone/>
                <a:tabLst/>
                <a:defRPr/>
              </a:pPr>
              <a:r>
                <a:rPr kumimoji="0" lang="zh-CN" altLang="en-US" sz="1333" b="0" i="0" u="none" strike="noStrike" kern="0" cap="none" spc="0" normalizeH="0" baseline="0" noProof="0" dirty="0" smtClean="0">
                  <a:ln>
                    <a:noFill/>
                  </a:ln>
                  <a:solidFill>
                    <a:srgbClr val="080808"/>
                  </a:solidFill>
                  <a:effectLst/>
                  <a:uLnTx/>
                  <a:uFillTx/>
                  <a:latin typeface="微软雅黑" pitchFamily="34" charset="-122"/>
                  <a:ea typeface="微软雅黑" pitchFamily="34" charset="-122"/>
                  <a:sym typeface="微软雅黑" pitchFamily="34" charset="-122"/>
                </a:rPr>
                <a:t>单击添加文本单击添加文本单击添加文本单击添加文本</a:t>
              </a:r>
              <a:endParaRPr kumimoji="0" lang="en-US" altLang="zh-CN" sz="1333" b="0" i="0" u="none" strike="noStrike" kern="0" cap="none" spc="0" normalizeH="0" baseline="0" noProof="0" dirty="0" smtClean="0">
                <a:ln>
                  <a:noFill/>
                </a:ln>
                <a:solidFill>
                  <a:srgbClr val="080808"/>
                </a:solidFill>
                <a:effectLst/>
                <a:uLnTx/>
                <a:uFillTx/>
                <a:latin typeface="微软雅黑" pitchFamily="34" charset="-122"/>
                <a:ea typeface="微软雅黑" pitchFamily="34" charset="-122"/>
                <a:sym typeface="微软雅黑" pitchFamily="34" charset="-122"/>
              </a:endParaRPr>
            </a:p>
          </p:txBody>
        </p:sp>
      </p:grpSp>
      <p:grpSp>
        <p:nvGrpSpPr>
          <p:cNvPr id="11" name="组合 10"/>
          <p:cNvGrpSpPr/>
          <p:nvPr/>
        </p:nvGrpSpPr>
        <p:grpSpPr>
          <a:xfrm>
            <a:off x="1200250" y="2682848"/>
            <a:ext cx="3946913" cy="2671709"/>
            <a:chOff x="899592" y="1917862"/>
            <a:chExt cx="2960185" cy="2003782"/>
          </a:xfrm>
        </p:grpSpPr>
        <p:sp>
          <p:nvSpPr>
            <p:cNvPr id="12" name="TextBox 9"/>
            <p:cNvSpPr txBox="1"/>
            <p:nvPr/>
          </p:nvSpPr>
          <p:spPr bwMode="auto">
            <a:xfrm>
              <a:off x="915648" y="1917862"/>
              <a:ext cx="960840" cy="315423"/>
            </a:xfrm>
            <a:prstGeom prst="rect">
              <a:avLst/>
            </a:prstGeom>
            <a:noFill/>
          </p:spPr>
          <p:txBody>
            <a:bodyPr wrap="none">
              <a:spAutoFit/>
            </a:bodyPr>
            <a:lstStyle>
              <a:defPPr>
                <a:defRPr lang="zh-CN"/>
              </a:defPPr>
              <a:lvl1pPr algn="ctr" fontAlgn="auto">
                <a:spcBef>
                  <a:spcPts val="0"/>
                </a:spcBef>
                <a:spcAft>
                  <a:spcPts val="0"/>
                </a:spcAft>
                <a:defRPr sz="1600" spc="300">
                  <a:solidFill>
                    <a:srgbClr val="EBAC07"/>
                  </a:solidFill>
                  <a:latin typeface="微软雅黑" pitchFamily="34" charset="-122"/>
                  <a:ea typeface="微软雅黑" pitchFamily="34" charset="-122"/>
                  <a:cs typeface="Arial" pitchFamily="34" charset="0"/>
                </a:defRPr>
              </a:lvl1pPr>
            </a:lstStyle>
            <a:p>
              <a:pPr marL="0" marR="0" lvl="0" indent="0" algn="l" defTabSz="1219261" eaLnBrk="1" fontAlgn="auto" latinLnBrk="0" hangingPunct="1">
                <a:lnSpc>
                  <a:spcPct val="100000"/>
                </a:lnSpc>
                <a:spcBef>
                  <a:spcPts val="0"/>
                </a:spcBef>
                <a:spcAft>
                  <a:spcPts val="0"/>
                </a:spcAft>
                <a:buClrTx/>
                <a:buSzTx/>
                <a:buFontTx/>
                <a:buNone/>
                <a:tabLst/>
                <a:defRPr/>
              </a:pPr>
              <a:r>
                <a:rPr kumimoji="0" lang="zh-CN" altLang="en-US" sz="2133" b="0" i="0" u="none" strike="noStrike" kern="0" cap="none" spc="0" normalizeH="0" baseline="0" noProof="0" dirty="0">
                  <a:ln>
                    <a:noFill/>
                  </a:ln>
                  <a:solidFill>
                    <a:srgbClr val="076655"/>
                  </a:solidFill>
                  <a:effectLst/>
                  <a:uLnTx/>
                  <a:uFillTx/>
                  <a:latin typeface="微软雅黑" pitchFamily="34" charset="-122"/>
                  <a:ea typeface="微软雅黑" pitchFamily="34" charset="-122"/>
                </a:rPr>
                <a:t>添加标题</a:t>
              </a:r>
            </a:p>
          </p:txBody>
        </p:sp>
        <p:cxnSp>
          <p:nvCxnSpPr>
            <p:cNvPr id="13" name="直接连接符 12"/>
            <p:cNvCxnSpPr/>
            <p:nvPr/>
          </p:nvCxnSpPr>
          <p:spPr>
            <a:xfrm>
              <a:off x="899592" y="3365978"/>
              <a:ext cx="1980697" cy="0"/>
            </a:xfrm>
            <a:prstGeom prst="line">
              <a:avLst/>
            </a:prstGeom>
            <a:noFill/>
            <a:ln w="15875" cap="flat" cmpd="sng" algn="ctr">
              <a:solidFill>
                <a:srgbClr val="076655"/>
              </a:solidFill>
              <a:prstDash val="solid"/>
            </a:ln>
            <a:effectLst/>
          </p:spPr>
        </p:cxnSp>
        <p:cxnSp>
          <p:nvCxnSpPr>
            <p:cNvPr id="14" name="直接连接符 13"/>
            <p:cNvCxnSpPr/>
            <p:nvPr/>
          </p:nvCxnSpPr>
          <p:spPr>
            <a:xfrm>
              <a:off x="899592" y="2261078"/>
              <a:ext cx="2960185" cy="0"/>
            </a:xfrm>
            <a:prstGeom prst="line">
              <a:avLst/>
            </a:prstGeom>
            <a:noFill/>
            <a:ln w="15875" cap="flat" cmpd="sng" algn="ctr">
              <a:solidFill>
                <a:srgbClr val="076655"/>
              </a:solidFill>
              <a:prstDash val="solid"/>
            </a:ln>
            <a:effectLst/>
          </p:spPr>
        </p:cxnSp>
        <p:sp>
          <p:nvSpPr>
            <p:cNvPr id="15" name="矩形 1"/>
            <p:cNvSpPr>
              <a:spLocks noChangeArrowheads="1"/>
            </p:cNvSpPr>
            <p:nvPr/>
          </p:nvSpPr>
          <p:spPr bwMode="auto">
            <a:xfrm>
              <a:off x="915648" y="2299533"/>
              <a:ext cx="2889064" cy="5308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defTabSz="1219261" eaLnBrk="1" fontAlgn="auto" latinLnBrk="0" hangingPunct="1">
                <a:lnSpc>
                  <a:spcPct val="150000"/>
                </a:lnSpc>
                <a:spcBef>
                  <a:spcPts val="0"/>
                </a:spcBef>
                <a:spcAft>
                  <a:spcPts val="0"/>
                </a:spcAft>
                <a:buClrTx/>
                <a:buSzTx/>
                <a:buFontTx/>
                <a:buNone/>
                <a:tabLst/>
                <a:defRPr/>
              </a:pPr>
              <a:r>
                <a:rPr kumimoji="0" lang="zh-CN" altLang="en-US" sz="1333" b="0" i="0" u="none" strike="noStrike" kern="0" cap="none" spc="0" normalizeH="0" baseline="0" noProof="0" dirty="0" smtClean="0">
                  <a:ln>
                    <a:noFill/>
                  </a:ln>
                  <a:solidFill>
                    <a:srgbClr val="080808"/>
                  </a:solidFill>
                  <a:effectLst/>
                  <a:uLnTx/>
                  <a:uFillTx/>
                  <a:latin typeface="微软雅黑" pitchFamily="34" charset="-122"/>
                  <a:ea typeface="微软雅黑" pitchFamily="34" charset="-122"/>
                  <a:sym typeface="微软雅黑" pitchFamily="34" charset="-122"/>
                </a:rPr>
                <a:t>单击添加文本单击添加文本单击添加文本单击添加文本单击添加文本单击添加</a:t>
              </a:r>
              <a:endParaRPr kumimoji="0" lang="en-US" altLang="zh-CN" sz="1333" b="0" i="0" u="none" strike="noStrike" kern="0" cap="none" spc="0" normalizeH="0" baseline="0" noProof="0" dirty="0" smtClean="0">
                <a:ln>
                  <a:noFill/>
                </a:ln>
                <a:solidFill>
                  <a:srgbClr val="080808"/>
                </a:solidFill>
                <a:effectLst/>
                <a:uLnTx/>
                <a:uFillTx/>
                <a:latin typeface="微软雅黑" pitchFamily="34" charset="-122"/>
                <a:ea typeface="微软雅黑" pitchFamily="34" charset="-122"/>
                <a:sym typeface="微软雅黑" pitchFamily="34" charset="-122"/>
              </a:endParaRPr>
            </a:p>
          </p:txBody>
        </p:sp>
        <p:sp>
          <p:nvSpPr>
            <p:cNvPr id="16" name="TextBox 13"/>
            <p:cNvSpPr txBox="1"/>
            <p:nvPr/>
          </p:nvSpPr>
          <p:spPr bwMode="auto">
            <a:xfrm>
              <a:off x="1014873" y="3009154"/>
              <a:ext cx="960840" cy="315423"/>
            </a:xfrm>
            <a:prstGeom prst="rect">
              <a:avLst/>
            </a:prstGeom>
            <a:noFill/>
          </p:spPr>
          <p:txBody>
            <a:bodyPr wrap="none">
              <a:spAutoFit/>
            </a:bodyPr>
            <a:lstStyle>
              <a:defPPr>
                <a:defRPr lang="zh-CN"/>
              </a:defPPr>
              <a:lvl1pPr algn="ctr" fontAlgn="auto">
                <a:spcBef>
                  <a:spcPts val="0"/>
                </a:spcBef>
                <a:spcAft>
                  <a:spcPts val="0"/>
                </a:spcAft>
                <a:defRPr sz="1600" spc="300">
                  <a:solidFill>
                    <a:srgbClr val="284848"/>
                  </a:solidFill>
                  <a:latin typeface="微软雅黑" pitchFamily="34" charset="-122"/>
                  <a:ea typeface="微软雅黑" pitchFamily="34" charset="-122"/>
                  <a:cs typeface="Arial" pitchFamily="34" charset="0"/>
                </a:defRPr>
              </a:lvl1pPr>
            </a:lstStyle>
            <a:p>
              <a:pPr marL="0" marR="0" lvl="0" indent="0" algn="ctr" defTabSz="1219261" eaLnBrk="1" fontAlgn="auto" latinLnBrk="0" hangingPunct="1">
                <a:lnSpc>
                  <a:spcPct val="100000"/>
                </a:lnSpc>
                <a:spcBef>
                  <a:spcPts val="0"/>
                </a:spcBef>
                <a:spcAft>
                  <a:spcPts val="0"/>
                </a:spcAft>
                <a:buClrTx/>
                <a:buSzTx/>
                <a:buFontTx/>
                <a:buNone/>
                <a:tabLst/>
                <a:defRPr/>
              </a:pPr>
              <a:r>
                <a:rPr kumimoji="0" lang="zh-CN" altLang="en-US" sz="2133" b="0" i="0" u="none" strike="noStrike" kern="0" cap="none" spc="0" normalizeH="0" baseline="0" noProof="0" dirty="0">
                  <a:ln>
                    <a:noFill/>
                  </a:ln>
                  <a:solidFill>
                    <a:srgbClr val="076655"/>
                  </a:solidFill>
                  <a:effectLst/>
                  <a:uLnTx/>
                  <a:uFillTx/>
                  <a:latin typeface="微软雅黑" pitchFamily="34" charset="-122"/>
                  <a:ea typeface="微软雅黑" pitchFamily="34" charset="-122"/>
                </a:rPr>
                <a:t>添加标题</a:t>
              </a:r>
            </a:p>
          </p:txBody>
        </p:sp>
        <p:sp>
          <p:nvSpPr>
            <p:cNvPr id="17" name="矩形 1"/>
            <p:cNvSpPr>
              <a:spLocks noChangeArrowheads="1"/>
            </p:cNvSpPr>
            <p:nvPr/>
          </p:nvSpPr>
          <p:spPr bwMode="auto">
            <a:xfrm>
              <a:off x="915647" y="3390825"/>
              <a:ext cx="1878855" cy="5308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defTabSz="1219261" eaLnBrk="1" fontAlgn="auto" latinLnBrk="0" hangingPunct="1">
                <a:lnSpc>
                  <a:spcPct val="150000"/>
                </a:lnSpc>
                <a:spcBef>
                  <a:spcPts val="0"/>
                </a:spcBef>
                <a:spcAft>
                  <a:spcPts val="0"/>
                </a:spcAft>
                <a:buClrTx/>
                <a:buSzTx/>
                <a:buFontTx/>
                <a:buNone/>
                <a:tabLst/>
                <a:defRPr/>
              </a:pPr>
              <a:r>
                <a:rPr kumimoji="0" lang="zh-CN" altLang="en-US" sz="1333" b="0" i="0" u="none" strike="noStrike" kern="0" cap="none" spc="0" normalizeH="0" baseline="0" noProof="0" dirty="0" smtClean="0">
                  <a:ln>
                    <a:noFill/>
                  </a:ln>
                  <a:solidFill>
                    <a:srgbClr val="080808"/>
                  </a:solidFill>
                  <a:effectLst/>
                  <a:uLnTx/>
                  <a:uFillTx/>
                  <a:latin typeface="微软雅黑" pitchFamily="34" charset="-122"/>
                  <a:ea typeface="微软雅黑" pitchFamily="34" charset="-122"/>
                  <a:sym typeface="微软雅黑" pitchFamily="34" charset="-122"/>
                </a:rPr>
                <a:t>单击添加文本单击添加文本单击添加文本单击添加文本</a:t>
              </a:r>
              <a:endParaRPr kumimoji="0" lang="en-US" altLang="zh-CN" sz="1333" b="0" i="0" u="none" strike="noStrike" kern="0" cap="none" spc="0" normalizeH="0" baseline="0" noProof="0" dirty="0" smtClean="0">
                <a:ln>
                  <a:noFill/>
                </a:ln>
                <a:solidFill>
                  <a:srgbClr val="080808"/>
                </a:solidFill>
                <a:effectLst/>
                <a:uLnTx/>
                <a:uFillTx/>
                <a:latin typeface="微软雅黑" pitchFamily="34" charset="-122"/>
                <a:ea typeface="微软雅黑" pitchFamily="34" charset="-122"/>
                <a:sym typeface="微软雅黑" pitchFamily="34" charset="-122"/>
              </a:endParaRPr>
            </a:p>
          </p:txBody>
        </p:sp>
      </p:grpSp>
      <p:grpSp>
        <p:nvGrpSpPr>
          <p:cNvPr id="18" name="组合 17"/>
          <p:cNvGrpSpPr/>
          <p:nvPr/>
        </p:nvGrpSpPr>
        <p:grpSpPr>
          <a:xfrm>
            <a:off x="3633524" y="2206360"/>
            <a:ext cx="4674049" cy="2950833"/>
            <a:chOff x="2724547" y="1560495"/>
            <a:chExt cx="3505537" cy="2003165"/>
          </a:xfrm>
        </p:grpSpPr>
        <p:sp>
          <p:nvSpPr>
            <p:cNvPr id="19" name="Freeform 779"/>
            <p:cNvSpPr>
              <a:spLocks/>
            </p:cNvSpPr>
            <p:nvPr/>
          </p:nvSpPr>
          <p:spPr bwMode="auto">
            <a:xfrm>
              <a:off x="4165420" y="1560495"/>
              <a:ext cx="634775" cy="362415"/>
            </a:xfrm>
            <a:custGeom>
              <a:avLst/>
              <a:gdLst>
                <a:gd name="T0" fmla="*/ 145 w 289"/>
                <a:gd name="T1" fmla="*/ 0 h 165"/>
                <a:gd name="T2" fmla="*/ 0 w 289"/>
                <a:gd name="T3" fmla="*/ 165 h 165"/>
                <a:gd name="T4" fmla="*/ 289 w 289"/>
                <a:gd name="T5" fmla="*/ 165 h 165"/>
                <a:gd name="T6" fmla="*/ 145 w 289"/>
                <a:gd name="T7" fmla="*/ 0 h 165"/>
              </a:gdLst>
              <a:ahLst/>
              <a:cxnLst>
                <a:cxn ang="0">
                  <a:pos x="T0" y="T1"/>
                </a:cxn>
                <a:cxn ang="0">
                  <a:pos x="T2" y="T3"/>
                </a:cxn>
                <a:cxn ang="0">
                  <a:pos x="T4" y="T5"/>
                </a:cxn>
                <a:cxn ang="0">
                  <a:pos x="T6" y="T7"/>
                </a:cxn>
              </a:cxnLst>
              <a:rect l="0" t="0" r="r" b="b"/>
              <a:pathLst>
                <a:path w="289" h="165">
                  <a:moveTo>
                    <a:pt x="145" y="0"/>
                  </a:moveTo>
                  <a:lnTo>
                    <a:pt x="0" y="165"/>
                  </a:lnTo>
                  <a:lnTo>
                    <a:pt x="289" y="165"/>
                  </a:lnTo>
                  <a:lnTo>
                    <a:pt x="145" y="0"/>
                  </a:lnTo>
                  <a:close/>
                </a:path>
              </a:pathLst>
            </a:custGeom>
            <a:solidFill>
              <a:srgbClr val="076655"/>
            </a:solidFill>
            <a:ln>
              <a:noFill/>
            </a:ln>
            <a:extLst/>
          </p:spPr>
          <p:txBody>
            <a:bodyPr/>
            <a:lstStyle/>
            <a:p>
              <a:pPr marL="0" marR="0" lvl="0" indent="0" defTabSz="1219261" eaLnBrk="1" fontAlgn="auto" latinLnBrk="0" hangingPunct="1">
                <a:lnSpc>
                  <a:spcPct val="100000"/>
                </a:lnSpc>
                <a:spcBef>
                  <a:spcPts val="0"/>
                </a:spcBef>
                <a:spcAft>
                  <a:spcPts val="0"/>
                </a:spcAft>
                <a:buClrTx/>
                <a:buSzTx/>
                <a:buFontTx/>
                <a:buNone/>
                <a:tabLst/>
                <a:defRPr/>
              </a:pPr>
              <a:endParaRPr kumimoji="0" lang="zh-CN" altLang="en-US" sz="2133" b="0" i="0" u="none" strike="noStrike" kern="0" cap="none" spc="0" normalizeH="0" baseline="0" noProof="0" smtClean="0">
                <a:ln>
                  <a:noFill/>
                </a:ln>
                <a:solidFill>
                  <a:srgbClr val="FFFFFF"/>
                </a:solidFill>
                <a:effectLst/>
                <a:uLnTx/>
                <a:uFillTx/>
              </a:endParaRPr>
            </a:p>
          </p:txBody>
        </p:sp>
        <p:sp>
          <p:nvSpPr>
            <p:cNvPr id="20" name="Freeform 780"/>
            <p:cNvSpPr>
              <a:spLocks/>
            </p:cNvSpPr>
            <p:nvPr/>
          </p:nvSpPr>
          <p:spPr bwMode="auto">
            <a:xfrm>
              <a:off x="3686593" y="2109608"/>
              <a:ext cx="1581445" cy="364611"/>
            </a:xfrm>
            <a:custGeom>
              <a:avLst/>
              <a:gdLst>
                <a:gd name="T0" fmla="*/ 0 w 720"/>
                <a:gd name="T1" fmla="*/ 166 h 166"/>
                <a:gd name="T2" fmla="*/ 720 w 720"/>
                <a:gd name="T3" fmla="*/ 166 h 166"/>
                <a:gd name="T4" fmla="*/ 576 w 720"/>
                <a:gd name="T5" fmla="*/ 0 h 166"/>
                <a:gd name="T6" fmla="*/ 144 w 720"/>
                <a:gd name="T7" fmla="*/ 0 h 166"/>
                <a:gd name="T8" fmla="*/ 0 w 720"/>
                <a:gd name="T9" fmla="*/ 166 h 166"/>
              </a:gdLst>
              <a:ahLst/>
              <a:cxnLst>
                <a:cxn ang="0">
                  <a:pos x="T0" y="T1"/>
                </a:cxn>
                <a:cxn ang="0">
                  <a:pos x="T2" y="T3"/>
                </a:cxn>
                <a:cxn ang="0">
                  <a:pos x="T4" y="T5"/>
                </a:cxn>
                <a:cxn ang="0">
                  <a:pos x="T6" y="T7"/>
                </a:cxn>
                <a:cxn ang="0">
                  <a:pos x="T8" y="T9"/>
                </a:cxn>
              </a:cxnLst>
              <a:rect l="0" t="0" r="r" b="b"/>
              <a:pathLst>
                <a:path w="720" h="166">
                  <a:moveTo>
                    <a:pt x="0" y="166"/>
                  </a:moveTo>
                  <a:lnTo>
                    <a:pt x="720" y="166"/>
                  </a:lnTo>
                  <a:lnTo>
                    <a:pt x="576" y="0"/>
                  </a:lnTo>
                  <a:lnTo>
                    <a:pt x="144" y="0"/>
                  </a:lnTo>
                  <a:lnTo>
                    <a:pt x="0" y="166"/>
                  </a:lnTo>
                  <a:close/>
                </a:path>
              </a:pathLst>
            </a:custGeom>
            <a:solidFill>
              <a:srgbClr val="076655"/>
            </a:solidFill>
            <a:ln>
              <a:noFill/>
            </a:ln>
            <a:extLst/>
          </p:spPr>
          <p:txBody>
            <a:bodyPr/>
            <a:lstStyle/>
            <a:p>
              <a:pPr marL="0" marR="0" lvl="0" indent="0" defTabSz="1219261" eaLnBrk="1" fontAlgn="auto" latinLnBrk="0" hangingPunct="1">
                <a:lnSpc>
                  <a:spcPct val="100000"/>
                </a:lnSpc>
                <a:spcBef>
                  <a:spcPts val="0"/>
                </a:spcBef>
                <a:spcAft>
                  <a:spcPts val="0"/>
                </a:spcAft>
                <a:buClrTx/>
                <a:buSzTx/>
                <a:buFontTx/>
                <a:buNone/>
                <a:tabLst/>
                <a:defRPr/>
              </a:pPr>
              <a:endParaRPr kumimoji="0" lang="zh-CN" altLang="en-US" sz="2133" b="0" i="0" u="none" strike="noStrike" kern="0" cap="none" spc="0" normalizeH="0" baseline="0" noProof="0" smtClean="0">
                <a:ln>
                  <a:noFill/>
                </a:ln>
                <a:solidFill>
                  <a:srgbClr val="FFFFFF"/>
                </a:solidFill>
                <a:effectLst/>
                <a:uLnTx/>
                <a:uFillTx/>
              </a:endParaRPr>
            </a:p>
          </p:txBody>
        </p:sp>
        <p:sp>
          <p:nvSpPr>
            <p:cNvPr id="21" name="Freeform 781"/>
            <p:cNvSpPr>
              <a:spLocks/>
            </p:cNvSpPr>
            <p:nvPr/>
          </p:nvSpPr>
          <p:spPr bwMode="auto">
            <a:xfrm>
              <a:off x="3205569" y="2660918"/>
              <a:ext cx="2543491" cy="351432"/>
            </a:xfrm>
            <a:custGeom>
              <a:avLst/>
              <a:gdLst>
                <a:gd name="T0" fmla="*/ 0 w 1158"/>
                <a:gd name="T1" fmla="*/ 160 h 160"/>
                <a:gd name="T2" fmla="*/ 1158 w 1158"/>
                <a:gd name="T3" fmla="*/ 160 h 160"/>
                <a:gd name="T4" fmla="*/ 1014 w 1158"/>
                <a:gd name="T5" fmla="*/ 0 h 160"/>
                <a:gd name="T6" fmla="*/ 144 w 1158"/>
                <a:gd name="T7" fmla="*/ 0 h 160"/>
                <a:gd name="T8" fmla="*/ 0 w 1158"/>
                <a:gd name="T9" fmla="*/ 160 h 160"/>
              </a:gdLst>
              <a:ahLst/>
              <a:cxnLst>
                <a:cxn ang="0">
                  <a:pos x="T0" y="T1"/>
                </a:cxn>
                <a:cxn ang="0">
                  <a:pos x="T2" y="T3"/>
                </a:cxn>
                <a:cxn ang="0">
                  <a:pos x="T4" y="T5"/>
                </a:cxn>
                <a:cxn ang="0">
                  <a:pos x="T6" y="T7"/>
                </a:cxn>
                <a:cxn ang="0">
                  <a:pos x="T8" y="T9"/>
                </a:cxn>
              </a:cxnLst>
              <a:rect l="0" t="0" r="r" b="b"/>
              <a:pathLst>
                <a:path w="1158" h="160">
                  <a:moveTo>
                    <a:pt x="0" y="160"/>
                  </a:moveTo>
                  <a:lnTo>
                    <a:pt x="1158" y="160"/>
                  </a:lnTo>
                  <a:lnTo>
                    <a:pt x="1014" y="0"/>
                  </a:lnTo>
                  <a:lnTo>
                    <a:pt x="144" y="0"/>
                  </a:lnTo>
                  <a:lnTo>
                    <a:pt x="0" y="160"/>
                  </a:lnTo>
                  <a:close/>
                </a:path>
              </a:pathLst>
            </a:custGeom>
            <a:solidFill>
              <a:srgbClr val="076655"/>
            </a:solidFill>
            <a:ln>
              <a:noFill/>
            </a:ln>
            <a:extLst/>
          </p:spPr>
          <p:txBody>
            <a:bodyPr/>
            <a:lstStyle/>
            <a:p>
              <a:pPr marL="0" marR="0" lvl="0" indent="0" defTabSz="1219261" eaLnBrk="1" fontAlgn="auto" latinLnBrk="0" hangingPunct="1">
                <a:lnSpc>
                  <a:spcPct val="100000"/>
                </a:lnSpc>
                <a:spcBef>
                  <a:spcPts val="0"/>
                </a:spcBef>
                <a:spcAft>
                  <a:spcPts val="0"/>
                </a:spcAft>
                <a:buClrTx/>
                <a:buSzTx/>
                <a:buFontTx/>
                <a:buNone/>
                <a:tabLst/>
                <a:defRPr/>
              </a:pPr>
              <a:endParaRPr kumimoji="0" lang="zh-CN" altLang="en-US" sz="2133" b="0" i="0" u="none" strike="noStrike" kern="0" cap="none" spc="0" normalizeH="0" baseline="0" noProof="0" smtClean="0">
                <a:ln>
                  <a:noFill/>
                </a:ln>
                <a:solidFill>
                  <a:srgbClr val="FFFFFF"/>
                </a:solidFill>
                <a:effectLst/>
                <a:uLnTx/>
                <a:uFillTx/>
              </a:endParaRPr>
            </a:p>
          </p:txBody>
        </p:sp>
        <p:sp>
          <p:nvSpPr>
            <p:cNvPr id="22" name="Freeform 782"/>
            <p:cNvSpPr>
              <a:spLocks/>
            </p:cNvSpPr>
            <p:nvPr/>
          </p:nvSpPr>
          <p:spPr bwMode="auto">
            <a:xfrm>
              <a:off x="2724547" y="3201245"/>
              <a:ext cx="3505537" cy="362415"/>
            </a:xfrm>
            <a:custGeom>
              <a:avLst/>
              <a:gdLst>
                <a:gd name="T0" fmla="*/ 0 w 1596"/>
                <a:gd name="T1" fmla="*/ 165 h 165"/>
                <a:gd name="T2" fmla="*/ 1596 w 1596"/>
                <a:gd name="T3" fmla="*/ 165 h 165"/>
                <a:gd name="T4" fmla="*/ 1452 w 1596"/>
                <a:gd name="T5" fmla="*/ 0 h 165"/>
                <a:gd name="T6" fmla="*/ 144 w 1596"/>
                <a:gd name="T7" fmla="*/ 0 h 165"/>
                <a:gd name="T8" fmla="*/ 0 w 1596"/>
                <a:gd name="T9" fmla="*/ 165 h 165"/>
              </a:gdLst>
              <a:ahLst/>
              <a:cxnLst>
                <a:cxn ang="0">
                  <a:pos x="T0" y="T1"/>
                </a:cxn>
                <a:cxn ang="0">
                  <a:pos x="T2" y="T3"/>
                </a:cxn>
                <a:cxn ang="0">
                  <a:pos x="T4" y="T5"/>
                </a:cxn>
                <a:cxn ang="0">
                  <a:pos x="T6" y="T7"/>
                </a:cxn>
                <a:cxn ang="0">
                  <a:pos x="T8" y="T9"/>
                </a:cxn>
              </a:cxnLst>
              <a:rect l="0" t="0" r="r" b="b"/>
              <a:pathLst>
                <a:path w="1596" h="165">
                  <a:moveTo>
                    <a:pt x="0" y="165"/>
                  </a:moveTo>
                  <a:lnTo>
                    <a:pt x="1596" y="165"/>
                  </a:lnTo>
                  <a:lnTo>
                    <a:pt x="1452" y="0"/>
                  </a:lnTo>
                  <a:lnTo>
                    <a:pt x="144" y="0"/>
                  </a:lnTo>
                  <a:lnTo>
                    <a:pt x="0" y="165"/>
                  </a:lnTo>
                  <a:close/>
                </a:path>
              </a:pathLst>
            </a:custGeom>
            <a:solidFill>
              <a:srgbClr val="076655"/>
            </a:solidFill>
            <a:ln>
              <a:noFill/>
            </a:ln>
            <a:extLst/>
          </p:spPr>
          <p:txBody>
            <a:bodyPr/>
            <a:lstStyle/>
            <a:p>
              <a:pPr marL="0" marR="0" lvl="0" indent="0" defTabSz="1219261" eaLnBrk="1" fontAlgn="auto" latinLnBrk="0" hangingPunct="1">
                <a:lnSpc>
                  <a:spcPct val="100000"/>
                </a:lnSpc>
                <a:spcBef>
                  <a:spcPts val="0"/>
                </a:spcBef>
                <a:spcAft>
                  <a:spcPts val="0"/>
                </a:spcAft>
                <a:buClrTx/>
                <a:buSzTx/>
                <a:buFontTx/>
                <a:buNone/>
                <a:tabLst/>
                <a:defRPr/>
              </a:pPr>
              <a:endParaRPr kumimoji="0" lang="zh-CN" altLang="en-US" sz="2133" b="0" i="0" u="none" strike="noStrike" kern="0" cap="none" spc="0" normalizeH="0" baseline="0" noProof="0" smtClean="0">
                <a:ln>
                  <a:noFill/>
                </a:ln>
                <a:solidFill>
                  <a:srgbClr val="FFFFFF"/>
                </a:solidFill>
                <a:effectLst/>
                <a:uLnTx/>
                <a:uFillTx/>
              </a:endParaRPr>
            </a:p>
          </p:txBody>
        </p:sp>
        <p:sp>
          <p:nvSpPr>
            <p:cNvPr id="23" name="TextBox 682"/>
            <p:cNvSpPr txBox="1"/>
            <p:nvPr/>
          </p:nvSpPr>
          <p:spPr>
            <a:xfrm>
              <a:off x="4239009" y="1641641"/>
              <a:ext cx="496771" cy="229826"/>
            </a:xfrm>
            <a:prstGeom prst="rect">
              <a:avLst/>
            </a:prstGeom>
            <a:noFill/>
          </p:spPr>
          <p:txBody>
            <a:bodyPr wrap="none">
              <a:spAutoFit/>
            </a:bodyPr>
            <a:lstStyle>
              <a:defPPr>
                <a:defRPr lang="zh-CN"/>
              </a:defPPr>
              <a:lvl1pPr>
                <a:defRPr>
                  <a:solidFill>
                    <a:schemeClr val="bg1"/>
                  </a:solidFill>
                  <a:latin typeface="方正中等线简体" pitchFamily="65" charset="-122"/>
                  <a:ea typeface="方正中等线简体" pitchFamily="65" charset="-122"/>
                </a:defRPr>
              </a:lvl1pPr>
            </a:lstStyle>
            <a:p>
              <a:pPr marL="0" marR="0" lvl="0" indent="0" algn="ctr" defTabSz="1219261" eaLnBrk="1" fontAlgn="auto" latinLnBrk="0" hangingPunct="1">
                <a:lnSpc>
                  <a:spcPct val="100000"/>
                </a:lnSpc>
                <a:spcBef>
                  <a:spcPts val="0"/>
                </a:spcBef>
                <a:spcAft>
                  <a:spcPts val="0"/>
                </a:spcAft>
                <a:buClrTx/>
                <a:buSzTx/>
                <a:buFontTx/>
                <a:buNone/>
                <a:tabLst/>
                <a:defRPr/>
              </a:pPr>
              <a:r>
                <a:rPr kumimoji="0" lang="en-US" altLang="zh-CN" sz="1600" b="0" i="0" u="none" strike="noStrike" kern="0" cap="none" spc="0" normalizeH="0" baseline="0" noProof="0" dirty="0">
                  <a:ln>
                    <a:noFill/>
                  </a:ln>
                  <a:solidFill>
                    <a:srgbClr val="FFFFFF"/>
                  </a:solidFill>
                  <a:effectLst/>
                  <a:uLnTx/>
                  <a:uFillTx/>
                  <a:ea typeface="方正中等线简体" pitchFamily="65" charset="-122"/>
                </a:rPr>
                <a:t>18%</a:t>
              </a:r>
              <a:endParaRPr kumimoji="0" lang="zh-CN" altLang="en-US" sz="1600" b="0" i="0" u="none" strike="noStrike" kern="0" cap="none" spc="0" normalizeH="0" baseline="0" noProof="0" dirty="0">
                <a:ln>
                  <a:noFill/>
                </a:ln>
                <a:solidFill>
                  <a:srgbClr val="FFFFFF"/>
                </a:solidFill>
                <a:effectLst/>
                <a:uLnTx/>
                <a:uFillTx/>
                <a:ea typeface="方正中等线简体" pitchFamily="65" charset="-122"/>
              </a:endParaRPr>
            </a:p>
          </p:txBody>
        </p:sp>
        <p:sp>
          <p:nvSpPr>
            <p:cNvPr id="24" name="TextBox 682"/>
            <p:cNvSpPr txBox="1"/>
            <p:nvPr/>
          </p:nvSpPr>
          <p:spPr>
            <a:xfrm>
              <a:off x="4239009" y="2149641"/>
              <a:ext cx="496771" cy="229826"/>
            </a:xfrm>
            <a:prstGeom prst="rect">
              <a:avLst/>
            </a:prstGeom>
            <a:noFill/>
          </p:spPr>
          <p:txBody>
            <a:bodyPr wrap="none">
              <a:spAutoFit/>
            </a:bodyPr>
            <a:lstStyle>
              <a:defPPr>
                <a:defRPr lang="zh-CN"/>
              </a:defPPr>
              <a:lvl1pPr>
                <a:defRPr>
                  <a:solidFill>
                    <a:schemeClr val="bg1"/>
                  </a:solidFill>
                  <a:latin typeface="方正中等线简体" pitchFamily="65" charset="-122"/>
                  <a:ea typeface="方正中等线简体" pitchFamily="65" charset="-122"/>
                </a:defRPr>
              </a:lvl1pPr>
            </a:lstStyle>
            <a:p>
              <a:pPr marL="0" marR="0" lvl="0" indent="0" algn="ctr" defTabSz="1219261" eaLnBrk="1" fontAlgn="auto" latinLnBrk="0" hangingPunct="1">
                <a:lnSpc>
                  <a:spcPct val="100000"/>
                </a:lnSpc>
                <a:spcBef>
                  <a:spcPts val="0"/>
                </a:spcBef>
                <a:spcAft>
                  <a:spcPts val="0"/>
                </a:spcAft>
                <a:buClrTx/>
                <a:buSzTx/>
                <a:buFontTx/>
                <a:buNone/>
                <a:tabLst/>
                <a:defRPr/>
              </a:pPr>
              <a:r>
                <a:rPr kumimoji="0" lang="en-US" altLang="zh-CN" sz="1600" b="0" i="0" u="none" strike="noStrike" kern="0" cap="none" spc="0" normalizeH="0" baseline="0" noProof="0" dirty="0">
                  <a:ln>
                    <a:noFill/>
                  </a:ln>
                  <a:solidFill>
                    <a:srgbClr val="FFFFFF"/>
                  </a:solidFill>
                  <a:effectLst/>
                  <a:uLnTx/>
                  <a:uFillTx/>
                  <a:ea typeface="方正中等线简体" pitchFamily="65" charset="-122"/>
                </a:rPr>
                <a:t>23%</a:t>
              </a:r>
              <a:endParaRPr kumimoji="0" lang="zh-CN" altLang="en-US" sz="1600" b="0" i="0" u="none" strike="noStrike" kern="0" cap="none" spc="0" normalizeH="0" baseline="0" noProof="0" dirty="0">
                <a:ln>
                  <a:noFill/>
                </a:ln>
                <a:solidFill>
                  <a:srgbClr val="FFFFFF"/>
                </a:solidFill>
                <a:effectLst/>
                <a:uLnTx/>
                <a:uFillTx/>
                <a:ea typeface="方正中等线简体" pitchFamily="65" charset="-122"/>
              </a:endParaRPr>
            </a:p>
          </p:txBody>
        </p:sp>
        <p:sp>
          <p:nvSpPr>
            <p:cNvPr id="25" name="TextBox 682"/>
            <p:cNvSpPr txBox="1"/>
            <p:nvPr/>
          </p:nvSpPr>
          <p:spPr>
            <a:xfrm>
              <a:off x="4239009" y="2695741"/>
              <a:ext cx="496771" cy="229826"/>
            </a:xfrm>
            <a:prstGeom prst="rect">
              <a:avLst/>
            </a:prstGeom>
            <a:noFill/>
          </p:spPr>
          <p:txBody>
            <a:bodyPr wrap="none">
              <a:spAutoFit/>
            </a:bodyPr>
            <a:lstStyle>
              <a:defPPr>
                <a:defRPr lang="zh-CN"/>
              </a:defPPr>
              <a:lvl1pPr>
                <a:defRPr>
                  <a:solidFill>
                    <a:schemeClr val="bg1"/>
                  </a:solidFill>
                  <a:latin typeface="方正中等线简体" pitchFamily="65" charset="-122"/>
                  <a:ea typeface="方正中等线简体" pitchFamily="65" charset="-122"/>
                </a:defRPr>
              </a:lvl1pPr>
            </a:lstStyle>
            <a:p>
              <a:pPr marL="0" marR="0" lvl="0" indent="0" algn="ctr" defTabSz="1219261" eaLnBrk="1" fontAlgn="auto" latinLnBrk="0" hangingPunct="1">
                <a:lnSpc>
                  <a:spcPct val="100000"/>
                </a:lnSpc>
                <a:spcBef>
                  <a:spcPts val="0"/>
                </a:spcBef>
                <a:spcAft>
                  <a:spcPts val="0"/>
                </a:spcAft>
                <a:buClrTx/>
                <a:buSzTx/>
                <a:buFontTx/>
                <a:buNone/>
                <a:tabLst/>
                <a:defRPr/>
              </a:pPr>
              <a:r>
                <a:rPr kumimoji="0" lang="en-US" altLang="zh-CN" sz="1600" b="0" i="0" u="none" strike="noStrike" kern="0" cap="none" spc="0" normalizeH="0" baseline="0" noProof="0" dirty="0">
                  <a:ln>
                    <a:noFill/>
                  </a:ln>
                  <a:solidFill>
                    <a:srgbClr val="FFFFFF"/>
                  </a:solidFill>
                  <a:effectLst/>
                  <a:uLnTx/>
                  <a:uFillTx/>
                  <a:ea typeface="方正中等线简体" pitchFamily="65" charset="-122"/>
                </a:rPr>
                <a:t>38%</a:t>
              </a:r>
              <a:endParaRPr kumimoji="0" lang="zh-CN" altLang="en-US" sz="1600" b="0" i="0" u="none" strike="noStrike" kern="0" cap="none" spc="0" normalizeH="0" baseline="0" noProof="0" dirty="0">
                <a:ln>
                  <a:noFill/>
                </a:ln>
                <a:solidFill>
                  <a:srgbClr val="FFFFFF"/>
                </a:solidFill>
                <a:effectLst/>
                <a:uLnTx/>
                <a:uFillTx/>
                <a:ea typeface="方正中等线简体" pitchFamily="65" charset="-122"/>
              </a:endParaRPr>
            </a:p>
          </p:txBody>
        </p:sp>
        <p:sp>
          <p:nvSpPr>
            <p:cNvPr id="26" name="TextBox 682"/>
            <p:cNvSpPr txBox="1"/>
            <p:nvPr/>
          </p:nvSpPr>
          <p:spPr>
            <a:xfrm>
              <a:off x="4239009" y="3244381"/>
              <a:ext cx="496771" cy="229826"/>
            </a:xfrm>
            <a:prstGeom prst="rect">
              <a:avLst/>
            </a:prstGeom>
            <a:noFill/>
          </p:spPr>
          <p:txBody>
            <a:bodyPr wrap="none">
              <a:spAutoFit/>
            </a:bodyPr>
            <a:lstStyle>
              <a:defPPr>
                <a:defRPr lang="zh-CN"/>
              </a:defPPr>
              <a:lvl1pPr>
                <a:defRPr>
                  <a:solidFill>
                    <a:schemeClr val="bg1"/>
                  </a:solidFill>
                  <a:latin typeface="方正中等线简体" pitchFamily="65" charset="-122"/>
                  <a:ea typeface="方正中等线简体" pitchFamily="65" charset="-122"/>
                </a:defRPr>
              </a:lvl1pPr>
            </a:lstStyle>
            <a:p>
              <a:pPr marL="0" marR="0" lvl="0" indent="0" algn="ctr" defTabSz="1219261" eaLnBrk="1" fontAlgn="auto" latinLnBrk="0" hangingPunct="1">
                <a:lnSpc>
                  <a:spcPct val="100000"/>
                </a:lnSpc>
                <a:spcBef>
                  <a:spcPts val="0"/>
                </a:spcBef>
                <a:spcAft>
                  <a:spcPts val="0"/>
                </a:spcAft>
                <a:buClrTx/>
                <a:buSzTx/>
                <a:buFontTx/>
                <a:buNone/>
                <a:tabLst/>
                <a:defRPr/>
              </a:pPr>
              <a:r>
                <a:rPr kumimoji="0" lang="en-US" altLang="zh-CN" sz="1600" b="0" i="0" u="none" strike="noStrike" kern="0" cap="none" spc="0" normalizeH="0" baseline="0" noProof="0" dirty="0">
                  <a:ln>
                    <a:noFill/>
                  </a:ln>
                  <a:solidFill>
                    <a:srgbClr val="FFFFFF"/>
                  </a:solidFill>
                  <a:effectLst/>
                  <a:uLnTx/>
                  <a:uFillTx/>
                  <a:ea typeface="方正中等线简体" pitchFamily="65" charset="-122"/>
                </a:rPr>
                <a:t>57%</a:t>
              </a:r>
              <a:endParaRPr kumimoji="0" lang="zh-CN" altLang="en-US" sz="1600" b="0" i="0" u="none" strike="noStrike" kern="0" cap="none" spc="0" normalizeH="0" baseline="0" noProof="0" dirty="0">
                <a:ln>
                  <a:noFill/>
                </a:ln>
                <a:solidFill>
                  <a:srgbClr val="FFFFFF"/>
                </a:solidFill>
                <a:effectLst/>
                <a:uLnTx/>
                <a:uFillTx/>
                <a:ea typeface="方正中等线简体" pitchFamily="65" charset="-122"/>
              </a:endParaRPr>
            </a:p>
          </p:txBody>
        </p:sp>
      </p:grpSp>
    </p:spTree>
    <p:extLst>
      <p:ext uri="{BB962C8B-B14F-4D97-AF65-F5344CB8AC3E}">
        <p14:creationId xmlns:p14="http://schemas.microsoft.com/office/powerpoint/2010/main" val="3080454704"/>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500"/>
                                        <p:tgtEl>
                                          <p:spTgt spid="18"/>
                                        </p:tgtEl>
                                      </p:cBhvr>
                                    </p:animEffect>
                                    <p:anim calcmode="lin" valueType="num">
                                      <p:cBhvr>
                                        <p:cTn id="8" dur="500" fill="hold"/>
                                        <p:tgtEl>
                                          <p:spTgt spid="18"/>
                                        </p:tgtEl>
                                        <p:attrNameLst>
                                          <p:attrName>ppt_x</p:attrName>
                                        </p:attrNameLst>
                                      </p:cBhvr>
                                      <p:tavLst>
                                        <p:tav tm="0">
                                          <p:val>
                                            <p:strVal val="#ppt_x"/>
                                          </p:val>
                                        </p:tav>
                                        <p:tav tm="100000">
                                          <p:val>
                                            <p:strVal val="#ppt_x"/>
                                          </p:val>
                                        </p:tav>
                                      </p:tavLst>
                                    </p:anim>
                                    <p:anim calcmode="lin" valueType="num">
                                      <p:cBhvr>
                                        <p:cTn id="9" dur="500" fill="hold"/>
                                        <p:tgtEl>
                                          <p:spTgt spid="18"/>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12" presetClass="entr" presetSubtype="2" fill="hold" nodeType="afterEffect">
                                  <p:stCondLst>
                                    <p:cond delay="0"/>
                                  </p:stCondLst>
                                  <p:childTnLst>
                                    <p:set>
                                      <p:cBhvr>
                                        <p:cTn id="12" dur="1" fill="hold">
                                          <p:stCondLst>
                                            <p:cond delay="0"/>
                                          </p:stCondLst>
                                        </p:cTn>
                                        <p:tgtEl>
                                          <p:spTgt spid="11"/>
                                        </p:tgtEl>
                                        <p:attrNameLst>
                                          <p:attrName>style.visibility</p:attrName>
                                        </p:attrNameLst>
                                      </p:cBhvr>
                                      <p:to>
                                        <p:strVal val="visible"/>
                                      </p:to>
                                    </p:set>
                                    <p:anim calcmode="lin" valueType="num">
                                      <p:cBhvr additive="base">
                                        <p:cTn id="13" dur="500"/>
                                        <p:tgtEl>
                                          <p:spTgt spid="11"/>
                                        </p:tgtEl>
                                        <p:attrNameLst>
                                          <p:attrName>ppt_x</p:attrName>
                                        </p:attrNameLst>
                                      </p:cBhvr>
                                      <p:tavLst>
                                        <p:tav tm="0">
                                          <p:val>
                                            <p:strVal val="#ppt_x+#ppt_w*1.125000"/>
                                          </p:val>
                                        </p:tav>
                                        <p:tav tm="100000">
                                          <p:val>
                                            <p:strVal val="#ppt_x"/>
                                          </p:val>
                                        </p:tav>
                                      </p:tavLst>
                                    </p:anim>
                                    <p:animEffect transition="in" filter="wipe(left)">
                                      <p:cBhvr>
                                        <p:cTn id="14" dur="500"/>
                                        <p:tgtEl>
                                          <p:spTgt spid="11"/>
                                        </p:tgtEl>
                                      </p:cBhvr>
                                    </p:animEffect>
                                  </p:childTnLst>
                                </p:cTn>
                              </p:par>
                              <p:par>
                                <p:cTn id="15" presetID="12" presetClass="entr" presetSubtype="8" fill="hold" nodeType="with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additive="base">
                                        <p:cTn id="17" dur="500"/>
                                        <p:tgtEl>
                                          <p:spTgt spid="3"/>
                                        </p:tgtEl>
                                        <p:attrNameLst>
                                          <p:attrName>ppt_x</p:attrName>
                                        </p:attrNameLst>
                                      </p:cBhvr>
                                      <p:tavLst>
                                        <p:tav tm="0">
                                          <p:val>
                                            <p:strVal val="#ppt_x-#ppt_w*1.125000"/>
                                          </p:val>
                                        </p:tav>
                                        <p:tav tm="100000">
                                          <p:val>
                                            <p:strVal val="#ppt_x"/>
                                          </p:val>
                                        </p:tav>
                                      </p:tavLst>
                                    </p:anim>
                                    <p:animEffect transition="in" filter="wipe(right)">
                                      <p:cBhvr>
                                        <p:cTn id="18"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54"/>
          <p:cNvSpPr txBox="1"/>
          <p:nvPr/>
        </p:nvSpPr>
        <p:spPr>
          <a:xfrm>
            <a:off x="-825829" y="226433"/>
            <a:ext cx="5042228" cy="523220"/>
          </a:xfrm>
          <a:prstGeom prst="rect">
            <a:avLst/>
          </a:prstGeom>
          <a:noFill/>
        </p:spPr>
        <p:txBody>
          <a:bodyPr wrap="square" rtlCol="0">
            <a:spAutoFit/>
          </a:bodyPr>
          <a:lstStyle>
            <a:defPPr>
              <a:defRPr lang="zh-CN"/>
            </a:defPPr>
            <a:lvl1pPr algn="ctr">
              <a:defRPr sz="2800" b="1">
                <a:latin typeface="微软雅黑" panose="020B0503020204020204" pitchFamily="34" charset="-122"/>
                <a:ea typeface="微软雅黑" panose="020B0503020204020204" pitchFamily="34" charset="-122"/>
              </a:defRPr>
            </a:lvl1pPr>
          </a:lstStyle>
          <a:p>
            <a:r>
              <a:rPr lang="zh-CN" altLang="en-US" smtClean="0"/>
              <a:t>点击添加文本标题</a:t>
            </a:r>
            <a:endParaRPr lang="zh-CN" altLang="en-US" dirty="0"/>
          </a:p>
        </p:txBody>
      </p:sp>
      <p:grpSp>
        <p:nvGrpSpPr>
          <p:cNvPr id="3" name="组合 2"/>
          <p:cNvGrpSpPr/>
          <p:nvPr/>
        </p:nvGrpSpPr>
        <p:grpSpPr>
          <a:xfrm>
            <a:off x="1233815" y="1532285"/>
            <a:ext cx="10052849" cy="4370631"/>
            <a:chOff x="924765" y="1149214"/>
            <a:chExt cx="7539637" cy="3277973"/>
          </a:xfrm>
        </p:grpSpPr>
        <p:sp>
          <p:nvSpPr>
            <p:cNvPr id="4" name="椭圆 3"/>
            <p:cNvSpPr/>
            <p:nvPr/>
          </p:nvSpPr>
          <p:spPr>
            <a:xfrm>
              <a:off x="5832092" y="1149214"/>
              <a:ext cx="1681598" cy="1068921"/>
            </a:xfrm>
            <a:prstGeom prst="ellipse">
              <a:avLst/>
            </a:prstGeom>
            <a:solidFill>
              <a:srgbClr val="076655"/>
            </a:solidFill>
            <a:ln w="25400" cap="flat" cmpd="sng" algn="ctr">
              <a:noFill/>
              <a:prstDash val="solid"/>
            </a:ln>
            <a:effectLst/>
          </p:spPr>
          <p:txBody>
            <a:bodyPr lIns="91440" tIns="45720" rIns="91440" bIns="45720" rtlCol="0" anchor="ctr"/>
            <a:lstStyle/>
            <a:p>
              <a:pPr marL="0" marR="0" lvl="0" indent="0" algn="ctr" defTabSz="1219261" eaLnBrk="1" fontAlgn="auto" latinLnBrk="0" hangingPunct="1">
                <a:lnSpc>
                  <a:spcPct val="100000"/>
                </a:lnSpc>
                <a:spcBef>
                  <a:spcPts val="0"/>
                </a:spcBef>
                <a:spcAft>
                  <a:spcPts val="0"/>
                </a:spcAft>
                <a:buClrTx/>
                <a:buSzTx/>
                <a:buFontTx/>
                <a:buNone/>
                <a:tabLst/>
                <a:defRPr/>
              </a:pPr>
              <a:r>
                <a:rPr kumimoji="0" lang="zh-CN" altLang="en-US" sz="2400" b="1" i="0" u="none" strike="noStrike" kern="0" cap="none" spc="0" normalizeH="0" baseline="0" noProof="0" dirty="0" smtClean="0">
                  <a:ln>
                    <a:noFill/>
                  </a:ln>
                  <a:solidFill>
                    <a:srgbClr val="F8F8F8"/>
                  </a:solidFill>
                  <a:effectLst/>
                  <a:uLnTx/>
                  <a:uFillTx/>
                  <a:latin typeface="微软雅黑" panose="020B0503020204020204" pitchFamily="34" charset="-122"/>
                  <a:ea typeface="微软雅黑" panose="020B0503020204020204" pitchFamily="34" charset="-122"/>
                </a:rPr>
                <a:t>添加标题</a:t>
              </a:r>
            </a:p>
          </p:txBody>
        </p:sp>
        <p:sp>
          <p:nvSpPr>
            <p:cNvPr id="6" name="Freeform 53"/>
            <p:cNvSpPr>
              <a:spLocks noChangeAspect="1" noEditPoints="1"/>
            </p:cNvSpPr>
            <p:nvPr/>
          </p:nvSpPr>
          <p:spPr bwMode="auto">
            <a:xfrm>
              <a:off x="1515844" y="2640573"/>
              <a:ext cx="719267" cy="719267"/>
            </a:xfrm>
            <a:custGeom>
              <a:avLst/>
              <a:gdLst>
                <a:gd name="T0" fmla="*/ 175 w 350"/>
                <a:gd name="T1" fmla="*/ 0 h 350"/>
                <a:gd name="T2" fmla="*/ 0 w 350"/>
                <a:gd name="T3" fmla="*/ 175 h 350"/>
                <a:gd name="T4" fmla="*/ 175 w 350"/>
                <a:gd name="T5" fmla="*/ 350 h 350"/>
                <a:gd name="T6" fmla="*/ 350 w 350"/>
                <a:gd name="T7" fmla="*/ 175 h 350"/>
                <a:gd name="T8" fmla="*/ 175 w 350"/>
                <a:gd name="T9" fmla="*/ 0 h 350"/>
                <a:gd name="T10" fmla="*/ 277 w 350"/>
                <a:gd name="T11" fmla="*/ 257 h 350"/>
                <a:gd name="T12" fmla="*/ 268 w 350"/>
                <a:gd name="T13" fmla="*/ 261 h 350"/>
                <a:gd name="T14" fmla="*/ 255 w 350"/>
                <a:gd name="T15" fmla="*/ 264 h 350"/>
                <a:gd name="T16" fmla="*/ 248 w 350"/>
                <a:gd name="T17" fmla="*/ 270 h 350"/>
                <a:gd name="T18" fmla="*/ 230 w 350"/>
                <a:gd name="T19" fmla="*/ 270 h 350"/>
                <a:gd name="T20" fmla="*/ 223 w 350"/>
                <a:gd name="T21" fmla="*/ 264 h 350"/>
                <a:gd name="T22" fmla="*/ 223 w 350"/>
                <a:gd name="T23" fmla="*/ 175 h 350"/>
                <a:gd name="T24" fmla="*/ 230 w 350"/>
                <a:gd name="T25" fmla="*/ 169 h 350"/>
                <a:gd name="T26" fmla="*/ 248 w 350"/>
                <a:gd name="T27" fmla="*/ 169 h 350"/>
                <a:gd name="T28" fmla="*/ 255 w 350"/>
                <a:gd name="T29" fmla="*/ 175 h 350"/>
                <a:gd name="T30" fmla="*/ 262 w 350"/>
                <a:gd name="T31" fmla="*/ 176 h 350"/>
                <a:gd name="T32" fmla="*/ 175 w 350"/>
                <a:gd name="T33" fmla="*/ 96 h 350"/>
                <a:gd name="T34" fmla="*/ 88 w 350"/>
                <a:gd name="T35" fmla="*/ 176 h 350"/>
                <a:gd name="T36" fmla="*/ 95 w 350"/>
                <a:gd name="T37" fmla="*/ 175 h 350"/>
                <a:gd name="T38" fmla="*/ 101 w 350"/>
                <a:gd name="T39" fmla="*/ 169 h 350"/>
                <a:gd name="T40" fmla="*/ 120 w 350"/>
                <a:gd name="T41" fmla="*/ 169 h 350"/>
                <a:gd name="T42" fmla="*/ 126 w 350"/>
                <a:gd name="T43" fmla="*/ 175 h 350"/>
                <a:gd name="T44" fmla="*/ 126 w 350"/>
                <a:gd name="T45" fmla="*/ 264 h 350"/>
                <a:gd name="T46" fmla="*/ 120 w 350"/>
                <a:gd name="T47" fmla="*/ 270 h 350"/>
                <a:gd name="T48" fmla="*/ 101 w 350"/>
                <a:gd name="T49" fmla="*/ 270 h 350"/>
                <a:gd name="T50" fmla="*/ 95 w 350"/>
                <a:gd name="T51" fmla="*/ 264 h 350"/>
                <a:gd name="T52" fmla="*/ 52 w 350"/>
                <a:gd name="T53" fmla="*/ 219 h 350"/>
                <a:gd name="T54" fmla="*/ 71 w 350"/>
                <a:gd name="T55" fmla="*/ 183 h 350"/>
                <a:gd name="T56" fmla="*/ 175 w 350"/>
                <a:gd name="T57" fmla="*/ 80 h 350"/>
                <a:gd name="T58" fmla="*/ 279 w 350"/>
                <a:gd name="T59" fmla="*/ 183 h 350"/>
                <a:gd name="T60" fmla="*/ 298 w 350"/>
                <a:gd name="T61" fmla="*/ 219 h 350"/>
                <a:gd name="T62" fmla="*/ 277 w 350"/>
                <a:gd name="T63" fmla="*/ 257 h 3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50" h="350">
                  <a:moveTo>
                    <a:pt x="175" y="0"/>
                  </a:moveTo>
                  <a:cubicBezTo>
                    <a:pt x="78" y="0"/>
                    <a:pt x="0" y="78"/>
                    <a:pt x="0" y="175"/>
                  </a:cubicBezTo>
                  <a:cubicBezTo>
                    <a:pt x="0" y="272"/>
                    <a:pt x="78" y="350"/>
                    <a:pt x="175" y="350"/>
                  </a:cubicBezTo>
                  <a:cubicBezTo>
                    <a:pt x="271" y="350"/>
                    <a:pt x="350" y="272"/>
                    <a:pt x="350" y="175"/>
                  </a:cubicBezTo>
                  <a:cubicBezTo>
                    <a:pt x="350" y="78"/>
                    <a:pt x="271" y="0"/>
                    <a:pt x="175" y="0"/>
                  </a:cubicBezTo>
                  <a:close/>
                  <a:moveTo>
                    <a:pt x="277" y="257"/>
                  </a:moveTo>
                  <a:cubicBezTo>
                    <a:pt x="268" y="261"/>
                    <a:pt x="268" y="261"/>
                    <a:pt x="268" y="261"/>
                  </a:cubicBezTo>
                  <a:cubicBezTo>
                    <a:pt x="264" y="263"/>
                    <a:pt x="260" y="264"/>
                    <a:pt x="255" y="264"/>
                  </a:cubicBezTo>
                  <a:cubicBezTo>
                    <a:pt x="255" y="267"/>
                    <a:pt x="252" y="270"/>
                    <a:pt x="248" y="270"/>
                  </a:cubicBezTo>
                  <a:cubicBezTo>
                    <a:pt x="230" y="270"/>
                    <a:pt x="230" y="270"/>
                    <a:pt x="230" y="270"/>
                  </a:cubicBezTo>
                  <a:cubicBezTo>
                    <a:pt x="226" y="270"/>
                    <a:pt x="223" y="267"/>
                    <a:pt x="223" y="264"/>
                  </a:cubicBezTo>
                  <a:cubicBezTo>
                    <a:pt x="223" y="175"/>
                    <a:pt x="223" y="175"/>
                    <a:pt x="223" y="175"/>
                  </a:cubicBezTo>
                  <a:cubicBezTo>
                    <a:pt x="223" y="171"/>
                    <a:pt x="226" y="169"/>
                    <a:pt x="230" y="169"/>
                  </a:cubicBezTo>
                  <a:cubicBezTo>
                    <a:pt x="248" y="169"/>
                    <a:pt x="248" y="169"/>
                    <a:pt x="248" y="169"/>
                  </a:cubicBezTo>
                  <a:cubicBezTo>
                    <a:pt x="252" y="169"/>
                    <a:pt x="255" y="171"/>
                    <a:pt x="255" y="175"/>
                  </a:cubicBezTo>
                  <a:cubicBezTo>
                    <a:pt x="257" y="175"/>
                    <a:pt x="259" y="175"/>
                    <a:pt x="262" y="176"/>
                  </a:cubicBezTo>
                  <a:cubicBezTo>
                    <a:pt x="258" y="131"/>
                    <a:pt x="220" y="96"/>
                    <a:pt x="175" y="96"/>
                  </a:cubicBezTo>
                  <a:cubicBezTo>
                    <a:pt x="129" y="96"/>
                    <a:pt x="92" y="131"/>
                    <a:pt x="88" y="176"/>
                  </a:cubicBezTo>
                  <a:cubicBezTo>
                    <a:pt x="90" y="175"/>
                    <a:pt x="92" y="175"/>
                    <a:pt x="95" y="175"/>
                  </a:cubicBezTo>
                  <a:cubicBezTo>
                    <a:pt x="95" y="171"/>
                    <a:pt x="98" y="169"/>
                    <a:pt x="101" y="169"/>
                  </a:cubicBezTo>
                  <a:cubicBezTo>
                    <a:pt x="120" y="169"/>
                    <a:pt x="120" y="169"/>
                    <a:pt x="120" y="169"/>
                  </a:cubicBezTo>
                  <a:cubicBezTo>
                    <a:pt x="123" y="169"/>
                    <a:pt x="126" y="171"/>
                    <a:pt x="126" y="175"/>
                  </a:cubicBezTo>
                  <a:cubicBezTo>
                    <a:pt x="126" y="264"/>
                    <a:pt x="126" y="264"/>
                    <a:pt x="126" y="264"/>
                  </a:cubicBezTo>
                  <a:cubicBezTo>
                    <a:pt x="126" y="267"/>
                    <a:pt x="123" y="270"/>
                    <a:pt x="120" y="270"/>
                  </a:cubicBezTo>
                  <a:cubicBezTo>
                    <a:pt x="101" y="270"/>
                    <a:pt x="101" y="270"/>
                    <a:pt x="101" y="270"/>
                  </a:cubicBezTo>
                  <a:cubicBezTo>
                    <a:pt x="98" y="270"/>
                    <a:pt x="95" y="267"/>
                    <a:pt x="95" y="264"/>
                  </a:cubicBezTo>
                  <a:cubicBezTo>
                    <a:pt x="71" y="263"/>
                    <a:pt x="52" y="243"/>
                    <a:pt x="52" y="219"/>
                  </a:cubicBezTo>
                  <a:cubicBezTo>
                    <a:pt x="52" y="204"/>
                    <a:pt x="59" y="191"/>
                    <a:pt x="71" y="183"/>
                  </a:cubicBezTo>
                  <a:cubicBezTo>
                    <a:pt x="71" y="126"/>
                    <a:pt x="118" y="80"/>
                    <a:pt x="175" y="80"/>
                  </a:cubicBezTo>
                  <a:cubicBezTo>
                    <a:pt x="232" y="80"/>
                    <a:pt x="278" y="126"/>
                    <a:pt x="279" y="183"/>
                  </a:cubicBezTo>
                  <a:cubicBezTo>
                    <a:pt x="290" y="191"/>
                    <a:pt x="298" y="204"/>
                    <a:pt x="298" y="219"/>
                  </a:cubicBezTo>
                  <a:cubicBezTo>
                    <a:pt x="298" y="235"/>
                    <a:pt x="290" y="249"/>
                    <a:pt x="277" y="257"/>
                  </a:cubicBezTo>
                  <a:close/>
                </a:path>
              </a:pathLst>
            </a:custGeom>
            <a:solidFill>
              <a:srgbClr val="076655"/>
            </a:solidFill>
            <a:ln>
              <a:noFill/>
            </a:ln>
          </p:spPr>
          <p:txBody>
            <a:bodyPr vert="horz" wrap="square" lIns="91440" tIns="45720" rIns="91440" bIns="45720" numCol="1" anchor="t" anchorCtr="0" compatLnSpc="1">
              <a:prstTxWarp prst="textNoShape">
                <a:avLst/>
              </a:prstTxWarp>
            </a:bodyPr>
            <a:lstStyle/>
            <a:p>
              <a:pPr marL="0" marR="0" lvl="0" indent="0" defTabSz="1219261" eaLnBrk="1" fontAlgn="auto" latinLnBrk="0" hangingPunct="1">
                <a:lnSpc>
                  <a:spcPct val="100000"/>
                </a:lnSpc>
                <a:spcBef>
                  <a:spcPts val="0"/>
                </a:spcBef>
                <a:spcAft>
                  <a:spcPts val="0"/>
                </a:spcAft>
                <a:buClrTx/>
                <a:buSzTx/>
                <a:buFontTx/>
                <a:buNone/>
                <a:tabLst/>
                <a:defRPr/>
              </a:pPr>
              <a:endParaRPr kumimoji="0" lang="id-ID" sz="3200" b="0" i="0" u="none" strike="noStrike" kern="0" cap="none" spc="0" normalizeH="0" baseline="0" noProof="0" smtClean="0">
                <a:ln>
                  <a:noFill/>
                </a:ln>
                <a:solidFill>
                  <a:srgbClr val="5DB620"/>
                </a:solidFill>
                <a:effectLst/>
                <a:uLnTx/>
                <a:uFillTx/>
                <a:latin typeface="Book Antiqua"/>
              </a:endParaRPr>
            </a:p>
          </p:txBody>
        </p:sp>
        <p:cxnSp>
          <p:nvCxnSpPr>
            <p:cNvPr id="7" name="肘形连接符 6"/>
            <p:cNvCxnSpPr>
              <a:stCxn id="4" idx="1"/>
              <a:endCxn id="6" idx="0"/>
            </p:cNvCxnSpPr>
            <p:nvPr/>
          </p:nvCxnSpPr>
          <p:spPr>
            <a:xfrm rot="16200000" flipH="1" flipV="1">
              <a:off x="3309508" y="-128276"/>
              <a:ext cx="1334819" cy="4202879"/>
            </a:xfrm>
            <a:prstGeom prst="bentConnector4">
              <a:avLst>
                <a:gd name="adj1" fmla="val -12844"/>
                <a:gd name="adj2" fmla="val 99457"/>
              </a:avLst>
            </a:prstGeom>
            <a:noFill/>
            <a:ln w="19050" cap="flat" cmpd="sng" algn="ctr">
              <a:solidFill>
                <a:srgbClr val="076655"/>
              </a:solidFill>
              <a:prstDash val="sysDash"/>
              <a:tailEnd type="oval"/>
            </a:ln>
            <a:effectLst/>
          </p:spPr>
        </p:cxnSp>
        <p:sp>
          <p:nvSpPr>
            <p:cNvPr id="8" name="文本框 6"/>
            <p:cNvSpPr txBox="1"/>
            <p:nvPr/>
          </p:nvSpPr>
          <p:spPr>
            <a:xfrm>
              <a:off x="924765" y="3469376"/>
              <a:ext cx="1901424" cy="957811"/>
            </a:xfrm>
            <a:prstGeom prst="rect">
              <a:avLst/>
            </a:prstGeom>
            <a:noFill/>
          </p:spPr>
          <p:txBody>
            <a:bodyPr wrap="square" lIns="91440" tIns="45720" rIns="91440" bIns="45720" rtlCol="0">
              <a:spAutoFit/>
            </a:bodyPr>
            <a:lstStyle/>
            <a:p>
              <a:pPr marL="0" marR="0" lvl="0" indent="0" algn="ctr" defTabSz="1219261" eaLnBrk="1" fontAlgn="auto" latinLnBrk="0" hangingPunct="1">
                <a:lnSpc>
                  <a:spcPct val="100000"/>
                </a:lnSpc>
                <a:spcBef>
                  <a:spcPts val="600"/>
                </a:spcBef>
                <a:spcAft>
                  <a:spcPts val="0"/>
                </a:spcAft>
                <a:buClrTx/>
                <a:buSzTx/>
                <a:buFontTx/>
                <a:buNone/>
                <a:tabLst/>
                <a:defRPr/>
              </a:pPr>
              <a:r>
                <a:rPr kumimoji="0" lang="zh-CN" altLang="en-US" sz="3200" b="1" i="0" u="none" strike="noStrike" kern="0" cap="none" spc="0" normalizeH="0" baseline="0" noProof="0" dirty="0" smtClean="0">
                  <a:ln>
                    <a:noFill/>
                  </a:ln>
                  <a:solidFill>
                    <a:srgbClr val="076655"/>
                  </a:solidFill>
                  <a:effectLst/>
                  <a:uLnTx/>
                  <a:uFillTx/>
                  <a:latin typeface="微软雅黑" panose="020B0503020204020204" pitchFamily="34" charset="-122"/>
                  <a:ea typeface="微软雅黑" panose="020B0503020204020204" pitchFamily="34" charset="-122"/>
                </a:rPr>
                <a:t>添加标题</a:t>
              </a:r>
              <a:endParaRPr kumimoji="0" lang="en-US" altLang="zh-CN" sz="3200" b="1" i="0" u="none" strike="noStrike" kern="0" cap="none" spc="0" normalizeH="0" baseline="0" noProof="0" dirty="0" smtClean="0">
                <a:ln>
                  <a:noFill/>
                </a:ln>
                <a:solidFill>
                  <a:srgbClr val="076655"/>
                </a:solidFill>
                <a:effectLst/>
                <a:uLnTx/>
                <a:uFillTx/>
                <a:latin typeface="微软雅黑" panose="020B0503020204020204" pitchFamily="34" charset="-122"/>
                <a:ea typeface="微软雅黑" panose="020B0503020204020204" pitchFamily="34" charset="-122"/>
              </a:endParaRPr>
            </a:p>
            <a:p>
              <a:pPr marL="0" marR="0" lvl="0" indent="0" algn="ctr" defTabSz="1219261" eaLnBrk="1" fontAlgn="auto" latinLnBrk="0" hangingPunct="1">
                <a:lnSpc>
                  <a:spcPct val="100000"/>
                </a:lnSpc>
                <a:spcBef>
                  <a:spcPts val="600"/>
                </a:spcBef>
                <a:spcAft>
                  <a:spcPts val="0"/>
                </a:spcAft>
                <a:buClrTx/>
                <a:buSzTx/>
                <a:buFontTx/>
                <a:buNone/>
                <a:tabLst/>
                <a:defRPr/>
              </a:pPr>
              <a:r>
                <a:rPr kumimoji="0" lang="zh-CN" altLang="en-US" sz="1333" b="0" i="0" u="none" strike="noStrike" kern="0" cap="none" spc="0" normalizeH="0" baseline="0" noProof="0" dirty="0" smtClean="0">
                  <a:ln>
                    <a:noFill/>
                  </a:ln>
                  <a:solidFill>
                    <a:srgbClr val="181818"/>
                  </a:solidFill>
                  <a:effectLst/>
                  <a:uLnTx/>
                  <a:uFillTx/>
                  <a:latin typeface="微软雅黑" panose="020B0503020204020204" pitchFamily="34" charset="-122"/>
                  <a:ea typeface="微软雅黑" panose="020B0503020204020204" pitchFamily="34" charset="-122"/>
                </a:rPr>
                <a:t>在此处添加文字在此处添加文字，在此处添加文字在此处添加文字。</a:t>
              </a:r>
            </a:p>
          </p:txBody>
        </p:sp>
        <p:sp>
          <p:nvSpPr>
            <p:cNvPr id="9" name="Freeform 45"/>
            <p:cNvSpPr>
              <a:spLocks noChangeAspect="1" noEditPoints="1"/>
            </p:cNvSpPr>
            <p:nvPr/>
          </p:nvSpPr>
          <p:spPr bwMode="auto">
            <a:xfrm>
              <a:off x="3394703" y="2640573"/>
              <a:ext cx="718107" cy="719267"/>
            </a:xfrm>
            <a:custGeom>
              <a:avLst/>
              <a:gdLst>
                <a:gd name="T0" fmla="*/ 0 w 342"/>
                <a:gd name="T1" fmla="*/ 171 h 342"/>
                <a:gd name="T2" fmla="*/ 342 w 342"/>
                <a:gd name="T3" fmla="*/ 171 h 342"/>
                <a:gd name="T4" fmla="*/ 48 w 342"/>
                <a:gd name="T5" fmla="*/ 140 h 342"/>
                <a:gd name="T6" fmla="*/ 108 w 342"/>
                <a:gd name="T7" fmla="*/ 164 h 342"/>
                <a:gd name="T8" fmla="*/ 48 w 342"/>
                <a:gd name="T9" fmla="*/ 140 h 342"/>
                <a:gd name="T10" fmla="*/ 109 w 342"/>
                <a:gd name="T11" fmla="*/ 171 h 342"/>
                <a:gd name="T12" fmla="*/ 66 w 342"/>
                <a:gd name="T13" fmla="*/ 209 h 342"/>
                <a:gd name="T14" fmla="*/ 95 w 342"/>
                <a:gd name="T15" fmla="*/ 283 h 342"/>
                <a:gd name="T16" fmla="*/ 95 w 342"/>
                <a:gd name="T17" fmla="*/ 245 h 342"/>
                <a:gd name="T18" fmla="*/ 95 w 342"/>
                <a:gd name="T19" fmla="*/ 283 h 342"/>
                <a:gd name="T20" fmla="*/ 67 w 342"/>
                <a:gd name="T21" fmla="*/ 216 h 342"/>
                <a:gd name="T22" fmla="*/ 114 w 342"/>
                <a:gd name="T23" fmla="*/ 239 h 342"/>
                <a:gd name="T24" fmla="*/ 169 w 342"/>
                <a:gd name="T25" fmla="*/ 239 h 342"/>
                <a:gd name="T26" fmla="*/ 120 w 342"/>
                <a:gd name="T27" fmla="*/ 216 h 342"/>
                <a:gd name="T28" fmla="*/ 169 w 342"/>
                <a:gd name="T29" fmla="*/ 239 h 342"/>
                <a:gd name="T30" fmla="*/ 119 w 342"/>
                <a:gd name="T31" fmla="*/ 209 h 342"/>
                <a:gd name="T32" fmla="*/ 175 w 342"/>
                <a:gd name="T33" fmla="*/ 171 h 342"/>
                <a:gd name="T34" fmla="*/ 116 w 342"/>
                <a:gd name="T35" fmla="*/ 164 h 342"/>
                <a:gd name="T36" fmla="*/ 177 w 342"/>
                <a:gd name="T37" fmla="*/ 140 h 342"/>
                <a:gd name="T38" fmla="*/ 116 w 342"/>
                <a:gd name="T39" fmla="*/ 164 h 342"/>
                <a:gd name="T40" fmla="*/ 177 w 342"/>
                <a:gd name="T41" fmla="*/ 264 h 342"/>
                <a:gd name="T42" fmla="*/ 215 w 342"/>
                <a:gd name="T43" fmla="*/ 264 h 342"/>
                <a:gd name="T44" fmla="*/ 217 w 342"/>
                <a:gd name="T45" fmla="*/ 239 h 342"/>
                <a:gd name="T46" fmla="*/ 178 w 342"/>
                <a:gd name="T47" fmla="*/ 216 h 342"/>
                <a:gd name="T48" fmla="*/ 217 w 342"/>
                <a:gd name="T49" fmla="*/ 239 h 342"/>
                <a:gd name="T50" fmla="*/ 179 w 342"/>
                <a:gd name="T51" fmla="*/ 209 h 342"/>
                <a:gd name="T52" fmla="*/ 235 w 342"/>
                <a:gd name="T53" fmla="*/ 171 h 342"/>
                <a:gd name="T54" fmla="*/ 283 w 342"/>
                <a:gd name="T55" fmla="*/ 126 h 342"/>
                <a:gd name="T56" fmla="*/ 241 w 342"/>
                <a:gd name="T57" fmla="*/ 149 h 342"/>
                <a:gd name="T58" fmla="*/ 182 w 342"/>
                <a:gd name="T59" fmla="*/ 164 h 342"/>
                <a:gd name="T60" fmla="*/ 220 w 342"/>
                <a:gd name="T61" fmla="*/ 140 h 342"/>
                <a:gd name="T62" fmla="*/ 252 w 342"/>
                <a:gd name="T63" fmla="*/ 107 h 342"/>
                <a:gd name="T64" fmla="*/ 260 w 342"/>
                <a:gd name="T65" fmla="*/ 103 h 342"/>
                <a:gd name="T66" fmla="*/ 283 w 342"/>
                <a:gd name="T67" fmla="*/ 126 h 3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42" h="342">
                  <a:moveTo>
                    <a:pt x="171" y="0"/>
                  </a:moveTo>
                  <a:cubicBezTo>
                    <a:pt x="76" y="0"/>
                    <a:pt x="0" y="77"/>
                    <a:pt x="0" y="171"/>
                  </a:cubicBezTo>
                  <a:cubicBezTo>
                    <a:pt x="0" y="266"/>
                    <a:pt x="76" y="342"/>
                    <a:pt x="171" y="342"/>
                  </a:cubicBezTo>
                  <a:cubicBezTo>
                    <a:pt x="265" y="342"/>
                    <a:pt x="342" y="266"/>
                    <a:pt x="342" y="171"/>
                  </a:cubicBezTo>
                  <a:cubicBezTo>
                    <a:pt x="342" y="77"/>
                    <a:pt x="265" y="0"/>
                    <a:pt x="171" y="0"/>
                  </a:cubicBezTo>
                  <a:close/>
                  <a:moveTo>
                    <a:pt x="48" y="140"/>
                  </a:moveTo>
                  <a:cubicBezTo>
                    <a:pt x="106" y="140"/>
                    <a:pt x="106" y="140"/>
                    <a:pt x="106" y="140"/>
                  </a:cubicBezTo>
                  <a:cubicBezTo>
                    <a:pt x="108" y="164"/>
                    <a:pt x="108" y="164"/>
                    <a:pt x="108" y="164"/>
                  </a:cubicBezTo>
                  <a:cubicBezTo>
                    <a:pt x="54" y="164"/>
                    <a:pt x="54" y="164"/>
                    <a:pt x="54" y="164"/>
                  </a:cubicBezTo>
                  <a:lnTo>
                    <a:pt x="48" y="140"/>
                  </a:lnTo>
                  <a:close/>
                  <a:moveTo>
                    <a:pt x="56" y="171"/>
                  </a:moveTo>
                  <a:cubicBezTo>
                    <a:pt x="109" y="171"/>
                    <a:pt x="109" y="171"/>
                    <a:pt x="109" y="171"/>
                  </a:cubicBezTo>
                  <a:cubicBezTo>
                    <a:pt x="112" y="209"/>
                    <a:pt x="112" y="209"/>
                    <a:pt x="112" y="209"/>
                  </a:cubicBezTo>
                  <a:cubicBezTo>
                    <a:pt x="66" y="209"/>
                    <a:pt x="66" y="209"/>
                    <a:pt x="66" y="209"/>
                  </a:cubicBezTo>
                  <a:lnTo>
                    <a:pt x="56" y="171"/>
                  </a:lnTo>
                  <a:close/>
                  <a:moveTo>
                    <a:pt x="95" y="283"/>
                  </a:moveTo>
                  <a:cubicBezTo>
                    <a:pt x="85" y="283"/>
                    <a:pt x="76" y="275"/>
                    <a:pt x="76" y="264"/>
                  </a:cubicBezTo>
                  <a:cubicBezTo>
                    <a:pt x="76" y="254"/>
                    <a:pt x="85" y="245"/>
                    <a:pt x="95" y="245"/>
                  </a:cubicBezTo>
                  <a:cubicBezTo>
                    <a:pt x="106" y="245"/>
                    <a:pt x="114" y="254"/>
                    <a:pt x="114" y="264"/>
                  </a:cubicBezTo>
                  <a:cubicBezTo>
                    <a:pt x="114" y="275"/>
                    <a:pt x="106" y="283"/>
                    <a:pt x="95" y="283"/>
                  </a:cubicBezTo>
                  <a:close/>
                  <a:moveTo>
                    <a:pt x="73" y="239"/>
                  </a:moveTo>
                  <a:cubicBezTo>
                    <a:pt x="67" y="216"/>
                    <a:pt x="67" y="216"/>
                    <a:pt x="67" y="216"/>
                  </a:cubicBezTo>
                  <a:cubicBezTo>
                    <a:pt x="113" y="216"/>
                    <a:pt x="113" y="216"/>
                    <a:pt x="113" y="216"/>
                  </a:cubicBezTo>
                  <a:cubicBezTo>
                    <a:pt x="114" y="239"/>
                    <a:pt x="114" y="239"/>
                    <a:pt x="114" y="239"/>
                  </a:cubicBezTo>
                  <a:lnTo>
                    <a:pt x="73" y="239"/>
                  </a:lnTo>
                  <a:close/>
                  <a:moveTo>
                    <a:pt x="169" y="239"/>
                  </a:moveTo>
                  <a:cubicBezTo>
                    <a:pt x="122" y="239"/>
                    <a:pt x="122" y="239"/>
                    <a:pt x="122" y="239"/>
                  </a:cubicBezTo>
                  <a:cubicBezTo>
                    <a:pt x="120" y="216"/>
                    <a:pt x="120" y="216"/>
                    <a:pt x="120" y="216"/>
                  </a:cubicBezTo>
                  <a:cubicBezTo>
                    <a:pt x="171" y="216"/>
                    <a:pt x="171" y="216"/>
                    <a:pt x="171" y="216"/>
                  </a:cubicBezTo>
                  <a:lnTo>
                    <a:pt x="169" y="239"/>
                  </a:lnTo>
                  <a:close/>
                  <a:moveTo>
                    <a:pt x="171" y="209"/>
                  </a:moveTo>
                  <a:cubicBezTo>
                    <a:pt x="119" y="209"/>
                    <a:pt x="119" y="209"/>
                    <a:pt x="119" y="209"/>
                  </a:cubicBezTo>
                  <a:cubicBezTo>
                    <a:pt x="116" y="171"/>
                    <a:pt x="116" y="171"/>
                    <a:pt x="116" y="171"/>
                  </a:cubicBezTo>
                  <a:cubicBezTo>
                    <a:pt x="175" y="171"/>
                    <a:pt x="175" y="171"/>
                    <a:pt x="175" y="171"/>
                  </a:cubicBezTo>
                  <a:lnTo>
                    <a:pt x="171" y="209"/>
                  </a:lnTo>
                  <a:close/>
                  <a:moveTo>
                    <a:pt x="116" y="164"/>
                  </a:moveTo>
                  <a:cubicBezTo>
                    <a:pt x="114" y="140"/>
                    <a:pt x="114" y="140"/>
                    <a:pt x="114" y="140"/>
                  </a:cubicBezTo>
                  <a:cubicBezTo>
                    <a:pt x="177" y="140"/>
                    <a:pt x="177" y="140"/>
                    <a:pt x="177" y="140"/>
                  </a:cubicBezTo>
                  <a:cubicBezTo>
                    <a:pt x="175" y="164"/>
                    <a:pt x="175" y="164"/>
                    <a:pt x="175" y="164"/>
                  </a:cubicBezTo>
                  <a:lnTo>
                    <a:pt x="116" y="164"/>
                  </a:lnTo>
                  <a:close/>
                  <a:moveTo>
                    <a:pt x="196" y="283"/>
                  </a:moveTo>
                  <a:cubicBezTo>
                    <a:pt x="185" y="283"/>
                    <a:pt x="177" y="275"/>
                    <a:pt x="177" y="264"/>
                  </a:cubicBezTo>
                  <a:cubicBezTo>
                    <a:pt x="177" y="254"/>
                    <a:pt x="185" y="245"/>
                    <a:pt x="196" y="245"/>
                  </a:cubicBezTo>
                  <a:cubicBezTo>
                    <a:pt x="206" y="245"/>
                    <a:pt x="215" y="254"/>
                    <a:pt x="215" y="264"/>
                  </a:cubicBezTo>
                  <a:cubicBezTo>
                    <a:pt x="215" y="275"/>
                    <a:pt x="206" y="283"/>
                    <a:pt x="196" y="283"/>
                  </a:cubicBezTo>
                  <a:close/>
                  <a:moveTo>
                    <a:pt x="217" y="239"/>
                  </a:moveTo>
                  <a:cubicBezTo>
                    <a:pt x="176" y="239"/>
                    <a:pt x="176" y="239"/>
                    <a:pt x="176" y="239"/>
                  </a:cubicBezTo>
                  <a:cubicBezTo>
                    <a:pt x="178" y="216"/>
                    <a:pt x="178" y="216"/>
                    <a:pt x="178" y="216"/>
                  </a:cubicBezTo>
                  <a:cubicBezTo>
                    <a:pt x="223" y="216"/>
                    <a:pt x="223" y="216"/>
                    <a:pt x="223" y="216"/>
                  </a:cubicBezTo>
                  <a:lnTo>
                    <a:pt x="217" y="239"/>
                  </a:lnTo>
                  <a:close/>
                  <a:moveTo>
                    <a:pt x="225" y="209"/>
                  </a:moveTo>
                  <a:cubicBezTo>
                    <a:pt x="179" y="209"/>
                    <a:pt x="179" y="209"/>
                    <a:pt x="179" y="209"/>
                  </a:cubicBezTo>
                  <a:cubicBezTo>
                    <a:pt x="182" y="171"/>
                    <a:pt x="182" y="171"/>
                    <a:pt x="182" y="171"/>
                  </a:cubicBezTo>
                  <a:cubicBezTo>
                    <a:pt x="235" y="171"/>
                    <a:pt x="235" y="171"/>
                    <a:pt x="235" y="171"/>
                  </a:cubicBezTo>
                  <a:lnTo>
                    <a:pt x="225" y="209"/>
                  </a:lnTo>
                  <a:close/>
                  <a:moveTo>
                    <a:pt x="283" y="126"/>
                  </a:moveTo>
                  <a:cubicBezTo>
                    <a:pt x="264" y="126"/>
                    <a:pt x="264" y="126"/>
                    <a:pt x="264" y="126"/>
                  </a:cubicBezTo>
                  <a:cubicBezTo>
                    <a:pt x="256" y="133"/>
                    <a:pt x="249" y="141"/>
                    <a:pt x="241" y="149"/>
                  </a:cubicBezTo>
                  <a:cubicBezTo>
                    <a:pt x="237" y="164"/>
                    <a:pt x="237" y="164"/>
                    <a:pt x="237" y="164"/>
                  </a:cubicBezTo>
                  <a:cubicBezTo>
                    <a:pt x="182" y="164"/>
                    <a:pt x="182" y="164"/>
                    <a:pt x="182" y="164"/>
                  </a:cubicBezTo>
                  <a:cubicBezTo>
                    <a:pt x="184" y="140"/>
                    <a:pt x="184" y="140"/>
                    <a:pt x="184" y="140"/>
                  </a:cubicBezTo>
                  <a:cubicBezTo>
                    <a:pt x="220" y="140"/>
                    <a:pt x="220" y="140"/>
                    <a:pt x="220" y="140"/>
                  </a:cubicBezTo>
                  <a:cubicBezTo>
                    <a:pt x="221" y="139"/>
                    <a:pt x="221" y="138"/>
                    <a:pt x="222" y="137"/>
                  </a:cubicBezTo>
                  <a:cubicBezTo>
                    <a:pt x="232" y="127"/>
                    <a:pt x="242" y="117"/>
                    <a:pt x="252" y="107"/>
                  </a:cubicBezTo>
                  <a:cubicBezTo>
                    <a:pt x="252" y="107"/>
                    <a:pt x="253" y="106"/>
                    <a:pt x="254" y="105"/>
                  </a:cubicBezTo>
                  <a:cubicBezTo>
                    <a:pt x="256" y="104"/>
                    <a:pt x="258" y="103"/>
                    <a:pt x="260" y="103"/>
                  </a:cubicBezTo>
                  <a:cubicBezTo>
                    <a:pt x="283" y="103"/>
                    <a:pt x="283" y="103"/>
                    <a:pt x="283" y="103"/>
                  </a:cubicBezTo>
                  <a:cubicBezTo>
                    <a:pt x="297" y="103"/>
                    <a:pt x="297" y="126"/>
                    <a:pt x="283" y="126"/>
                  </a:cubicBezTo>
                  <a:close/>
                </a:path>
              </a:pathLst>
            </a:custGeom>
            <a:solidFill>
              <a:srgbClr val="076655"/>
            </a:solidFill>
            <a:ln>
              <a:noFill/>
            </a:ln>
          </p:spPr>
          <p:txBody>
            <a:bodyPr vert="horz" wrap="square" lIns="91440" tIns="45720" rIns="91440" bIns="45720" numCol="1" anchor="t" anchorCtr="0" compatLnSpc="1">
              <a:prstTxWarp prst="textNoShape">
                <a:avLst/>
              </a:prstTxWarp>
            </a:bodyPr>
            <a:lstStyle/>
            <a:p>
              <a:pPr marL="0" marR="0" lvl="0" indent="0" defTabSz="1219261" eaLnBrk="1" fontAlgn="auto" latinLnBrk="0" hangingPunct="1">
                <a:lnSpc>
                  <a:spcPct val="100000"/>
                </a:lnSpc>
                <a:spcBef>
                  <a:spcPts val="0"/>
                </a:spcBef>
                <a:spcAft>
                  <a:spcPts val="0"/>
                </a:spcAft>
                <a:buClrTx/>
                <a:buSzTx/>
                <a:buFontTx/>
                <a:buNone/>
                <a:tabLst/>
                <a:defRPr/>
              </a:pPr>
              <a:endParaRPr kumimoji="0" lang="id-ID" sz="3200" b="0" i="0" u="none" strike="noStrike" kern="0" cap="none" spc="0" normalizeH="0" baseline="0" noProof="0" smtClean="0">
                <a:ln>
                  <a:noFill/>
                </a:ln>
                <a:solidFill>
                  <a:srgbClr val="5DB620"/>
                </a:solidFill>
                <a:effectLst/>
                <a:uLnTx/>
                <a:uFillTx/>
                <a:latin typeface="Book Antiqua"/>
              </a:endParaRPr>
            </a:p>
          </p:txBody>
        </p:sp>
        <p:cxnSp>
          <p:nvCxnSpPr>
            <p:cNvPr id="10" name="肘形连接符 9"/>
            <p:cNvCxnSpPr>
              <a:stCxn id="4" idx="2"/>
            </p:cNvCxnSpPr>
            <p:nvPr/>
          </p:nvCxnSpPr>
          <p:spPr>
            <a:xfrm rot="10800000" flipV="1">
              <a:off x="3753757" y="1683674"/>
              <a:ext cx="2078336" cy="956899"/>
            </a:xfrm>
            <a:prstGeom prst="bentConnector3">
              <a:avLst>
                <a:gd name="adj1" fmla="val 99758"/>
              </a:avLst>
            </a:prstGeom>
            <a:noFill/>
            <a:ln w="19050" cap="flat" cmpd="sng" algn="ctr">
              <a:solidFill>
                <a:srgbClr val="076655"/>
              </a:solidFill>
              <a:prstDash val="sysDash"/>
              <a:tailEnd type="oval"/>
            </a:ln>
            <a:effectLst/>
          </p:spPr>
        </p:cxnSp>
        <p:sp>
          <p:nvSpPr>
            <p:cNvPr id="11" name="文本框 10"/>
            <p:cNvSpPr txBox="1"/>
            <p:nvPr/>
          </p:nvSpPr>
          <p:spPr>
            <a:xfrm>
              <a:off x="2804169" y="3469376"/>
              <a:ext cx="1901424" cy="957811"/>
            </a:xfrm>
            <a:prstGeom prst="rect">
              <a:avLst/>
            </a:prstGeom>
            <a:noFill/>
          </p:spPr>
          <p:txBody>
            <a:bodyPr wrap="square" lIns="91440" tIns="45720" rIns="91440" bIns="45720" rtlCol="0">
              <a:spAutoFit/>
            </a:bodyPr>
            <a:lstStyle/>
            <a:p>
              <a:pPr marL="0" marR="0" lvl="0" indent="0" algn="ctr" defTabSz="1219261" eaLnBrk="1" fontAlgn="auto" latinLnBrk="0" hangingPunct="1">
                <a:lnSpc>
                  <a:spcPct val="100000"/>
                </a:lnSpc>
                <a:spcBef>
                  <a:spcPts val="600"/>
                </a:spcBef>
                <a:spcAft>
                  <a:spcPts val="0"/>
                </a:spcAft>
                <a:buClrTx/>
                <a:buSzTx/>
                <a:buFontTx/>
                <a:buNone/>
                <a:tabLst/>
                <a:defRPr/>
              </a:pPr>
              <a:r>
                <a:rPr kumimoji="0" lang="zh-CN" altLang="en-US" sz="3200" b="1" i="0" u="none" strike="noStrike" kern="0" cap="none" spc="0" normalizeH="0" baseline="0" noProof="0" dirty="0" smtClean="0">
                  <a:ln>
                    <a:noFill/>
                  </a:ln>
                  <a:solidFill>
                    <a:srgbClr val="076655"/>
                  </a:solidFill>
                  <a:effectLst/>
                  <a:uLnTx/>
                  <a:uFillTx/>
                  <a:latin typeface="微软雅黑" panose="020B0503020204020204" pitchFamily="34" charset="-122"/>
                  <a:ea typeface="微软雅黑" panose="020B0503020204020204" pitchFamily="34" charset="-122"/>
                </a:rPr>
                <a:t>添加标题</a:t>
              </a:r>
              <a:endParaRPr kumimoji="0" lang="en-US" altLang="zh-CN" sz="3200" b="1" i="0" u="none" strike="noStrike" kern="0" cap="none" spc="0" normalizeH="0" baseline="0" noProof="0" dirty="0" smtClean="0">
                <a:ln>
                  <a:noFill/>
                </a:ln>
                <a:solidFill>
                  <a:srgbClr val="076655"/>
                </a:solidFill>
                <a:effectLst/>
                <a:uLnTx/>
                <a:uFillTx/>
                <a:latin typeface="微软雅黑" panose="020B0503020204020204" pitchFamily="34" charset="-122"/>
                <a:ea typeface="微软雅黑" panose="020B0503020204020204" pitchFamily="34" charset="-122"/>
              </a:endParaRPr>
            </a:p>
            <a:p>
              <a:pPr marL="0" marR="0" lvl="0" indent="0" algn="ctr" defTabSz="1219261" eaLnBrk="1" fontAlgn="auto" latinLnBrk="0" hangingPunct="1">
                <a:lnSpc>
                  <a:spcPct val="100000"/>
                </a:lnSpc>
                <a:spcBef>
                  <a:spcPts val="600"/>
                </a:spcBef>
                <a:spcAft>
                  <a:spcPts val="0"/>
                </a:spcAft>
                <a:buClrTx/>
                <a:buSzTx/>
                <a:buFontTx/>
                <a:buNone/>
                <a:tabLst/>
                <a:defRPr/>
              </a:pPr>
              <a:r>
                <a:rPr kumimoji="0" lang="zh-CN" altLang="en-US" sz="1333" b="0" i="0" u="none" strike="noStrike" kern="0" cap="none" spc="0" normalizeH="0" baseline="0" noProof="0" dirty="0" smtClean="0">
                  <a:ln>
                    <a:noFill/>
                  </a:ln>
                  <a:solidFill>
                    <a:srgbClr val="181818"/>
                  </a:solidFill>
                  <a:effectLst/>
                  <a:uLnTx/>
                  <a:uFillTx/>
                  <a:latin typeface="微软雅黑" panose="020B0503020204020204" pitchFamily="34" charset="-122"/>
                  <a:ea typeface="微软雅黑" panose="020B0503020204020204" pitchFamily="34" charset="-122"/>
                </a:rPr>
                <a:t>在此处添加文字在此处添加文字，在此处添加文字在此处添加文字。</a:t>
              </a:r>
            </a:p>
          </p:txBody>
        </p:sp>
        <p:sp>
          <p:nvSpPr>
            <p:cNvPr id="12" name="Freeform 36"/>
            <p:cNvSpPr>
              <a:spLocks noChangeAspect="1" noEditPoints="1"/>
            </p:cNvSpPr>
            <p:nvPr/>
          </p:nvSpPr>
          <p:spPr bwMode="auto">
            <a:xfrm>
              <a:off x="5272403" y="2640573"/>
              <a:ext cx="721497" cy="719265"/>
            </a:xfrm>
            <a:custGeom>
              <a:avLst/>
              <a:gdLst>
                <a:gd name="T0" fmla="*/ 178 w 357"/>
                <a:gd name="T1" fmla="*/ 0 h 356"/>
                <a:gd name="T2" fmla="*/ 0 w 357"/>
                <a:gd name="T3" fmla="*/ 178 h 356"/>
                <a:gd name="T4" fmla="*/ 178 w 357"/>
                <a:gd name="T5" fmla="*/ 356 h 356"/>
                <a:gd name="T6" fmla="*/ 357 w 357"/>
                <a:gd name="T7" fmla="*/ 178 h 356"/>
                <a:gd name="T8" fmla="*/ 178 w 357"/>
                <a:gd name="T9" fmla="*/ 0 h 356"/>
                <a:gd name="T10" fmla="*/ 220 w 357"/>
                <a:gd name="T11" fmla="*/ 77 h 356"/>
                <a:gd name="T12" fmla="*/ 258 w 357"/>
                <a:gd name="T13" fmla="*/ 77 h 356"/>
                <a:gd name="T14" fmla="*/ 258 w 357"/>
                <a:gd name="T15" fmla="*/ 125 h 356"/>
                <a:gd name="T16" fmla="*/ 220 w 357"/>
                <a:gd name="T17" fmla="*/ 94 h 356"/>
                <a:gd name="T18" fmla="*/ 220 w 357"/>
                <a:gd name="T19" fmla="*/ 77 h 356"/>
                <a:gd name="T20" fmla="*/ 258 w 357"/>
                <a:gd name="T21" fmla="*/ 200 h 356"/>
                <a:gd name="T22" fmla="*/ 258 w 357"/>
                <a:gd name="T23" fmla="*/ 272 h 356"/>
                <a:gd name="T24" fmla="*/ 208 w 357"/>
                <a:gd name="T25" fmla="*/ 272 h 356"/>
                <a:gd name="T26" fmla="*/ 208 w 357"/>
                <a:gd name="T27" fmla="*/ 185 h 356"/>
                <a:gd name="T28" fmla="*/ 149 w 357"/>
                <a:gd name="T29" fmla="*/ 185 h 356"/>
                <a:gd name="T30" fmla="*/ 149 w 357"/>
                <a:gd name="T31" fmla="*/ 272 h 356"/>
                <a:gd name="T32" fmla="*/ 98 w 357"/>
                <a:gd name="T33" fmla="*/ 272 h 356"/>
                <a:gd name="T34" fmla="*/ 98 w 357"/>
                <a:gd name="T35" fmla="*/ 184 h 356"/>
                <a:gd name="T36" fmla="*/ 178 w 357"/>
                <a:gd name="T37" fmla="*/ 118 h 356"/>
                <a:gd name="T38" fmla="*/ 220 w 357"/>
                <a:gd name="T39" fmla="*/ 152 h 356"/>
                <a:gd name="T40" fmla="*/ 258 w 357"/>
                <a:gd name="T41" fmla="*/ 184 h 356"/>
                <a:gd name="T42" fmla="*/ 258 w 357"/>
                <a:gd name="T43" fmla="*/ 200 h 356"/>
                <a:gd name="T44" fmla="*/ 276 w 357"/>
                <a:gd name="T45" fmla="*/ 190 h 356"/>
                <a:gd name="T46" fmla="*/ 258 w 357"/>
                <a:gd name="T47" fmla="*/ 175 h 356"/>
                <a:gd name="T48" fmla="*/ 220 w 357"/>
                <a:gd name="T49" fmla="*/ 144 h 356"/>
                <a:gd name="T50" fmla="*/ 178 w 357"/>
                <a:gd name="T51" fmla="*/ 110 h 356"/>
                <a:gd name="T52" fmla="*/ 98 w 357"/>
                <a:gd name="T53" fmla="*/ 175 h 356"/>
                <a:gd name="T54" fmla="*/ 81 w 357"/>
                <a:gd name="T55" fmla="*/ 190 h 356"/>
                <a:gd name="T56" fmla="*/ 60 w 357"/>
                <a:gd name="T57" fmla="*/ 165 h 356"/>
                <a:gd name="T58" fmla="*/ 178 w 357"/>
                <a:gd name="T59" fmla="*/ 69 h 356"/>
                <a:gd name="T60" fmla="*/ 220 w 357"/>
                <a:gd name="T61" fmla="*/ 102 h 356"/>
                <a:gd name="T62" fmla="*/ 258 w 357"/>
                <a:gd name="T63" fmla="*/ 134 h 356"/>
                <a:gd name="T64" fmla="*/ 296 w 357"/>
                <a:gd name="T65" fmla="*/ 165 h 356"/>
                <a:gd name="T66" fmla="*/ 276 w 357"/>
                <a:gd name="T67" fmla="*/ 190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57" h="356">
                  <a:moveTo>
                    <a:pt x="178" y="0"/>
                  </a:moveTo>
                  <a:cubicBezTo>
                    <a:pt x="80" y="0"/>
                    <a:pt x="0" y="80"/>
                    <a:pt x="0" y="178"/>
                  </a:cubicBezTo>
                  <a:cubicBezTo>
                    <a:pt x="0" y="277"/>
                    <a:pt x="80" y="356"/>
                    <a:pt x="178" y="356"/>
                  </a:cubicBezTo>
                  <a:cubicBezTo>
                    <a:pt x="277" y="356"/>
                    <a:pt x="357" y="277"/>
                    <a:pt x="357" y="178"/>
                  </a:cubicBezTo>
                  <a:cubicBezTo>
                    <a:pt x="357" y="80"/>
                    <a:pt x="277" y="0"/>
                    <a:pt x="178" y="0"/>
                  </a:cubicBezTo>
                  <a:close/>
                  <a:moveTo>
                    <a:pt x="220" y="77"/>
                  </a:moveTo>
                  <a:cubicBezTo>
                    <a:pt x="258" y="77"/>
                    <a:pt x="258" y="77"/>
                    <a:pt x="258" y="77"/>
                  </a:cubicBezTo>
                  <a:cubicBezTo>
                    <a:pt x="258" y="125"/>
                    <a:pt x="258" y="125"/>
                    <a:pt x="258" y="125"/>
                  </a:cubicBezTo>
                  <a:cubicBezTo>
                    <a:pt x="220" y="94"/>
                    <a:pt x="220" y="94"/>
                    <a:pt x="220" y="94"/>
                  </a:cubicBezTo>
                  <a:lnTo>
                    <a:pt x="220" y="77"/>
                  </a:lnTo>
                  <a:close/>
                  <a:moveTo>
                    <a:pt x="258" y="200"/>
                  </a:moveTo>
                  <a:cubicBezTo>
                    <a:pt x="258" y="272"/>
                    <a:pt x="258" y="272"/>
                    <a:pt x="258" y="272"/>
                  </a:cubicBezTo>
                  <a:cubicBezTo>
                    <a:pt x="208" y="272"/>
                    <a:pt x="208" y="272"/>
                    <a:pt x="208" y="272"/>
                  </a:cubicBezTo>
                  <a:cubicBezTo>
                    <a:pt x="208" y="185"/>
                    <a:pt x="208" y="185"/>
                    <a:pt x="208" y="185"/>
                  </a:cubicBezTo>
                  <a:cubicBezTo>
                    <a:pt x="149" y="185"/>
                    <a:pt x="149" y="185"/>
                    <a:pt x="149" y="185"/>
                  </a:cubicBezTo>
                  <a:cubicBezTo>
                    <a:pt x="149" y="272"/>
                    <a:pt x="149" y="272"/>
                    <a:pt x="149" y="272"/>
                  </a:cubicBezTo>
                  <a:cubicBezTo>
                    <a:pt x="98" y="272"/>
                    <a:pt x="98" y="272"/>
                    <a:pt x="98" y="272"/>
                  </a:cubicBezTo>
                  <a:cubicBezTo>
                    <a:pt x="98" y="184"/>
                    <a:pt x="98" y="184"/>
                    <a:pt x="98" y="184"/>
                  </a:cubicBezTo>
                  <a:cubicBezTo>
                    <a:pt x="178" y="118"/>
                    <a:pt x="178" y="118"/>
                    <a:pt x="178" y="118"/>
                  </a:cubicBezTo>
                  <a:cubicBezTo>
                    <a:pt x="220" y="152"/>
                    <a:pt x="220" y="152"/>
                    <a:pt x="220" y="152"/>
                  </a:cubicBezTo>
                  <a:cubicBezTo>
                    <a:pt x="258" y="184"/>
                    <a:pt x="258" y="184"/>
                    <a:pt x="258" y="184"/>
                  </a:cubicBezTo>
                  <a:lnTo>
                    <a:pt x="258" y="200"/>
                  </a:lnTo>
                  <a:close/>
                  <a:moveTo>
                    <a:pt x="276" y="190"/>
                  </a:moveTo>
                  <a:cubicBezTo>
                    <a:pt x="258" y="175"/>
                    <a:pt x="258" y="175"/>
                    <a:pt x="258" y="175"/>
                  </a:cubicBezTo>
                  <a:cubicBezTo>
                    <a:pt x="220" y="144"/>
                    <a:pt x="220" y="144"/>
                    <a:pt x="220" y="144"/>
                  </a:cubicBezTo>
                  <a:cubicBezTo>
                    <a:pt x="178" y="110"/>
                    <a:pt x="178" y="110"/>
                    <a:pt x="178" y="110"/>
                  </a:cubicBezTo>
                  <a:cubicBezTo>
                    <a:pt x="98" y="175"/>
                    <a:pt x="98" y="175"/>
                    <a:pt x="98" y="175"/>
                  </a:cubicBezTo>
                  <a:cubicBezTo>
                    <a:pt x="81" y="190"/>
                    <a:pt x="81" y="190"/>
                    <a:pt x="81" y="190"/>
                  </a:cubicBezTo>
                  <a:cubicBezTo>
                    <a:pt x="60" y="165"/>
                    <a:pt x="60" y="165"/>
                    <a:pt x="60" y="165"/>
                  </a:cubicBezTo>
                  <a:cubicBezTo>
                    <a:pt x="178" y="69"/>
                    <a:pt x="178" y="69"/>
                    <a:pt x="178" y="69"/>
                  </a:cubicBezTo>
                  <a:cubicBezTo>
                    <a:pt x="220" y="102"/>
                    <a:pt x="220" y="102"/>
                    <a:pt x="220" y="102"/>
                  </a:cubicBezTo>
                  <a:cubicBezTo>
                    <a:pt x="258" y="134"/>
                    <a:pt x="258" y="134"/>
                    <a:pt x="258" y="134"/>
                  </a:cubicBezTo>
                  <a:cubicBezTo>
                    <a:pt x="296" y="165"/>
                    <a:pt x="296" y="165"/>
                    <a:pt x="296" y="165"/>
                  </a:cubicBezTo>
                  <a:lnTo>
                    <a:pt x="276" y="190"/>
                  </a:lnTo>
                  <a:close/>
                </a:path>
              </a:pathLst>
            </a:custGeom>
            <a:solidFill>
              <a:srgbClr val="076655"/>
            </a:solidFill>
            <a:ln>
              <a:noFill/>
            </a:ln>
          </p:spPr>
          <p:txBody>
            <a:bodyPr vert="horz" wrap="square" lIns="91440" tIns="45720" rIns="91440" bIns="45720" numCol="1" anchor="t" anchorCtr="0" compatLnSpc="1">
              <a:prstTxWarp prst="textNoShape">
                <a:avLst/>
              </a:prstTxWarp>
            </a:bodyPr>
            <a:lstStyle/>
            <a:p>
              <a:pPr marL="0" marR="0" lvl="0" indent="0" defTabSz="1219261" eaLnBrk="1" fontAlgn="auto" latinLnBrk="0" hangingPunct="1">
                <a:lnSpc>
                  <a:spcPct val="100000"/>
                </a:lnSpc>
                <a:spcBef>
                  <a:spcPts val="0"/>
                </a:spcBef>
                <a:spcAft>
                  <a:spcPts val="0"/>
                </a:spcAft>
                <a:buClrTx/>
                <a:buSzTx/>
                <a:buFontTx/>
                <a:buNone/>
                <a:tabLst/>
                <a:defRPr/>
              </a:pPr>
              <a:endParaRPr kumimoji="0" lang="id-ID" sz="3200" b="0" i="0" u="none" strike="noStrike" kern="0" cap="none" spc="0" normalizeH="0" baseline="0" noProof="0" smtClean="0">
                <a:ln>
                  <a:noFill/>
                </a:ln>
                <a:solidFill>
                  <a:srgbClr val="5DB620"/>
                </a:solidFill>
                <a:effectLst/>
                <a:uLnTx/>
                <a:uFillTx/>
                <a:latin typeface="Book Antiqua"/>
              </a:endParaRPr>
            </a:p>
          </p:txBody>
        </p:sp>
        <p:cxnSp>
          <p:nvCxnSpPr>
            <p:cNvPr id="13" name="肘形连接符 12"/>
            <p:cNvCxnSpPr>
              <a:stCxn id="4" idx="3"/>
              <a:endCxn id="12" idx="3"/>
            </p:cNvCxnSpPr>
            <p:nvPr/>
          </p:nvCxnSpPr>
          <p:spPr>
            <a:xfrm rot="5400000">
              <a:off x="5566824" y="2488672"/>
              <a:ext cx="938611" cy="84456"/>
            </a:xfrm>
            <a:prstGeom prst="bentConnector2">
              <a:avLst/>
            </a:prstGeom>
            <a:noFill/>
            <a:ln w="19050" cap="flat" cmpd="sng" algn="ctr">
              <a:solidFill>
                <a:srgbClr val="076655"/>
              </a:solidFill>
              <a:prstDash val="sysDash"/>
              <a:tailEnd type="oval"/>
            </a:ln>
            <a:effectLst/>
          </p:spPr>
        </p:cxnSp>
        <p:sp>
          <p:nvSpPr>
            <p:cNvPr id="14" name="文本框 14"/>
            <p:cNvSpPr txBox="1"/>
            <p:nvPr/>
          </p:nvSpPr>
          <p:spPr>
            <a:xfrm>
              <a:off x="4683573" y="3469376"/>
              <a:ext cx="1901424" cy="957811"/>
            </a:xfrm>
            <a:prstGeom prst="rect">
              <a:avLst/>
            </a:prstGeom>
            <a:noFill/>
          </p:spPr>
          <p:txBody>
            <a:bodyPr wrap="square" lIns="91440" tIns="45720" rIns="91440" bIns="45720" rtlCol="0">
              <a:spAutoFit/>
            </a:bodyPr>
            <a:lstStyle/>
            <a:p>
              <a:pPr marL="0" marR="0" lvl="0" indent="0" algn="ctr" defTabSz="1219261" eaLnBrk="1" fontAlgn="auto" latinLnBrk="0" hangingPunct="1">
                <a:lnSpc>
                  <a:spcPct val="100000"/>
                </a:lnSpc>
                <a:spcBef>
                  <a:spcPts val="600"/>
                </a:spcBef>
                <a:spcAft>
                  <a:spcPts val="0"/>
                </a:spcAft>
                <a:buClrTx/>
                <a:buSzTx/>
                <a:buFontTx/>
                <a:buNone/>
                <a:tabLst/>
                <a:defRPr/>
              </a:pPr>
              <a:r>
                <a:rPr kumimoji="0" lang="zh-CN" altLang="en-US" sz="3200" b="1" i="0" u="none" strike="noStrike" kern="0" cap="none" spc="0" normalizeH="0" baseline="0" noProof="0" dirty="0" smtClean="0">
                  <a:ln>
                    <a:noFill/>
                  </a:ln>
                  <a:solidFill>
                    <a:srgbClr val="076655"/>
                  </a:solidFill>
                  <a:effectLst/>
                  <a:uLnTx/>
                  <a:uFillTx/>
                  <a:latin typeface="微软雅黑" panose="020B0503020204020204" pitchFamily="34" charset="-122"/>
                  <a:ea typeface="微软雅黑" panose="020B0503020204020204" pitchFamily="34" charset="-122"/>
                </a:rPr>
                <a:t>添加标题</a:t>
              </a:r>
              <a:endParaRPr kumimoji="0" lang="en-US" altLang="zh-CN" sz="3200" b="1" i="0" u="none" strike="noStrike" kern="0" cap="none" spc="0" normalizeH="0" baseline="0" noProof="0" dirty="0" smtClean="0">
                <a:ln>
                  <a:noFill/>
                </a:ln>
                <a:solidFill>
                  <a:srgbClr val="076655"/>
                </a:solidFill>
                <a:effectLst/>
                <a:uLnTx/>
                <a:uFillTx/>
                <a:latin typeface="微软雅黑" panose="020B0503020204020204" pitchFamily="34" charset="-122"/>
                <a:ea typeface="微软雅黑" panose="020B0503020204020204" pitchFamily="34" charset="-122"/>
              </a:endParaRPr>
            </a:p>
            <a:p>
              <a:pPr marL="0" marR="0" lvl="0" indent="0" algn="ctr" defTabSz="1219261" eaLnBrk="1" fontAlgn="auto" latinLnBrk="0" hangingPunct="1">
                <a:lnSpc>
                  <a:spcPct val="100000"/>
                </a:lnSpc>
                <a:spcBef>
                  <a:spcPts val="600"/>
                </a:spcBef>
                <a:spcAft>
                  <a:spcPts val="0"/>
                </a:spcAft>
                <a:buClrTx/>
                <a:buSzTx/>
                <a:buFontTx/>
                <a:buNone/>
                <a:tabLst/>
                <a:defRPr/>
              </a:pPr>
              <a:r>
                <a:rPr kumimoji="0" lang="zh-CN" altLang="en-US" sz="1333" b="0" i="0" u="none" strike="noStrike" kern="0" cap="none" spc="0" normalizeH="0" baseline="0" noProof="0" dirty="0" smtClean="0">
                  <a:ln>
                    <a:noFill/>
                  </a:ln>
                  <a:solidFill>
                    <a:srgbClr val="181818"/>
                  </a:solidFill>
                  <a:effectLst/>
                  <a:uLnTx/>
                  <a:uFillTx/>
                  <a:latin typeface="微软雅黑" panose="020B0503020204020204" pitchFamily="34" charset="-122"/>
                  <a:ea typeface="微软雅黑" panose="020B0503020204020204" pitchFamily="34" charset="-122"/>
                </a:rPr>
                <a:t>在此处添加文字在此处添加文字，在此处添加文字在此处添加文字。</a:t>
              </a:r>
            </a:p>
          </p:txBody>
        </p:sp>
        <p:grpSp>
          <p:nvGrpSpPr>
            <p:cNvPr id="15" name="Group 93"/>
            <p:cNvGrpSpPr>
              <a:grpSpLocks noChangeAspect="1"/>
            </p:cNvGrpSpPr>
            <p:nvPr/>
          </p:nvGrpSpPr>
          <p:grpSpPr>
            <a:xfrm>
              <a:off x="7153492" y="2640573"/>
              <a:ext cx="720395" cy="719265"/>
              <a:chOff x="3500438" y="4467225"/>
              <a:chExt cx="1014413" cy="1012825"/>
            </a:xfrm>
            <a:solidFill>
              <a:srgbClr val="5DB620"/>
            </a:solidFill>
          </p:grpSpPr>
          <p:sp>
            <p:nvSpPr>
              <p:cNvPr id="18" name="Oval 37"/>
              <p:cNvSpPr>
                <a:spLocks noChangeArrowheads="1"/>
              </p:cNvSpPr>
              <p:nvPr/>
            </p:nvSpPr>
            <p:spPr bwMode="auto">
              <a:xfrm>
                <a:off x="4008438" y="4845050"/>
                <a:ext cx="79375" cy="82550"/>
              </a:xfrm>
              <a:prstGeom prst="ellipse">
                <a:avLst/>
              </a:prstGeom>
              <a:solidFill>
                <a:srgbClr val="07665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1219261" eaLnBrk="1" fontAlgn="auto" latinLnBrk="0" hangingPunct="1">
                  <a:lnSpc>
                    <a:spcPct val="100000"/>
                  </a:lnSpc>
                  <a:spcBef>
                    <a:spcPts val="0"/>
                  </a:spcBef>
                  <a:spcAft>
                    <a:spcPts val="0"/>
                  </a:spcAft>
                  <a:buClrTx/>
                  <a:buSzTx/>
                  <a:buFontTx/>
                  <a:buNone/>
                  <a:tabLst/>
                  <a:defRPr/>
                </a:pPr>
                <a:endParaRPr kumimoji="0" lang="id-ID" sz="3200" b="0" i="0" u="none" strike="noStrike" kern="0" cap="none" spc="0" normalizeH="0" baseline="0" noProof="0" smtClean="0">
                  <a:ln>
                    <a:noFill/>
                  </a:ln>
                  <a:solidFill>
                    <a:srgbClr val="5DB620"/>
                  </a:solidFill>
                  <a:effectLst/>
                  <a:uLnTx/>
                  <a:uFillTx/>
                  <a:latin typeface="Book Antiqua"/>
                </a:endParaRPr>
              </a:p>
            </p:txBody>
          </p:sp>
          <p:sp>
            <p:nvSpPr>
              <p:cNvPr id="19" name="Freeform 38"/>
              <p:cNvSpPr>
                <a:spLocks/>
              </p:cNvSpPr>
              <p:nvPr/>
            </p:nvSpPr>
            <p:spPr bwMode="auto">
              <a:xfrm>
                <a:off x="4119563" y="4845050"/>
                <a:ext cx="84138" cy="82550"/>
              </a:xfrm>
              <a:custGeom>
                <a:avLst/>
                <a:gdLst>
                  <a:gd name="T0" fmla="*/ 14 w 29"/>
                  <a:gd name="T1" fmla="*/ 29 h 29"/>
                  <a:gd name="T2" fmla="*/ 15 w 29"/>
                  <a:gd name="T3" fmla="*/ 29 h 29"/>
                  <a:gd name="T4" fmla="*/ 29 w 29"/>
                  <a:gd name="T5" fmla="*/ 14 h 29"/>
                  <a:gd name="T6" fmla="*/ 15 w 29"/>
                  <a:gd name="T7" fmla="*/ 0 h 29"/>
                  <a:gd name="T8" fmla="*/ 14 w 29"/>
                  <a:gd name="T9" fmla="*/ 0 h 29"/>
                  <a:gd name="T10" fmla="*/ 0 w 29"/>
                  <a:gd name="T11" fmla="*/ 14 h 29"/>
                  <a:gd name="T12" fmla="*/ 14 w 29"/>
                  <a:gd name="T13" fmla="*/ 29 h 29"/>
                </a:gdLst>
                <a:ahLst/>
                <a:cxnLst>
                  <a:cxn ang="0">
                    <a:pos x="T0" y="T1"/>
                  </a:cxn>
                  <a:cxn ang="0">
                    <a:pos x="T2" y="T3"/>
                  </a:cxn>
                  <a:cxn ang="0">
                    <a:pos x="T4" y="T5"/>
                  </a:cxn>
                  <a:cxn ang="0">
                    <a:pos x="T6" y="T7"/>
                  </a:cxn>
                  <a:cxn ang="0">
                    <a:pos x="T8" y="T9"/>
                  </a:cxn>
                  <a:cxn ang="0">
                    <a:pos x="T10" y="T11"/>
                  </a:cxn>
                  <a:cxn ang="0">
                    <a:pos x="T12" y="T13"/>
                  </a:cxn>
                </a:cxnLst>
                <a:rect l="0" t="0" r="r" b="b"/>
                <a:pathLst>
                  <a:path w="29" h="29">
                    <a:moveTo>
                      <a:pt x="14" y="29"/>
                    </a:moveTo>
                    <a:cubicBezTo>
                      <a:pt x="15" y="29"/>
                      <a:pt x="15" y="29"/>
                      <a:pt x="15" y="29"/>
                    </a:cubicBezTo>
                    <a:cubicBezTo>
                      <a:pt x="23" y="28"/>
                      <a:pt x="29" y="22"/>
                      <a:pt x="29" y="14"/>
                    </a:cubicBezTo>
                    <a:cubicBezTo>
                      <a:pt x="29" y="7"/>
                      <a:pt x="23" y="1"/>
                      <a:pt x="15" y="0"/>
                    </a:cubicBezTo>
                    <a:cubicBezTo>
                      <a:pt x="15" y="0"/>
                      <a:pt x="15" y="0"/>
                      <a:pt x="14" y="0"/>
                    </a:cubicBezTo>
                    <a:cubicBezTo>
                      <a:pt x="7" y="0"/>
                      <a:pt x="0" y="7"/>
                      <a:pt x="0" y="14"/>
                    </a:cubicBezTo>
                    <a:cubicBezTo>
                      <a:pt x="0" y="22"/>
                      <a:pt x="7" y="29"/>
                      <a:pt x="14" y="29"/>
                    </a:cubicBezTo>
                    <a:close/>
                  </a:path>
                </a:pathLst>
              </a:custGeom>
              <a:solidFill>
                <a:srgbClr val="07665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1219261" eaLnBrk="1" fontAlgn="auto" latinLnBrk="0" hangingPunct="1">
                  <a:lnSpc>
                    <a:spcPct val="100000"/>
                  </a:lnSpc>
                  <a:spcBef>
                    <a:spcPts val="0"/>
                  </a:spcBef>
                  <a:spcAft>
                    <a:spcPts val="0"/>
                  </a:spcAft>
                  <a:buClrTx/>
                  <a:buSzTx/>
                  <a:buFontTx/>
                  <a:buNone/>
                  <a:tabLst/>
                  <a:defRPr/>
                </a:pPr>
                <a:endParaRPr kumimoji="0" lang="id-ID" sz="3200" b="0" i="0" u="none" strike="noStrike" kern="0" cap="none" spc="0" normalizeH="0" baseline="0" noProof="0" smtClean="0">
                  <a:ln>
                    <a:noFill/>
                  </a:ln>
                  <a:solidFill>
                    <a:srgbClr val="5DB620"/>
                  </a:solidFill>
                  <a:effectLst/>
                  <a:uLnTx/>
                  <a:uFillTx/>
                  <a:latin typeface="Book Antiqua"/>
                </a:endParaRPr>
              </a:p>
            </p:txBody>
          </p:sp>
          <p:sp>
            <p:nvSpPr>
              <p:cNvPr id="20" name="Oval 39"/>
              <p:cNvSpPr>
                <a:spLocks noChangeArrowheads="1"/>
              </p:cNvSpPr>
              <p:nvPr/>
            </p:nvSpPr>
            <p:spPr bwMode="auto">
              <a:xfrm>
                <a:off x="4235451" y="4845050"/>
                <a:ext cx="80963" cy="82550"/>
              </a:xfrm>
              <a:prstGeom prst="ellipse">
                <a:avLst/>
              </a:prstGeom>
              <a:solidFill>
                <a:srgbClr val="07665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1219261" eaLnBrk="1" fontAlgn="auto" latinLnBrk="0" hangingPunct="1">
                  <a:lnSpc>
                    <a:spcPct val="100000"/>
                  </a:lnSpc>
                  <a:spcBef>
                    <a:spcPts val="0"/>
                  </a:spcBef>
                  <a:spcAft>
                    <a:spcPts val="0"/>
                  </a:spcAft>
                  <a:buClrTx/>
                  <a:buSzTx/>
                  <a:buFontTx/>
                  <a:buNone/>
                  <a:tabLst/>
                  <a:defRPr/>
                </a:pPr>
                <a:endParaRPr kumimoji="0" lang="id-ID" sz="3200" b="0" i="0" u="none" strike="noStrike" kern="0" cap="none" spc="0" normalizeH="0" baseline="0" noProof="0" smtClean="0">
                  <a:ln>
                    <a:noFill/>
                  </a:ln>
                  <a:solidFill>
                    <a:srgbClr val="5DB620"/>
                  </a:solidFill>
                  <a:effectLst/>
                  <a:uLnTx/>
                  <a:uFillTx/>
                  <a:latin typeface="Book Antiqua"/>
                </a:endParaRPr>
              </a:p>
            </p:txBody>
          </p:sp>
          <p:sp>
            <p:nvSpPr>
              <p:cNvPr id="21" name="Oval 40"/>
              <p:cNvSpPr>
                <a:spLocks noChangeArrowheads="1"/>
              </p:cNvSpPr>
              <p:nvPr/>
            </p:nvSpPr>
            <p:spPr bwMode="auto">
              <a:xfrm>
                <a:off x="3895726" y="4845050"/>
                <a:ext cx="80963" cy="82550"/>
              </a:xfrm>
              <a:prstGeom prst="ellipse">
                <a:avLst/>
              </a:prstGeom>
              <a:solidFill>
                <a:srgbClr val="07665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1219261" eaLnBrk="1" fontAlgn="auto" latinLnBrk="0" hangingPunct="1">
                  <a:lnSpc>
                    <a:spcPct val="100000"/>
                  </a:lnSpc>
                  <a:spcBef>
                    <a:spcPts val="0"/>
                  </a:spcBef>
                  <a:spcAft>
                    <a:spcPts val="0"/>
                  </a:spcAft>
                  <a:buClrTx/>
                  <a:buSzTx/>
                  <a:buFontTx/>
                  <a:buNone/>
                  <a:tabLst/>
                  <a:defRPr/>
                </a:pPr>
                <a:endParaRPr kumimoji="0" lang="id-ID" sz="3200" b="0" i="0" u="none" strike="noStrike" kern="0" cap="none" spc="0" normalizeH="0" baseline="0" noProof="0" smtClean="0">
                  <a:ln>
                    <a:noFill/>
                  </a:ln>
                  <a:solidFill>
                    <a:srgbClr val="5DB620"/>
                  </a:solidFill>
                  <a:effectLst/>
                  <a:uLnTx/>
                  <a:uFillTx/>
                  <a:latin typeface="Book Antiqua"/>
                </a:endParaRPr>
              </a:p>
            </p:txBody>
          </p:sp>
          <p:sp>
            <p:nvSpPr>
              <p:cNvPr id="22" name="Freeform 41"/>
              <p:cNvSpPr>
                <a:spLocks noEditPoints="1"/>
              </p:cNvSpPr>
              <p:nvPr/>
            </p:nvSpPr>
            <p:spPr bwMode="auto">
              <a:xfrm>
                <a:off x="3500438" y="4467225"/>
                <a:ext cx="1014413" cy="1012825"/>
              </a:xfrm>
              <a:custGeom>
                <a:avLst/>
                <a:gdLst>
                  <a:gd name="T0" fmla="*/ 176 w 352"/>
                  <a:gd name="T1" fmla="*/ 0 h 352"/>
                  <a:gd name="T2" fmla="*/ 0 w 352"/>
                  <a:gd name="T3" fmla="*/ 176 h 352"/>
                  <a:gd name="T4" fmla="*/ 176 w 352"/>
                  <a:gd name="T5" fmla="*/ 352 h 352"/>
                  <a:gd name="T6" fmla="*/ 352 w 352"/>
                  <a:gd name="T7" fmla="*/ 176 h 352"/>
                  <a:gd name="T8" fmla="*/ 176 w 352"/>
                  <a:gd name="T9" fmla="*/ 0 h 352"/>
                  <a:gd name="T10" fmla="*/ 230 w 352"/>
                  <a:gd name="T11" fmla="*/ 249 h 352"/>
                  <a:gd name="T12" fmla="*/ 102 w 352"/>
                  <a:gd name="T13" fmla="*/ 249 h 352"/>
                  <a:gd name="T14" fmla="*/ 71 w 352"/>
                  <a:gd name="T15" fmla="*/ 282 h 352"/>
                  <a:gd name="T16" fmla="*/ 71 w 352"/>
                  <a:gd name="T17" fmla="*/ 249 h 352"/>
                  <a:gd name="T18" fmla="*/ 52 w 352"/>
                  <a:gd name="T19" fmla="*/ 249 h 352"/>
                  <a:gd name="T20" fmla="*/ 52 w 352"/>
                  <a:gd name="T21" fmla="*/ 129 h 352"/>
                  <a:gd name="T22" fmla="*/ 108 w 352"/>
                  <a:gd name="T23" fmla="*/ 129 h 352"/>
                  <a:gd name="T24" fmla="*/ 108 w 352"/>
                  <a:gd name="T25" fmla="*/ 206 h 352"/>
                  <a:gd name="T26" fmla="*/ 108 w 352"/>
                  <a:gd name="T27" fmla="*/ 213 h 352"/>
                  <a:gd name="T28" fmla="*/ 114 w 352"/>
                  <a:gd name="T29" fmla="*/ 213 h 352"/>
                  <a:gd name="T30" fmla="*/ 230 w 352"/>
                  <a:gd name="T31" fmla="*/ 213 h 352"/>
                  <a:gd name="T32" fmla="*/ 230 w 352"/>
                  <a:gd name="T33" fmla="*/ 249 h 352"/>
                  <a:gd name="T34" fmla="*/ 299 w 352"/>
                  <a:gd name="T35" fmla="*/ 206 h 352"/>
                  <a:gd name="T36" fmla="*/ 279 w 352"/>
                  <a:gd name="T37" fmla="*/ 206 h 352"/>
                  <a:gd name="T38" fmla="*/ 279 w 352"/>
                  <a:gd name="T39" fmla="*/ 242 h 352"/>
                  <a:gd name="T40" fmla="*/ 247 w 352"/>
                  <a:gd name="T41" fmla="*/ 206 h 352"/>
                  <a:gd name="T42" fmla="*/ 230 w 352"/>
                  <a:gd name="T43" fmla="*/ 206 h 352"/>
                  <a:gd name="T44" fmla="*/ 115 w 352"/>
                  <a:gd name="T45" fmla="*/ 206 h 352"/>
                  <a:gd name="T46" fmla="*/ 115 w 352"/>
                  <a:gd name="T47" fmla="*/ 129 h 352"/>
                  <a:gd name="T48" fmla="*/ 115 w 352"/>
                  <a:gd name="T49" fmla="*/ 82 h 352"/>
                  <a:gd name="T50" fmla="*/ 299 w 352"/>
                  <a:gd name="T51" fmla="*/ 82 h 352"/>
                  <a:gd name="T52" fmla="*/ 299 w 352"/>
                  <a:gd name="T53" fmla="*/ 206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52" h="352">
                    <a:moveTo>
                      <a:pt x="176" y="0"/>
                    </a:moveTo>
                    <a:cubicBezTo>
                      <a:pt x="78" y="0"/>
                      <a:pt x="0" y="79"/>
                      <a:pt x="0" y="176"/>
                    </a:cubicBezTo>
                    <a:cubicBezTo>
                      <a:pt x="0" y="273"/>
                      <a:pt x="78" y="352"/>
                      <a:pt x="176" y="352"/>
                    </a:cubicBezTo>
                    <a:cubicBezTo>
                      <a:pt x="273" y="352"/>
                      <a:pt x="352" y="273"/>
                      <a:pt x="352" y="176"/>
                    </a:cubicBezTo>
                    <a:cubicBezTo>
                      <a:pt x="352" y="79"/>
                      <a:pt x="273" y="0"/>
                      <a:pt x="176" y="0"/>
                    </a:cubicBezTo>
                    <a:close/>
                    <a:moveTo>
                      <a:pt x="230" y="249"/>
                    </a:moveTo>
                    <a:cubicBezTo>
                      <a:pt x="102" y="249"/>
                      <a:pt x="102" y="249"/>
                      <a:pt x="102" y="249"/>
                    </a:cubicBezTo>
                    <a:cubicBezTo>
                      <a:pt x="71" y="282"/>
                      <a:pt x="71" y="282"/>
                      <a:pt x="71" y="282"/>
                    </a:cubicBezTo>
                    <a:cubicBezTo>
                      <a:pt x="71" y="249"/>
                      <a:pt x="71" y="249"/>
                      <a:pt x="71" y="249"/>
                    </a:cubicBezTo>
                    <a:cubicBezTo>
                      <a:pt x="52" y="249"/>
                      <a:pt x="52" y="249"/>
                      <a:pt x="52" y="249"/>
                    </a:cubicBezTo>
                    <a:cubicBezTo>
                      <a:pt x="52" y="129"/>
                      <a:pt x="52" y="129"/>
                      <a:pt x="52" y="129"/>
                    </a:cubicBezTo>
                    <a:cubicBezTo>
                      <a:pt x="108" y="129"/>
                      <a:pt x="108" y="129"/>
                      <a:pt x="108" y="129"/>
                    </a:cubicBezTo>
                    <a:cubicBezTo>
                      <a:pt x="108" y="206"/>
                      <a:pt x="108" y="206"/>
                      <a:pt x="108" y="206"/>
                    </a:cubicBezTo>
                    <a:cubicBezTo>
                      <a:pt x="108" y="213"/>
                      <a:pt x="108" y="213"/>
                      <a:pt x="108" y="213"/>
                    </a:cubicBezTo>
                    <a:cubicBezTo>
                      <a:pt x="114" y="213"/>
                      <a:pt x="114" y="213"/>
                      <a:pt x="114" y="213"/>
                    </a:cubicBezTo>
                    <a:cubicBezTo>
                      <a:pt x="230" y="213"/>
                      <a:pt x="230" y="213"/>
                      <a:pt x="230" y="213"/>
                    </a:cubicBezTo>
                    <a:lnTo>
                      <a:pt x="230" y="249"/>
                    </a:lnTo>
                    <a:close/>
                    <a:moveTo>
                      <a:pt x="299" y="206"/>
                    </a:moveTo>
                    <a:cubicBezTo>
                      <a:pt x="279" y="206"/>
                      <a:pt x="279" y="206"/>
                      <a:pt x="279" y="206"/>
                    </a:cubicBezTo>
                    <a:cubicBezTo>
                      <a:pt x="279" y="242"/>
                      <a:pt x="279" y="242"/>
                      <a:pt x="279" y="242"/>
                    </a:cubicBezTo>
                    <a:cubicBezTo>
                      <a:pt x="247" y="206"/>
                      <a:pt x="247" y="206"/>
                      <a:pt x="247" y="206"/>
                    </a:cubicBezTo>
                    <a:cubicBezTo>
                      <a:pt x="230" y="206"/>
                      <a:pt x="230" y="206"/>
                      <a:pt x="230" y="206"/>
                    </a:cubicBezTo>
                    <a:cubicBezTo>
                      <a:pt x="115" y="206"/>
                      <a:pt x="115" y="206"/>
                      <a:pt x="115" y="206"/>
                    </a:cubicBezTo>
                    <a:cubicBezTo>
                      <a:pt x="115" y="129"/>
                      <a:pt x="115" y="129"/>
                      <a:pt x="115" y="129"/>
                    </a:cubicBezTo>
                    <a:cubicBezTo>
                      <a:pt x="115" y="82"/>
                      <a:pt x="115" y="82"/>
                      <a:pt x="115" y="82"/>
                    </a:cubicBezTo>
                    <a:cubicBezTo>
                      <a:pt x="299" y="82"/>
                      <a:pt x="299" y="82"/>
                      <a:pt x="299" y="82"/>
                    </a:cubicBezTo>
                    <a:lnTo>
                      <a:pt x="299" y="206"/>
                    </a:lnTo>
                    <a:close/>
                  </a:path>
                </a:pathLst>
              </a:custGeom>
              <a:solidFill>
                <a:srgbClr val="07665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1219261" eaLnBrk="1" fontAlgn="auto" latinLnBrk="0" hangingPunct="1">
                  <a:lnSpc>
                    <a:spcPct val="100000"/>
                  </a:lnSpc>
                  <a:spcBef>
                    <a:spcPts val="0"/>
                  </a:spcBef>
                  <a:spcAft>
                    <a:spcPts val="0"/>
                  </a:spcAft>
                  <a:buClrTx/>
                  <a:buSzTx/>
                  <a:buFontTx/>
                  <a:buNone/>
                  <a:tabLst/>
                  <a:defRPr/>
                </a:pPr>
                <a:endParaRPr kumimoji="0" lang="id-ID" sz="3200" b="0" i="0" u="none" strike="noStrike" kern="0" cap="none" spc="0" normalizeH="0" baseline="0" noProof="0" smtClean="0">
                  <a:ln>
                    <a:noFill/>
                  </a:ln>
                  <a:solidFill>
                    <a:srgbClr val="5DB620"/>
                  </a:solidFill>
                  <a:effectLst/>
                  <a:uLnTx/>
                  <a:uFillTx/>
                  <a:latin typeface="Book Antiqua"/>
                </a:endParaRPr>
              </a:p>
            </p:txBody>
          </p:sp>
        </p:grpSp>
        <p:cxnSp>
          <p:nvCxnSpPr>
            <p:cNvPr id="16" name="肘形连接符 15"/>
            <p:cNvCxnSpPr>
              <a:stCxn id="4" idx="6"/>
              <a:endCxn id="22" idx="3"/>
            </p:cNvCxnSpPr>
            <p:nvPr/>
          </p:nvCxnSpPr>
          <p:spPr>
            <a:xfrm>
              <a:off x="7513690" y="1683675"/>
              <a:ext cx="360197" cy="1316531"/>
            </a:xfrm>
            <a:prstGeom prst="bentConnector3">
              <a:avLst>
                <a:gd name="adj1" fmla="val 147599"/>
              </a:avLst>
            </a:prstGeom>
            <a:noFill/>
            <a:ln w="19050" cap="flat" cmpd="sng" algn="ctr">
              <a:solidFill>
                <a:srgbClr val="076655"/>
              </a:solidFill>
              <a:prstDash val="sysDash"/>
              <a:tailEnd type="oval"/>
            </a:ln>
            <a:effectLst/>
          </p:spPr>
        </p:cxnSp>
        <p:sp>
          <p:nvSpPr>
            <p:cNvPr id="17" name="文本框 18"/>
            <p:cNvSpPr txBox="1"/>
            <p:nvPr/>
          </p:nvSpPr>
          <p:spPr>
            <a:xfrm>
              <a:off x="6562978" y="3469376"/>
              <a:ext cx="1901424" cy="957811"/>
            </a:xfrm>
            <a:prstGeom prst="rect">
              <a:avLst/>
            </a:prstGeom>
            <a:noFill/>
          </p:spPr>
          <p:txBody>
            <a:bodyPr wrap="square" lIns="91440" tIns="45720" rIns="91440" bIns="45720" rtlCol="0">
              <a:spAutoFit/>
            </a:bodyPr>
            <a:lstStyle/>
            <a:p>
              <a:pPr marL="0" marR="0" lvl="0" indent="0" algn="ctr" defTabSz="1219261" eaLnBrk="1" fontAlgn="auto" latinLnBrk="0" hangingPunct="1">
                <a:lnSpc>
                  <a:spcPct val="100000"/>
                </a:lnSpc>
                <a:spcBef>
                  <a:spcPts val="600"/>
                </a:spcBef>
                <a:spcAft>
                  <a:spcPts val="0"/>
                </a:spcAft>
                <a:buClrTx/>
                <a:buSzTx/>
                <a:buFontTx/>
                <a:buNone/>
                <a:tabLst/>
                <a:defRPr/>
              </a:pPr>
              <a:r>
                <a:rPr kumimoji="0" lang="zh-CN" altLang="en-US" sz="3200" b="1" i="0" u="none" strike="noStrike" kern="0" cap="none" spc="0" normalizeH="0" baseline="0" noProof="0" dirty="0" smtClean="0">
                  <a:ln>
                    <a:noFill/>
                  </a:ln>
                  <a:solidFill>
                    <a:srgbClr val="076655"/>
                  </a:solidFill>
                  <a:effectLst/>
                  <a:uLnTx/>
                  <a:uFillTx/>
                  <a:latin typeface="微软雅黑" panose="020B0503020204020204" pitchFamily="34" charset="-122"/>
                  <a:ea typeface="微软雅黑" panose="020B0503020204020204" pitchFamily="34" charset="-122"/>
                </a:rPr>
                <a:t>添加标题</a:t>
              </a:r>
              <a:endParaRPr kumimoji="0" lang="en-US" altLang="zh-CN" sz="3200" b="1" i="0" u="none" strike="noStrike" kern="0" cap="none" spc="0" normalizeH="0" baseline="0" noProof="0" dirty="0" smtClean="0">
                <a:ln>
                  <a:noFill/>
                </a:ln>
                <a:solidFill>
                  <a:srgbClr val="076655"/>
                </a:solidFill>
                <a:effectLst/>
                <a:uLnTx/>
                <a:uFillTx/>
                <a:latin typeface="微软雅黑" panose="020B0503020204020204" pitchFamily="34" charset="-122"/>
                <a:ea typeface="微软雅黑" panose="020B0503020204020204" pitchFamily="34" charset="-122"/>
              </a:endParaRPr>
            </a:p>
            <a:p>
              <a:pPr marL="0" marR="0" lvl="0" indent="0" algn="ctr" defTabSz="1219261" eaLnBrk="1" fontAlgn="auto" latinLnBrk="0" hangingPunct="1">
                <a:lnSpc>
                  <a:spcPct val="100000"/>
                </a:lnSpc>
                <a:spcBef>
                  <a:spcPts val="600"/>
                </a:spcBef>
                <a:spcAft>
                  <a:spcPts val="0"/>
                </a:spcAft>
                <a:buClrTx/>
                <a:buSzTx/>
                <a:buFontTx/>
                <a:buNone/>
                <a:tabLst/>
                <a:defRPr/>
              </a:pPr>
              <a:r>
                <a:rPr kumimoji="0" lang="zh-CN" altLang="en-US" sz="1333" b="0" i="0" u="none" strike="noStrike" kern="0" cap="none" spc="0" normalizeH="0" baseline="0" noProof="0" dirty="0" smtClean="0">
                  <a:ln>
                    <a:noFill/>
                  </a:ln>
                  <a:solidFill>
                    <a:srgbClr val="181818"/>
                  </a:solidFill>
                  <a:effectLst/>
                  <a:uLnTx/>
                  <a:uFillTx/>
                  <a:latin typeface="微软雅黑" panose="020B0503020204020204" pitchFamily="34" charset="-122"/>
                  <a:ea typeface="微软雅黑" panose="020B0503020204020204" pitchFamily="34" charset="-122"/>
                </a:rPr>
                <a:t>在此处添加文字在此处添加文字，在此处添加文字在此处添加文字。</a:t>
              </a:r>
            </a:p>
          </p:txBody>
        </p:sp>
      </p:grpSp>
    </p:spTree>
    <p:extLst>
      <p:ext uri="{BB962C8B-B14F-4D97-AF65-F5344CB8AC3E}">
        <p14:creationId xmlns:p14="http://schemas.microsoft.com/office/powerpoint/2010/main" val="4264880107"/>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anim calcmode="lin" valueType="num">
                                      <p:cBhvr>
                                        <p:cTn id="8" dur="2000" fill="hold"/>
                                        <p:tgtEl>
                                          <p:spTgt spid="3"/>
                                        </p:tgtEl>
                                        <p:attrNameLst>
                                          <p:attrName>ppt_w</p:attrName>
                                        </p:attrNameLst>
                                      </p:cBhvr>
                                      <p:tavLst>
                                        <p:tav tm="0" fmla="#ppt_w*sin(2.5*pi*$)">
                                          <p:val>
                                            <p:fltVal val="0"/>
                                          </p:val>
                                        </p:tav>
                                        <p:tav tm="100000">
                                          <p:val>
                                            <p:fltVal val="1"/>
                                          </p:val>
                                        </p:tav>
                                      </p:tavLst>
                                    </p:anim>
                                    <p:anim calcmode="lin" valueType="num">
                                      <p:cBhvr>
                                        <p:cTn id="9" dur="2000" fill="hold"/>
                                        <p:tgtEl>
                                          <p:spTgt spid="3"/>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54"/>
          <p:cNvSpPr txBox="1"/>
          <p:nvPr/>
        </p:nvSpPr>
        <p:spPr>
          <a:xfrm>
            <a:off x="-825829" y="226433"/>
            <a:ext cx="5042228" cy="523220"/>
          </a:xfrm>
          <a:prstGeom prst="rect">
            <a:avLst/>
          </a:prstGeom>
          <a:noFill/>
        </p:spPr>
        <p:txBody>
          <a:bodyPr wrap="square" rtlCol="0">
            <a:spAutoFit/>
          </a:bodyPr>
          <a:lstStyle>
            <a:defPPr>
              <a:defRPr lang="zh-CN"/>
            </a:defPPr>
            <a:lvl1pPr algn="ctr">
              <a:defRPr sz="2800" b="1">
                <a:latin typeface="微软雅黑" panose="020B0503020204020204" pitchFamily="34" charset="-122"/>
                <a:ea typeface="微软雅黑" panose="020B0503020204020204" pitchFamily="34" charset="-122"/>
              </a:defRPr>
            </a:lvl1pPr>
          </a:lstStyle>
          <a:p>
            <a:r>
              <a:rPr lang="zh-CN" altLang="en-US" smtClean="0"/>
              <a:t>点击添加文本标题</a:t>
            </a:r>
            <a:endParaRPr lang="zh-CN" altLang="en-US" dirty="0"/>
          </a:p>
        </p:txBody>
      </p:sp>
      <p:sp>
        <p:nvSpPr>
          <p:cNvPr id="3" name="Freeform 5"/>
          <p:cNvSpPr>
            <a:spLocks/>
          </p:cNvSpPr>
          <p:nvPr/>
        </p:nvSpPr>
        <p:spPr bwMode="auto">
          <a:xfrm>
            <a:off x="3479240" y="1716881"/>
            <a:ext cx="2570745" cy="4119563"/>
          </a:xfrm>
          <a:custGeom>
            <a:avLst/>
            <a:gdLst>
              <a:gd name="T0" fmla="*/ 125 w 3148"/>
              <a:gd name="T1" fmla="*/ 0 h 5005"/>
              <a:gd name="T2" fmla="*/ 3023 w 3148"/>
              <a:gd name="T3" fmla="*/ 0 h 5005"/>
              <a:gd name="T4" fmla="*/ 3148 w 3148"/>
              <a:gd name="T5" fmla="*/ 125 h 5005"/>
              <a:gd name="T6" fmla="*/ 3148 w 3148"/>
              <a:gd name="T7" fmla="*/ 4880 h 5005"/>
              <a:gd name="T8" fmla="*/ 3023 w 3148"/>
              <a:gd name="T9" fmla="*/ 5005 h 5005"/>
              <a:gd name="T10" fmla="*/ 125 w 3148"/>
              <a:gd name="T11" fmla="*/ 5005 h 5005"/>
              <a:gd name="T12" fmla="*/ 0 w 3148"/>
              <a:gd name="T13" fmla="*/ 4880 h 5005"/>
              <a:gd name="T14" fmla="*/ 0 w 3148"/>
              <a:gd name="T15" fmla="*/ 125 h 5005"/>
              <a:gd name="T16" fmla="*/ 125 w 3148"/>
              <a:gd name="T17" fmla="*/ 0 h 50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48" h="5005">
                <a:moveTo>
                  <a:pt x="125" y="0"/>
                </a:moveTo>
                <a:lnTo>
                  <a:pt x="3023" y="0"/>
                </a:lnTo>
                <a:cubicBezTo>
                  <a:pt x="3092" y="0"/>
                  <a:pt x="3148" y="56"/>
                  <a:pt x="3148" y="125"/>
                </a:cubicBezTo>
                <a:lnTo>
                  <a:pt x="3148" y="4880"/>
                </a:lnTo>
                <a:cubicBezTo>
                  <a:pt x="3148" y="4949"/>
                  <a:pt x="3092" y="5005"/>
                  <a:pt x="3023" y="5005"/>
                </a:cubicBezTo>
                <a:lnTo>
                  <a:pt x="125" y="5005"/>
                </a:lnTo>
                <a:cubicBezTo>
                  <a:pt x="56" y="5005"/>
                  <a:pt x="0" y="4949"/>
                  <a:pt x="0" y="4880"/>
                </a:cubicBezTo>
                <a:lnTo>
                  <a:pt x="0" y="125"/>
                </a:lnTo>
                <a:cubicBezTo>
                  <a:pt x="0" y="56"/>
                  <a:pt x="56" y="0"/>
                  <a:pt x="125" y="0"/>
                </a:cubicBezTo>
                <a:close/>
              </a:path>
            </a:pathLst>
          </a:custGeom>
          <a:solidFill>
            <a:srgbClr val="076655"/>
          </a:solidFill>
          <a:ln w="10" cap="flat">
            <a:noFill/>
            <a:prstDash val="solid"/>
            <a:miter lim="800000"/>
            <a:headEnd/>
            <a:tailEnd/>
          </a:ln>
        </p:spPr>
        <p:txBody>
          <a:bodyPr vert="horz" wrap="square" lIns="91416" tIns="45708" rIns="91416" bIns="45708" numCol="1" anchor="t" anchorCtr="0" compatLnSpc="1">
            <a:prstTxWarp prst="textNoShape">
              <a:avLst/>
            </a:prstTxWarp>
          </a:bodyPr>
          <a:lstStyle/>
          <a:p>
            <a:pPr marL="0" marR="0" lvl="0" indent="0" defTabSz="121916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4" name="Freeform 6"/>
          <p:cNvSpPr>
            <a:spLocks/>
          </p:cNvSpPr>
          <p:nvPr/>
        </p:nvSpPr>
        <p:spPr bwMode="auto">
          <a:xfrm>
            <a:off x="633960" y="1716881"/>
            <a:ext cx="2572333" cy="4119563"/>
          </a:xfrm>
          <a:custGeom>
            <a:avLst/>
            <a:gdLst>
              <a:gd name="T0" fmla="*/ 125 w 3149"/>
              <a:gd name="T1" fmla="*/ 0 h 5005"/>
              <a:gd name="T2" fmla="*/ 3024 w 3149"/>
              <a:gd name="T3" fmla="*/ 0 h 5005"/>
              <a:gd name="T4" fmla="*/ 3149 w 3149"/>
              <a:gd name="T5" fmla="*/ 125 h 5005"/>
              <a:gd name="T6" fmla="*/ 3149 w 3149"/>
              <a:gd name="T7" fmla="*/ 4880 h 5005"/>
              <a:gd name="T8" fmla="*/ 3024 w 3149"/>
              <a:gd name="T9" fmla="*/ 5005 h 5005"/>
              <a:gd name="T10" fmla="*/ 125 w 3149"/>
              <a:gd name="T11" fmla="*/ 5005 h 5005"/>
              <a:gd name="T12" fmla="*/ 0 w 3149"/>
              <a:gd name="T13" fmla="*/ 4880 h 5005"/>
              <a:gd name="T14" fmla="*/ 0 w 3149"/>
              <a:gd name="T15" fmla="*/ 125 h 5005"/>
              <a:gd name="T16" fmla="*/ 125 w 3149"/>
              <a:gd name="T17" fmla="*/ 0 h 50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49" h="5005">
                <a:moveTo>
                  <a:pt x="125" y="0"/>
                </a:moveTo>
                <a:lnTo>
                  <a:pt x="3024" y="0"/>
                </a:lnTo>
                <a:cubicBezTo>
                  <a:pt x="3092" y="0"/>
                  <a:pt x="3149" y="56"/>
                  <a:pt x="3149" y="125"/>
                </a:cubicBezTo>
                <a:lnTo>
                  <a:pt x="3149" y="4880"/>
                </a:lnTo>
                <a:cubicBezTo>
                  <a:pt x="3149" y="4949"/>
                  <a:pt x="3092" y="5005"/>
                  <a:pt x="3024" y="5005"/>
                </a:cubicBezTo>
                <a:lnTo>
                  <a:pt x="125" y="5005"/>
                </a:lnTo>
                <a:cubicBezTo>
                  <a:pt x="56" y="5005"/>
                  <a:pt x="0" y="4949"/>
                  <a:pt x="0" y="4880"/>
                </a:cubicBezTo>
                <a:lnTo>
                  <a:pt x="0" y="125"/>
                </a:lnTo>
                <a:cubicBezTo>
                  <a:pt x="0" y="56"/>
                  <a:pt x="56" y="0"/>
                  <a:pt x="125" y="0"/>
                </a:cubicBezTo>
                <a:close/>
              </a:path>
            </a:pathLst>
          </a:custGeom>
          <a:solidFill>
            <a:srgbClr val="076655"/>
          </a:solidFill>
          <a:ln w="10" cap="flat">
            <a:noFill/>
            <a:prstDash val="solid"/>
            <a:miter lim="800000"/>
            <a:headEnd/>
            <a:tailEnd/>
          </a:ln>
        </p:spPr>
        <p:txBody>
          <a:bodyPr vert="horz" wrap="square" lIns="91416" tIns="45708" rIns="91416" bIns="45708" numCol="1" anchor="t" anchorCtr="0" compatLnSpc="1">
            <a:prstTxWarp prst="textNoShape">
              <a:avLst/>
            </a:prstTxWarp>
          </a:bodyPr>
          <a:lstStyle/>
          <a:p>
            <a:pPr marL="0" marR="0" lvl="0" indent="0" defTabSz="121916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6" name="Freeform 7"/>
          <p:cNvSpPr>
            <a:spLocks/>
          </p:cNvSpPr>
          <p:nvPr/>
        </p:nvSpPr>
        <p:spPr bwMode="auto">
          <a:xfrm>
            <a:off x="9168206" y="1716881"/>
            <a:ext cx="2570745" cy="4119563"/>
          </a:xfrm>
          <a:custGeom>
            <a:avLst/>
            <a:gdLst>
              <a:gd name="T0" fmla="*/ 125 w 3148"/>
              <a:gd name="T1" fmla="*/ 0 h 5005"/>
              <a:gd name="T2" fmla="*/ 3023 w 3148"/>
              <a:gd name="T3" fmla="*/ 0 h 5005"/>
              <a:gd name="T4" fmla="*/ 3148 w 3148"/>
              <a:gd name="T5" fmla="*/ 125 h 5005"/>
              <a:gd name="T6" fmla="*/ 3148 w 3148"/>
              <a:gd name="T7" fmla="*/ 4880 h 5005"/>
              <a:gd name="T8" fmla="*/ 3023 w 3148"/>
              <a:gd name="T9" fmla="*/ 5005 h 5005"/>
              <a:gd name="T10" fmla="*/ 125 w 3148"/>
              <a:gd name="T11" fmla="*/ 5005 h 5005"/>
              <a:gd name="T12" fmla="*/ 0 w 3148"/>
              <a:gd name="T13" fmla="*/ 4880 h 5005"/>
              <a:gd name="T14" fmla="*/ 0 w 3148"/>
              <a:gd name="T15" fmla="*/ 125 h 5005"/>
              <a:gd name="T16" fmla="*/ 125 w 3148"/>
              <a:gd name="T17" fmla="*/ 0 h 50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48" h="5005">
                <a:moveTo>
                  <a:pt x="125" y="0"/>
                </a:moveTo>
                <a:lnTo>
                  <a:pt x="3023" y="0"/>
                </a:lnTo>
                <a:cubicBezTo>
                  <a:pt x="3092" y="0"/>
                  <a:pt x="3148" y="56"/>
                  <a:pt x="3148" y="125"/>
                </a:cubicBezTo>
                <a:lnTo>
                  <a:pt x="3148" y="4880"/>
                </a:lnTo>
                <a:cubicBezTo>
                  <a:pt x="3148" y="4949"/>
                  <a:pt x="3092" y="5005"/>
                  <a:pt x="3023" y="5005"/>
                </a:cubicBezTo>
                <a:lnTo>
                  <a:pt x="125" y="5005"/>
                </a:lnTo>
                <a:cubicBezTo>
                  <a:pt x="56" y="5005"/>
                  <a:pt x="0" y="4949"/>
                  <a:pt x="0" y="4880"/>
                </a:cubicBezTo>
                <a:lnTo>
                  <a:pt x="0" y="125"/>
                </a:lnTo>
                <a:cubicBezTo>
                  <a:pt x="0" y="56"/>
                  <a:pt x="56" y="0"/>
                  <a:pt x="125" y="0"/>
                </a:cubicBezTo>
                <a:close/>
              </a:path>
            </a:pathLst>
          </a:custGeom>
          <a:solidFill>
            <a:srgbClr val="076655"/>
          </a:solidFill>
          <a:ln w="10" cap="flat">
            <a:noFill/>
            <a:prstDash val="solid"/>
            <a:miter lim="800000"/>
            <a:headEnd/>
            <a:tailEnd/>
          </a:ln>
        </p:spPr>
        <p:txBody>
          <a:bodyPr vert="horz" wrap="square" lIns="91416" tIns="45708" rIns="91416" bIns="45708" numCol="1" anchor="t" anchorCtr="0" compatLnSpc="1">
            <a:prstTxWarp prst="textNoShape">
              <a:avLst/>
            </a:prstTxWarp>
          </a:bodyPr>
          <a:lstStyle/>
          <a:p>
            <a:pPr marL="0" marR="0" lvl="0" indent="0" defTabSz="121916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7" name="Freeform 8"/>
          <p:cNvSpPr>
            <a:spLocks/>
          </p:cNvSpPr>
          <p:nvPr/>
        </p:nvSpPr>
        <p:spPr bwMode="auto">
          <a:xfrm>
            <a:off x="6324517" y="1716881"/>
            <a:ext cx="2569159" cy="4119563"/>
          </a:xfrm>
          <a:custGeom>
            <a:avLst/>
            <a:gdLst>
              <a:gd name="T0" fmla="*/ 125 w 3148"/>
              <a:gd name="T1" fmla="*/ 0 h 5005"/>
              <a:gd name="T2" fmla="*/ 3023 w 3148"/>
              <a:gd name="T3" fmla="*/ 0 h 5005"/>
              <a:gd name="T4" fmla="*/ 3148 w 3148"/>
              <a:gd name="T5" fmla="*/ 125 h 5005"/>
              <a:gd name="T6" fmla="*/ 3148 w 3148"/>
              <a:gd name="T7" fmla="*/ 4880 h 5005"/>
              <a:gd name="T8" fmla="*/ 3023 w 3148"/>
              <a:gd name="T9" fmla="*/ 5005 h 5005"/>
              <a:gd name="T10" fmla="*/ 125 w 3148"/>
              <a:gd name="T11" fmla="*/ 5005 h 5005"/>
              <a:gd name="T12" fmla="*/ 0 w 3148"/>
              <a:gd name="T13" fmla="*/ 4880 h 5005"/>
              <a:gd name="T14" fmla="*/ 0 w 3148"/>
              <a:gd name="T15" fmla="*/ 125 h 5005"/>
              <a:gd name="T16" fmla="*/ 125 w 3148"/>
              <a:gd name="T17" fmla="*/ 0 h 50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48" h="5005">
                <a:moveTo>
                  <a:pt x="125" y="0"/>
                </a:moveTo>
                <a:lnTo>
                  <a:pt x="3023" y="0"/>
                </a:lnTo>
                <a:cubicBezTo>
                  <a:pt x="3092" y="0"/>
                  <a:pt x="3148" y="56"/>
                  <a:pt x="3148" y="125"/>
                </a:cubicBezTo>
                <a:lnTo>
                  <a:pt x="3148" y="4880"/>
                </a:lnTo>
                <a:cubicBezTo>
                  <a:pt x="3148" y="4949"/>
                  <a:pt x="3092" y="5005"/>
                  <a:pt x="3023" y="5005"/>
                </a:cubicBezTo>
                <a:lnTo>
                  <a:pt x="125" y="5005"/>
                </a:lnTo>
                <a:cubicBezTo>
                  <a:pt x="56" y="5005"/>
                  <a:pt x="0" y="4949"/>
                  <a:pt x="0" y="4880"/>
                </a:cubicBezTo>
                <a:lnTo>
                  <a:pt x="0" y="125"/>
                </a:lnTo>
                <a:cubicBezTo>
                  <a:pt x="0" y="56"/>
                  <a:pt x="56" y="0"/>
                  <a:pt x="125" y="0"/>
                </a:cubicBezTo>
                <a:close/>
              </a:path>
            </a:pathLst>
          </a:custGeom>
          <a:solidFill>
            <a:srgbClr val="076655"/>
          </a:solidFill>
          <a:ln w="10" cap="flat">
            <a:noFill/>
            <a:prstDash val="solid"/>
            <a:miter lim="800000"/>
            <a:headEnd/>
            <a:tailEnd/>
          </a:ln>
        </p:spPr>
        <p:txBody>
          <a:bodyPr vert="horz" wrap="square" lIns="91416" tIns="45708" rIns="91416" bIns="45708" numCol="1" anchor="t" anchorCtr="0" compatLnSpc="1">
            <a:prstTxWarp prst="textNoShape">
              <a:avLst/>
            </a:prstTxWarp>
          </a:bodyPr>
          <a:lstStyle/>
          <a:p>
            <a:pPr marL="0" marR="0" lvl="0" indent="0" defTabSz="121916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black"/>
              </a:solidFill>
              <a:effectLst/>
              <a:uLnTx/>
              <a:uFillTx/>
            </a:endParaRPr>
          </a:p>
        </p:txBody>
      </p:sp>
      <p:grpSp>
        <p:nvGrpSpPr>
          <p:cNvPr id="8" name="组合 7"/>
          <p:cNvGrpSpPr/>
          <p:nvPr/>
        </p:nvGrpSpPr>
        <p:grpSpPr>
          <a:xfrm>
            <a:off x="3041258" y="3326610"/>
            <a:ext cx="631579" cy="636588"/>
            <a:chOff x="3041651" y="3326606"/>
            <a:chExt cx="631825" cy="636588"/>
          </a:xfrm>
        </p:grpSpPr>
        <p:sp>
          <p:nvSpPr>
            <p:cNvPr id="9" name="Oval 9"/>
            <p:cNvSpPr>
              <a:spLocks noChangeArrowheads="1"/>
            </p:cNvSpPr>
            <p:nvPr/>
          </p:nvSpPr>
          <p:spPr bwMode="auto">
            <a:xfrm>
              <a:off x="3041651" y="3326606"/>
              <a:ext cx="631825" cy="636588"/>
            </a:xfrm>
            <a:prstGeom prst="ellipse">
              <a:avLst/>
            </a:prstGeom>
            <a:solidFill>
              <a:srgbClr val="076655"/>
            </a:solidFill>
            <a:ln>
              <a:noFill/>
            </a:ln>
          </p:spPr>
          <p:txBody>
            <a:bodyPr vert="horz" wrap="square" lIns="121920" tIns="60960" rIns="121920" bIns="60960" numCol="1" anchor="t" anchorCtr="0" compatLnSpc="1">
              <a:prstTxWarp prst="textNoShape">
                <a:avLst/>
              </a:prstTxWarp>
            </a:bodyPr>
            <a:lstStyle/>
            <a:p>
              <a:pPr marL="0" marR="0" lvl="0" indent="0" defTabSz="121916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10" name="Freeform 10"/>
            <p:cNvSpPr>
              <a:spLocks/>
            </p:cNvSpPr>
            <p:nvPr/>
          </p:nvSpPr>
          <p:spPr bwMode="auto">
            <a:xfrm>
              <a:off x="3378201" y="3469481"/>
              <a:ext cx="206375" cy="342900"/>
            </a:xfrm>
            <a:custGeom>
              <a:avLst/>
              <a:gdLst>
                <a:gd name="T0" fmla="*/ 216 w 252"/>
                <a:gd name="T1" fmla="*/ 252 h 418"/>
                <a:gd name="T2" fmla="*/ 136 w 252"/>
                <a:gd name="T3" fmla="*/ 321 h 418"/>
                <a:gd name="T4" fmla="*/ 58 w 252"/>
                <a:gd name="T5" fmla="*/ 388 h 418"/>
                <a:gd name="T6" fmla="*/ 0 w 252"/>
                <a:gd name="T7" fmla="*/ 350 h 418"/>
                <a:gd name="T8" fmla="*/ 34 w 252"/>
                <a:gd name="T9" fmla="*/ 321 h 418"/>
                <a:gd name="T10" fmla="*/ 115 w 252"/>
                <a:gd name="T11" fmla="*/ 252 h 418"/>
                <a:gd name="T12" fmla="*/ 112 w 252"/>
                <a:gd name="T13" fmla="*/ 154 h 418"/>
                <a:gd name="T14" fmla="*/ 34 w 252"/>
                <a:gd name="T15" fmla="*/ 88 h 418"/>
                <a:gd name="T16" fmla="*/ 0 w 252"/>
                <a:gd name="T17" fmla="*/ 58 h 418"/>
                <a:gd name="T18" fmla="*/ 55 w 252"/>
                <a:gd name="T19" fmla="*/ 19 h 418"/>
                <a:gd name="T20" fmla="*/ 136 w 252"/>
                <a:gd name="T21" fmla="*/ 88 h 418"/>
                <a:gd name="T22" fmla="*/ 213 w 252"/>
                <a:gd name="T23" fmla="*/ 154 h 418"/>
                <a:gd name="T24" fmla="*/ 216 w 252"/>
                <a:gd name="T25" fmla="*/ 252 h 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2" h="418">
                  <a:moveTo>
                    <a:pt x="216" y="252"/>
                  </a:moveTo>
                  <a:lnTo>
                    <a:pt x="136" y="321"/>
                  </a:lnTo>
                  <a:cubicBezTo>
                    <a:pt x="110" y="343"/>
                    <a:pt x="84" y="365"/>
                    <a:pt x="58" y="388"/>
                  </a:cubicBezTo>
                  <a:cubicBezTo>
                    <a:pt x="21" y="418"/>
                    <a:pt x="5" y="397"/>
                    <a:pt x="0" y="350"/>
                  </a:cubicBezTo>
                  <a:lnTo>
                    <a:pt x="34" y="321"/>
                  </a:lnTo>
                  <a:lnTo>
                    <a:pt x="115" y="252"/>
                  </a:lnTo>
                  <a:cubicBezTo>
                    <a:pt x="143" y="221"/>
                    <a:pt x="150" y="189"/>
                    <a:pt x="112" y="154"/>
                  </a:cubicBezTo>
                  <a:cubicBezTo>
                    <a:pt x="86" y="132"/>
                    <a:pt x="60" y="110"/>
                    <a:pt x="34" y="88"/>
                  </a:cubicBezTo>
                  <a:lnTo>
                    <a:pt x="0" y="58"/>
                  </a:lnTo>
                  <a:cubicBezTo>
                    <a:pt x="4" y="4"/>
                    <a:pt x="25" y="0"/>
                    <a:pt x="55" y="19"/>
                  </a:cubicBezTo>
                  <a:lnTo>
                    <a:pt x="136" y="88"/>
                  </a:lnTo>
                  <a:cubicBezTo>
                    <a:pt x="162" y="110"/>
                    <a:pt x="188" y="132"/>
                    <a:pt x="213" y="154"/>
                  </a:cubicBezTo>
                  <a:cubicBezTo>
                    <a:pt x="252" y="189"/>
                    <a:pt x="244" y="221"/>
                    <a:pt x="216" y="25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121916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11" name="Freeform 11"/>
            <p:cNvSpPr>
              <a:spLocks/>
            </p:cNvSpPr>
            <p:nvPr/>
          </p:nvSpPr>
          <p:spPr bwMode="auto">
            <a:xfrm>
              <a:off x="3182938" y="3469481"/>
              <a:ext cx="206375" cy="342900"/>
            </a:xfrm>
            <a:custGeom>
              <a:avLst/>
              <a:gdLst>
                <a:gd name="T0" fmla="*/ 217 w 252"/>
                <a:gd name="T1" fmla="*/ 252 h 418"/>
                <a:gd name="T2" fmla="*/ 136 w 252"/>
                <a:gd name="T3" fmla="*/ 321 h 418"/>
                <a:gd name="T4" fmla="*/ 59 w 252"/>
                <a:gd name="T5" fmla="*/ 388 h 418"/>
                <a:gd name="T6" fmla="*/ 0 w 252"/>
                <a:gd name="T7" fmla="*/ 350 h 418"/>
                <a:gd name="T8" fmla="*/ 35 w 252"/>
                <a:gd name="T9" fmla="*/ 321 h 418"/>
                <a:gd name="T10" fmla="*/ 115 w 252"/>
                <a:gd name="T11" fmla="*/ 252 h 418"/>
                <a:gd name="T12" fmla="*/ 112 w 252"/>
                <a:gd name="T13" fmla="*/ 154 h 418"/>
                <a:gd name="T14" fmla="*/ 35 w 252"/>
                <a:gd name="T15" fmla="*/ 88 h 418"/>
                <a:gd name="T16" fmla="*/ 0 w 252"/>
                <a:gd name="T17" fmla="*/ 58 h 418"/>
                <a:gd name="T18" fmla="*/ 56 w 252"/>
                <a:gd name="T19" fmla="*/ 19 h 418"/>
                <a:gd name="T20" fmla="*/ 136 w 252"/>
                <a:gd name="T21" fmla="*/ 88 h 418"/>
                <a:gd name="T22" fmla="*/ 214 w 252"/>
                <a:gd name="T23" fmla="*/ 154 h 418"/>
                <a:gd name="T24" fmla="*/ 217 w 252"/>
                <a:gd name="T25" fmla="*/ 252 h 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2" h="418">
                  <a:moveTo>
                    <a:pt x="217" y="252"/>
                  </a:moveTo>
                  <a:lnTo>
                    <a:pt x="136" y="321"/>
                  </a:lnTo>
                  <a:cubicBezTo>
                    <a:pt x="110" y="343"/>
                    <a:pt x="84" y="365"/>
                    <a:pt x="59" y="388"/>
                  </a:cubicBezTo>
                  <a:cubicBezTo>
                    <a:pt x="21" y="418"/>
                    <a:pt x="6" y="397"/>
                    <a:pt x="0" y="350"/>
                  </a:cubicBezTo>
                  <a:lnTo>
                    <a:pt x="35" y="321"/>
                  </a:lnTo>
                  <a:lnTo>
                    <a:pt x="115" y="252"/>
                  </a:lnTo>
                  <a:cubicBezTo>
                    <a:pt x="143" y="221"/>
                    <a:pt x="150" y="189"/>
                    <a:pt x="112" y="154"/>
                  </a:cubicBezTo>
                  <a:cubicBezTo>
                    <a:pt x="86" y="132"/>
                    <a:pt x="60" y="110"/>
                    <a:pt x="35" y="88"/>
                  </a:cubicBezTo>
                  <a:lnTo>
                    <a:pt x="0" y="58"/>
                  </a:lnTo>
                  <a:cubicBezTo>
                    <a:pt x="4" y="4"/>
                    <a:pt x="26" y="0"/>
                    <a:pt x="56" y="19"/>
                  </a:cubicBezTo>
                  <a:lnTo>
                    <a:pt x="136" y="88"/>
                  </a:lnTo>
                  <a:cubicBezTo>
                    <a:pt x="162" y="110"/>
                    <a:pt x="188" y="132"/>
                    <a:pt x="214" y="154"/>
                  </a:cubicBezTo>
                  <a:cubicBezTo>
                    <a:pt x="252" y="189"/>
                    <a:pt x="245" y="221"/>
                    <a:pt x="217" y="25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121916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black"/>
                </a:solidFill>
                <a:effectLst/>
                <a:uLnTx/>
                <a:uFillTx/>
              </a:endParaRPr>
            </a:p>
          </p:txBody>
        </p:sp>
      </p:grpSp>
      <p:grpSp>
        <p:nvGrpSpPr>
          <p:cNvPr id="12" name="组合 11"/>
          <p:cNvGrpSpPr/>
          <p:nvPr/>
        </p:nvGrpSpPr>
        <p:grpSpPr>
          <a:xfrm>
            <a:off x="5865905" y="3326610"/>
            <a:ext cx="633165" cy="636588"/>
            <a:chOff x="5867401" y="3326606"/>
            <a:chExt cx="633413" cy="636588"/>
          </a:xfrm>
        </p:grpSpPr>
        <p:sp>
          <p:nvSpPr>
            <p:cNvPr id="13" name="Oval 12"/>
            <p:cNvSpPr>
              <a:spLocks noChangeArrowheads="1"/>
            </p:cNvSpPr>
            <p:nvPr/>
          </p:nvSpPr>
          <p:spPr bwMode="auto">
            <a:xfrm>
              <a:off x="5867401" y="3326606"/>
              <a:ext cx="633413" cy="636588"/>
            </a:xfrm>
            <a:prstGeom prst="ellipse">
              <a:avLst/>
            </a:prstGeom>
            <a:solidFill>
              <a:srgbClr val="076655"/>
            </a:solidFill>
            <a:ln>
              <a:noFill/>
            </a:ln>
          </p:spPr>
          <p:txBody>
            <a:bodyPr vert="horz" wrap="square" lIns="121920" tIns="60960" rIns="121920" bIns="60960" numCol="1" anchor="t" anchorCtr="0" compatLnSpc="1">
              <a:prstTxWarp prst="textNoShape">
                <a:avLst/>
              </a:prstTxWarp>
            </a:bodyPr>
            <a:lstStyle/>
            <a:p>
              <a:pPr marL="0" marR="0" lvl="0" indent="0" defTabSz="121916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14" name="Freeform 13"/>
            <p:cNvSpPr>
              <a:spLocks/>
            </p:cNvSpPr>
            <p:nvPr/>
          </p:nvSpPr>
          <p:spPr bwMode="auto">
            <a:xfrm>
              <a:off x="6205539" y="3469481"/>
              <a:ext cx="206375" cy="342900"/>
            </a:xfrm>
            <a:custGeom>
              <a:avLst/>
              <a:gdLst>
                <a:gd name="T0" fmla="*/ 217 w 252"/>
                <a:gd name="T1" fmla="*/ 252 h 418"/>
                <a:gd name="T2" fmla="*/ 136 w 252"/>
                <a:gd name="T3" fmla="*/ 321 h 418"/>
                <a:gd name="T4" fmla="*/ 59 w 252"/>
                <a:gd name="T5" fmla="*/ 388 h 418"/>
                <a:gd name="T6" fmla="*/ 0 w 252"/>
                <a:gd name="T7" fmla="*/ 350 h 418"/>
                <a:gd name="T8" fmla="*/ 35 w 252"/>
                <a:gd name="T9" fmla="*/ 321 h 418"/>
                <a:gd name="T10" fmla="*/ 115 w 252"/>
                <a:gd name="T11" fmla="*/ 252 h 418"/>
                <a:gd name="T12" fmla="*/ 112 w 252"/>
                <a:gd name="T13" fmla="*/ 154 h 418"/>
                <a:gd name="T14" fmla="*/ 35 w 252"/>
                <a:gd name="T15" fmla="*/ 88 h 418"/>
                <a:gd name="T16" fmla="*/ 0 w 252"/>
                <a:gd name="T17" fmla="*/ 58 h 418"/>
                <a:gd name="T18" fmla="*/ 56 w 252"/>
                <a:gd name="T19" fmla="*/ 19 h 418"/>
                <a:gd name="T20" fmla="*/ 136 w 252"/>
                <a:gd name="T21" fmla="*/ 88 h 418"/>
                <a:gd name="T22" fmla="*/ 214 w 252"/>
                <a:gd name="T23" fmla="*/ 154 h 418"/>
                <a:gd name="T24" fmla="*/ 217 w 252"/>
                <a:gd name="T25" fmla="*/ 252 h 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2" h="418">
                  <a:moveTo>
                    <a:pt x="217" y="252"/>
                  </a:moveTo>
                  <a:lnTo>
                    <a:pt x="136" y="321"/>
                  </a:lnTo>
                  <a:cubicBezTo>
                    <a:pt x="110" y="343"/>
                    <a:pt x="84" y="365"/>
                    <a:pt x="59" y="388"/>
                  </a:cubicBezTo>
                  <a:cubicBezTo>
                    <a:pt x="21" y="418"/>
                    <a:pt x="6" y="397"/>
                    <a:pt x="0" y="350"/>
                  </a:cubicBezTo>
                  <a:lnTo>
                    <a:pt x="35" y="321"/>
                  </a:lnTo>
                  <a:lnTo>
                    <a:pt x="115" y="252"/>
                  </a:lnTo>
                  <a:cubicBezTo>
                    <a:pt x="143" y="221"/>
                    <a:pt x="150" y="189"/>
                    <a:pt x="112" y="154"/>
                  </a:cubicBezTo>
                  <a:cubicBezTo>
                    <a:pt x="86" y="132"/>
                    <a:pt x="60" y="110"/>
                    <a:pt x="35" y="88"/>
                  </a:cubicBezTo>
                  <a:lnTo>
                    <a:pt x="0" y="58"/>
                  </a:lnTo>
                  <a:cubicBezTo>
                    <a:pt x="4" y="4"/>
                    <a:pt x="26" y="0"/>
                    <a:pt x="56" y="19"/>
                  </a:cubicBezTo>
                  <a:lnTo>
                    <a:pt x="136" y="88"/>
                  </a:lnTo>
                  <a:cubicBezTo>
                    <a:pt x="162" y="110"/>
                    <a:pt x="188" y="132"/>
                    <a:pt x="214" y="154"/>
                  </a:cubicBezTo>
                  <a:cubicBezTo>
                    <a:pt x="252" y="189"/>
                    <a:pt x="245" y="221"/>
                    <a:pt x="217" y="25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121916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15" name="Freeform 14"/>
            <p:cNvSpPr>
              <a:spLocks/>
            </p:cNvSpPr>
            <p:nvPr/>
          </p:nvSpPr>
          <p:spPr bwMode="auto">
            <a:xfrm>
              <a:off x="6010276" y="3469481"/>
              <a:ext cx="206375" cy="342900"/>
            </a:xfrm>
            <a:custGeom>
              <a:avLst/>
              <a:gdLst>
                <a:gd name="T0" fmla="*/ 217 w 252"/>
                <a:gd name="T1" fmla="*/ 252 h 418"/>
                <a:gd name="T2" fmla="*/ 136 w 252"/>
                <a:gd name="T3" fmla="*/ 321 h 418"/>
                <a:gd name="T4" fmla="*/ 59 w 252"/>
                <a:gd name="T5" fmla="*/ 388 h 418"/>
                <a:gd name="T6" fmla="*/ 1 w 252"/>
                <a:gd name="T7" fmla="*/ 350 h 418"/>
                <a:gd name="T8" fmla="*/ 35 w 252"/>
                <a:gd name="T9" fmla="*/ 321 h 418"/>
                <a:gd name="T10" fmla="*/ 115 w 252"/>
                <a:gd name="T11" fmla="*/ 252 h 418"/>
                <a:gd name="T12" fmla="*/ 112 w 252"/>
                <a:gd name="T13" fmla="*/ 154 h 418"/>
                <a:gd name="T14" fmla="*/ 35 w 252"/>
                <a:gd name="T15" fmla="*/ 88 h 418"/>
                <a:gd name="T16" fmla="*/ 0 w 252"/>
                <a:gd name="T17" fmla="*/ 58 h 418"/>
                <a:gd name="T18" fmla="*/ 56 w 252"/>
                <a:gd name="T19" fmla="*/ 19 h 418"/>
                <a:gd name="T20" fmla="*/ 136 w 252"/>
                <a:gd name="T21" fmla="*/ 88 h 418"/>
                <a:gd name="T22" fmla="*/ 214 w 252"/>
                <a:gd name="T23" fmla="*/ 154 h 418"/>
                <a:gd name="T24" fmla="*/ 217 w 252"/>
                <a:gd name="T25" fmla="*/ 252 h 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2" h="418">
                  <a:moveTo>
                    <a:pt x="217" y="252"/>
                  </a:moveTo>
                  <a:lnTo>
                    <a:pt x="136" y="321"/>
                  </a:lnTo>
                  <a:cubicBezTo>
                    <a:pt x="111" y="343"/>
                    <a:pt x="85" y="365"/>
                    <a:pt x="59" y="388"/>
                  </a:cubicBezTo>
                  <a:cubicBezTo>
                    <a:pt x="22" y="418"/>
                    <a:pt x="6" y="397"/>
                    <a:pt x="1" y="350"/>
                  </a:cubicBezTo>
                  <a:lnTo>
                    <a:pt x="35" y="321"/>
                  </a:lnTo>
                  <a:lnTo>
                    <a:pt x="115" y="252"/>
                  </a:lnTo>
                  <a:cubicBezTo>
                    <a:pt x="143" y="221"/>
                    <a:pt x="151" y="189"/>
                    <a:pt x="112" y="154"/>
                  </a:cubicBezTo>
                  <a:cubicBezTo>
                    <a:pt x="86" y="132"/>
                    <a:pt x="61" y="110"/>
                    <a:pt x="35" y="88"/>
                  </a:cubicBezTo>
                  <a:lnTo>
                    <a:pt x="0" y="58"/>
                  </a:lnTo>
                  <a:cubicBezTo>
                    <a:pt x="4" y="4"/>
                    <a:pt x="26" y="0"/>
                    <a:pt x="56" y="19"/>
                  </a:cubicBezTo>
                  <a:lnTo>
                    <a:pt x="136" y="88"/>
                  </a:lnTo>
                  <a:cubicBezTo>
                    <a:pt x="162" y="110"/>
                    <a:pt x="188" y="132"/>
                    <a:pt x="214" y="154"/>
                  </a:cubicBezTo>
                  <a:cubicBezTo>
                    <a:pt x="252" y="189"/>
                    <a:pt x="245" y="221"/>
                    <a:pt x="217" y="25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121916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black"/>
                </a:solidFill>
                <a:effectLst/>
                <a:uLnTx/>
                <a:uFillTx/>
              </a:endParaRPr>
            </a:p>
          </p:txBody>
        </p:sp>
      </p:grpSp>
      <p:grpSp>
        <p:nvGrpSpPr>
          <p:cNvPr id="16" name="组合 15"/>
          <p:cNvGrpSpPr/>
          <p:nvPr/>
        </p:nvGrpSpPr>
        <p:grpSpPr>
          <a:xfrm>
            <a:off x="8725462" y="3326610"/>
            <a:ext cx="633165" cy="636588"/>
            <a:chOff x="8728076" y="3326606"/>
            <a:chExt cx="633413" cy="636588"/>
          </a:xfrm>
        </p:grpSpPr>
        <p:sp>
          <p:nvSpPr>
            <p:cNvPr id="17" name="Oval 15"/>
            <p:cNvSpPr>
              <a:spLocks noChangeArrowheads="1"/>
            </p:cNvSpPr>
            <p:nvPr/>
          </p:nvSpPr>
          <p:spPr bwMode="auto">
            <a:xfrm>
              <a:off x="8728076" y="3326606"/>
              <a:ext cx="633413" cy="636588"/>
            </a:xfrm>
            <a:prstGeom prst="ellipse">
              <a:avLst/>
            </a:prstGeom>
            <a:solidFill>
              <a:srgbClr val="076655"/>
            </a:solidFill>
            <a:ln>
              <a:noFill/>
            </a:ln>
          </p:spPr>
          <p:txBody>
            <a:bodyPr vert="horz" wrap="square" lIns="121920" tIns="60960" rIns="121920" bIns="60960" numCol="1" anchor="t" anchorCtr="0" compatLnSpc="1">
              <a:prstTxWarp prst="textNoShape">
                <a:avLst/>
              </a:prstTxWarp>
            </a:bodyPr>
            <a:lstStyle/>
            <a:p>
              <a:pPr marL="0" marR="0" lvl="0" indent="0" defTabSz="121916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18" name="Freeform 16"/>
            <p:cNvSpPr>
              <a:spLocks/>
            </p:cNvSpPr>
            <p:nvPr/>
          </p:nvSpPr>
          <p:spPr bwMode="auto">
            <a:xfrm>
              <a:off x="9066214" y="3469481"/>
              <a:ext cx="206375" cy="342900"/>
            </a:xfrm>
            <a:custGeom>
              <a:avLst/>
              <a:gdLst>
                <a:gd name="T0" fmla="*/ 217 w 252"/>
                <a:gd name="T1" fmla="*/ 252 h 418"/>
                <a:gd name="T2" fmla="*/ 136 w 252"/>
                <a:gd name="T3" fmla="*/ 321 h 418"/>
                <a:gd name="T4" fmla="*/ 59 w 252"/>
                <a:gd name="T5" fmla="*/ 388 h 418"/>
                <a:gd name="T6" fmla="*/ 0 w 252"/>
                <a:gd name="T7" fmla="*/ 350 h 418"/>
                <a:gd name="T8" fmla="*/ 34 w 252"/>
                <a:gd name="T9" fmla="*/ 321 h 418"/>
                <a:gd name="T10" fmla="*/ 115 w 252"/>
                <a:gd name="T11" fmla="*/ 252 h 418"/>
                <a:gd name="T12" fmla="*/ 112 w 252"/>
                <a:gd name="T13" fmla="*/ 154 h 418"/>
                <a:gd name="T14" fmla="*/ 34 w 252"/>
                <a:gd name="T15" fmla="*/ 88 h 418"/>
                <a:gd name="T16" fmla="*/ 0 w 252"/>
                <a:gd name="T17" fmla="*/ 58 h 418"/>
                <a:gd name="T18" fmla="*/ 56 w 252"/>
                <a:gd name="T19" fmla="*/ 19 h 418"/>
                <a:gd name="T20" fmla="*/ 136 w 252"/>
                <a:gd name="T21" fmla="*/ 88 h 418"/>
                <a:gd name="T22" fmla="*/ 213 w 252"/>
                <a:gd name="T23" fmla="*/ 154 h 418"/>
                <a:gd name="T24" fmla="*/ 217 w 252"/>
                <a:gd name="T25" fmla="*/ 252 h 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2" h="418">
                  <a:moveTo>
                    <a:pt x="217" y="252"/>
                  </a:moveTo>
                  <a:lnTo>
                    <a:pt x="136" y="321"/>
                  </a:lnTo>
                  <a:cubicBezTo>
                    <a:pt x="110" y="343"/>
                    <a:pt x="84" y="365"/>
                    <a:pt x="59" y="388"/>
                  </a:cubicBezTo>
                  <a:cubicBezTo>
                    <a:pt x="21" y="418"/>
                    <a:pt x="6" y="397"/>
                    <a:pt x="0" y="350"/>
                  </a:cubicBezTo>
                  <a:lnTo>
                    <a:pt x="34" y="321"/>
                  </a:lnTo>
                  <a:lnTo>
                    <a:pt x="115" y="252"/>
                  </a:lnTo>
                  <a:cubicBezTo>
                    <a:pt x="143" y="221"/>
                    <a:pt x="150" y="189"/>
                    <a:pt x="112" y="154"/>
                  </a:cubicBezTo>
                  <a:cubicBezTo>
                    <a:pt x="86" y="132"/>
                    <a:pt x="60" y="110"/>
                    <a:pt x="34" y="88"/>
                  </a:cubicBezTo>
                  <a:lnTo>
                    <a:pt x="0" y="58"/>
                  </a:lnTo>
                  <a:cubicBezTo>
                    <a:pt x="4" y="4"/>
                    <a:pt x="25" y="0"/>
                    <a:pt x="56" y="19"/>
                  </a:cubicBezTo>
                  <a:lnTo>
                    <a:pt x="136" y="88"/>
                  </a:lnTo>
                  <a:cubicBezTo>
                    <a:pt x="162" y="110"/>
                    <a:pt x="188" y="132"/>
                    <a:pt x="213" y="154"/>
                  </a:cubicBezTo>
                  <a:cubicBezTo>
                    <a:pt x="252" y="189"/>
                    <a:pt x="245" y="221"/>
                    <a:pt x="217" y="25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121916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black"/>
                </a:solidFill>
                <a:effectLst/>
                <a:uLnTx/>
                <a:uFillTx/>
              </a:endParaRPr>
            </a:p>
          </p:txBody>
        </p:sp>
        <p:sp>
          <p:nvSpPr>
            <p:cNvPr id="19" name="Freeform 17"/>
            <p:cNvSpPr>
              <a:spLocks/>
            </p:cNvSpPr>
            <p:nvPr/>
          </p:nvSpPr>
          <p:spPr bwMode="auto">
            <a:xfrm>
              <a:off x="8870951" y="3469481"/>
              <a:ext cx="206375" cy="342900"/>
            </a:xfrm>
            <a:custGeom>
              <a:avLst/>
              <a:gdLst>
                <a:gd name="T0" fmla="*/ 217 w 252"/>
                <a:gd name="T1" fmla="*/ 252 h 418"/>
                <a:gd name="T2" fmla="*/ 136 w 252"/>
                <a:gd name="T3" fmla="*/ 321 h 418"/>
                <a:gd name="T4" fmla="*/ 59 w 252"/>
                <a:gd name="T5" fmla="*/ 388 h 418"/>
                <a:gd name="T6" fmla="*/ 1 w 252"/>
                <a:gd name="T7" fmla="*/ 350 h 418"/>
                <a:gd name="T8" fmla="*/ 35 w 252"/>
                <a:gd name="T9" fmla="*/ 321 h 418"/>
                <a:gd name="T10" fmla="*/ 115 w 252"/>
                <a:gd name="T11" fmla="*/ 252 h 418"/>
                <a:gd name="T12" fmla="*/ 112 w 252"/>
                <a:gd name="T13" fmla="*/ 154 h 418"/>
                <a:gd name="T14" fmla="*/ 35 w 252"/>
                <a:gd name="T15" fmla="*/ 88 h 418"/>
                <a:gd name="T16" fmla="*/ 0 w 252"/>
                <a:gd name="T17" fmla="*/ 58 h 418"/>
                <a:gd name="T18" fmla="*/ 56 w 252"/>
                <a:gd name="T19" fmla="*/ 19 h 418"/>
                <a:gd name="T20" fmla="*/ 136 w 252"/>
                <a:gd name="T21" fmla="*/ 88 h 418"/>
                <a:gd name="T22" fmla="*/ 214 w 252"/>
                <a:gd name="T23" fmla="*/ 154 h 418"/>
                <a:gd name="T24" fmla="*/ 217 w 252"/>
                <a:gd name="T25" fmla="*/ 252 h 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2" h="418">
                  <a:moveTo>
                    <a:pt x="217" y="252"/>
                  </a:moveTo>
                  <a:lnTo>
                    <a:pt x="136" y="321"/>
                  </a:lnTo>
                  <a:cubicBezTo>
                    <a:pt x="110" y="343"/>
                    <a:pt x="85" y="365"/>
                    <a:pt x="59" y="388"/>
                  </a:cubicBezTo>
                  <a:cubicBezTo>
                    <a:pt x="21" y="418"/>
                    <a:pt x="6" y="397"/>
                    <a:pt x="1" y="350"/>
                  </a:cubicBezTo>
                  <a:lnTo>
                    <a:pt x="35" y="321"/>
                  </a:lnTo>
                  <a:lnTo>
                    <a:pt x="115" y="252"/>
                  </a:lnTo>
                  <a:cubicBezTo>
                    <a:pt x="143" y="221"/>
                    <a:pt x="151" y="189"/>
                    <a:pt x="112" y="154"/>
                  </a:cubicBezTo>
                  <a:cubicBezTo>
                    <a:pt x="86" y="132"/>
                    <a:pt x="60" y="110"/>
                    <a:pt x="35" y="88"/>
                  </a:cubicBezTo>
                  <a:lnTo>
                    <a:pt x="0" y="58"/>
                  </a:lnTo>
                  <a:cubicBezTo>
                    <a:pt x="4" y="4"/>
                    <a:pt x="26" y="0"/>
                    <a:pt x="56" y="19"/>
                  </a:cubicBezTo>
                  <a:lnTo>
                    <a:pt x="136" y="88"/>
                  </a:lnTo>
                  <a:cubicBezTo>
                    <a:pt x="162" y="110"/>
                    <a:pt x="188" y="132"/>
                    <a:pt x="214" y="154"/>
                  </a:cubicBezTo>
                  <a:cubicBezTo>
                    <a:pt x="252" y="189"/>
                    <a:pt x="245" y="221"/>
                    <a:pt x="217" y="25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121916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black"/>
                </a:solidFill>
                <a:effectLst/>
                <a:uLnTx/>
                <a:uFillTx/>
              </a:endParaRPr>
            </a:p>
          </p:txBody>
        </p:sp>
      </p:grpSp>
      <p:grpSp>
        <p:nvGrpSpPr>
          <p:cNvPr id="20" name="组合 19"/>
          <p:cNvGrpSpPr/>
          <p:nvPr/>
        </p:nvGrpSpPr>
        <p:grpSpPr>
          <a:xfrm>
            <a:off x="1454378" y="1939134"/>
            <a:ext cx="929911" cy="938214"/>
            <a:chOff x="1454151" y="1939131"/>
            <a:chExt cx="930275" cy="938213"/>
          </a:xfrm>
          <a:solidFill>
            <a:sysClr val="window" lastClr="FFFFFF"/>
          </a:solidFill>
        </p:grpSpPr>
        <p:sp>
          <p:nvSpPr>
            <p:cNvPr id="21" name="Oval 18"/>
            <p:cNvSpPr>
              <a:spLocks noChangeArrowheads="1"/>
            </p:cNvSpPr>
            <p:nvPr/>
          </p:nvSpPr>
          <p:spPr bwMode="auto">
            <a:xfrm>
              <a:off x="1454151" y="1939131"/>
              <a:ext cx="930275" cy="938213"/>
            </a:xfrm>
            <a:prstGeom prst="ellipse">
              <a:avLst/>
            </a:prstGeom>
            <a:grpFill/>
            <a:ln>
              <a:noFill/>
            </a:ln>
          </p:spPr>
          <p:txBody>
            <a:bodyPr vert="horz" wrap="square" lIns="121920" tIns="60960" rIns="121920" bIns="60960" numCol="1" anchor="t" anchorCtr="0" compatLnSpc="1">
              <a:prstTxWarp prst="textNoShape">
                <a:avLst/>
              </a:prstTxWarp>
            </a:bodyPr>
            <a:lstStyle/>
            <a:p>
              <a:pPr marL="0" marR="0" lvl="0" indent="0" defTabSz="121916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srgbClr val="C00000"/>
                </a:solidFill>
                <a:effectLst/>
                <a:uLnTx/>
                <a:uFillTx/>
                <a:latin typeface="微软雅黑" pitchFamily="34" charset="-122"/>
                <a:ea typeface="微软雅黑" pitchFamily="34" charset="-122"/>
              </a:endParaRPr>
            </a:p>
          </p:txBody>
        </p:sp>
        <p:sp>
          <p:nvSpPr>
            <p:cNvPr id="22" name="TextBox 73"/>
            <p:cNvSpPr txBox="1"/>
            <p:nvPr/>
          </p:nvSpPr>
          <p:spPr>
            <a:xfrm>
              <a:off x="1586504" y="2115850"/>
              <a:ext cx="691485" cy="584774"/>
            </a:xfrm>
            <a:prstGeom prst="rect">
              <a:avLst/>
            </a:prstGeom>
            <a:noFill/>
          </p:spPr>
          <p:txBody>
            <a:bodyPr wrap="none" rtlCol="0">
              <a:spAutoFit/>
            </a:bodyPr>
            <a:lstStyle/>
            <a:p>
              <a:pPr marL="0" marR="0" lvl="0" indent="0" defTabSz="1219160" eaLnBrk="1" fontAlgn="auto" latinLnBrk="0" hangingPunct="1">
                <a:lnSpc>
                  <a:spcPct val="100000"/>
                </a:lnSpc>
                <a:spcBef>
                  <a:spcPts val="0"/>
                </a:spcBef>
                <a:spcAft>
                  <a:spcPts val="0"/>
                </a:spcAft>
                <a:buClrTx/>
                <a:buSzTx/>
                <a:buFontTx/>
                <a:buNone/>
                <a:tabLst/>
                <a:defRPr/>
              </a:pPr>
              <a:r>
                <a:rPr kumimoji="0" lang="en-US" altLang="zh-CN" sz="3200" b="1" i="0" u="none" strike="noStrike" kern="0" cap="none" spc="0" normalizeH="0" baseline="0" noProof="0" dirty="0" smtClean="0">
                  <a:ln>
                    <a:noFill/>
                  </a:ln>
                  <a:solidFill>
                    <a:srgbClr val="076655"/>
                  </a:solidFill>
                  <a:effectLst/>
                  <a:uLnTx/>
                  <a:uFillTx/>
                  <a:latin typeface="微软雅黑" pitchFamily="34" charset="-122"/>
                  <a:ea typeface="微软雅黑" pitchFamily="34" charset="-122"/>
                </a:rPr>
                <a:t>01</a:t>
              </a:r>
              <a:endParaRPr kumimoji="0" lang="zh-CN" altLang="en-US" sz="3200" b="1" i="0" u="none" strike="noStrike" kern="0" cap="none" spc="0" normalizeH="0" baseline="0" noProof="0" dirty="0" smtClean="0">
                <a:ln>
                  <a:noFill/>
                </a:ln>
                <a:solidFill>
                  <a:srgbClr val="076655"/>
                </a:solidFill>
                <a:effectLst/>
                <a:uLnTx/>
                <a:uFillTx/>
                <a:latin typeface="微软雅黑" pitchFamily="34" charset="-122"/>
                <a:ea typeface="微软雅黑" pitchFamily="34" charset="-122"/>
              </a:endParaRPr>
            </a:p>
          </p:txBody>
        </p:sp>
      </p:grpSp>
      <p:sp>
        <p:nvSpPr>
          <p:cNvPr id="23" name="矩形 22"/>
          <p:cNvSpPr/>
          <p:nvPr/>
        </p:nvSpPr>
        <p:spPr>
          <a:xfrm>
            <a:off x="863072" y="2919182"/>
            <a:ext cx="2089249" cy="2061694"/>
          </a:xfrm>
          <a:prstGeom prst="rect">
            <a:avLst/>
          </a:prstGeom>
          <a:noFill/>
          <a:ln>
            <a:noFill/>
          </a:ln>
        </p:spPr>
        <p:txBody>
          <a:bodyPr wrap="square" lIns="91416" tIns="45708" rIns="91416" bIns="45708">
            <a:spAutoFit/>
          </a:bodyPr>
          <a:lstStyle/>
          <a:p>
            <a:pPr algn="just" defTabSz="1219160"/>
            <a:r>
              <a:rPr lang="zh-CN" altLang="en-US" sz="2133" dirty="0">
                <a:solidFill>
                  <a:prstClr val="white"/>
                </a:solidFill>
                <a:latin typeface="微软雅黑" pitchFamily="34" charset="-122"/>
                <a:ea typeface="微软雅黑" pitchFamily="34" charset="-122"/>
              </a:rPr>
              <a:t>请在这里输入您的文字；请在这里输入您的文字；请在这里输入您的文字；请在这里输入您的文字。</a:t>
            </a:r>
          </a:p>
        </p:txBody>
      </p:sp>
      <p:sp>
        <p:nvSpPr>
          <p:cNvPr id="24" name="矩形 23"/>
          <p:cNvSpPr/>
          <p:nvPr/>
        </p:nvSpPr>
        <p:spPr>
          <a:xfrm>
            <a:off x="3700698" y="2919182"/>
            <a:ext cx="2089249" cy="2061694"/>
          </a:xfrm>
          <a:prstGeom prst="rect">
            <a:avLst/>
          </a:prstGeom>
          <a:noFill/>
          <a:ln>
            <a:noFill/>
          </a:ln>
        </p:spPr>
        <p:txBody>
          <a:bodyPr wrap="square" lIns="91416" tIns="45708" rIns="91416" bIns="45708">
            <a:spAutoFit/>
          </a:bodyPr>
          <a:lstStyle/>
          <a:p>
            <a:pPr algn="just" defTabSz="1219160"/>
            <a:r>
              <a:rPr lang="zh-CN" altLang="en-US" sz="2133" dirty="0">
                <a:solidFill>
                  <a:prstClr val="white"/>
                </a:solidFill>
                <a:latin typeface="微软雅黑" pitchFamily="34" charset="-122"/>
                <a:ea typeface="微软雅黑" pitchFamily="34" charset="-122"/>
              </a:rPr>
              <a:t>请在这里输入您的文字；请在这里输入您的文字；请在这里输入您的文字；请在这里输入您的文字。</a:t>
            </a:r>
          </a:p>
        </p:txBody>
      </p:sp>
      <p:sp>
        <p:nvSpPr>
          <p:cNvPr id="25" name="矩形 24"/>
          <p:cNvSpPr/>
          <p:nvPr/>
        </p:nvSpPr>
        <p:spPr>
          <a:xfrm>
            <a:off x="6578889" y="2919182"/>
            <a:ext cx="2117020" cy="2061694"/>
          </a:xfrm>
          <a:prstGeom prst="rect">
            <a:avLst/>
          </a:prstGeom>
          <a:noFill/>
          <a:ln>
            <a:noFill/>
          </a:ln>
        </p:spPr>
        <p:txBody>
          <a:bodyPr wrap="square" lIns="91416" tIns="45708" rIns="91416" bIns="45708">
            <a:spAutoFit/>
          </a:bodyPr>
          <a:lstStyle/>
          <a:p>
            <a:pPr algn="just" defTabSz="1219160"/>
            <a:r>
              <a:rPr lang="zh-CN" altLang="en-US" sz="2133" dirty="0">
                <a:solidFill>
                  <a:prstClr val="white"/>
                </a:solidFill>
                <a:latin typeface="微软雅黑" pitchFamily="34" charset="-122"/>
                <a:ea typeface="微软雅黑" pitchFamily="34" charset="-122"/>
              </a:rPr>
              <a:t>请在这里输入您的文字；请在这里输入您的文字；请在这里输入您的文字；请在这里输入您的文字。</a:t>
            </a:r>
          </a:p>
        </p:txBody>
      </p:sp>
      <p:sp>
        <p:nvSpPr>
          <p:cNvPr id="26" name="矩形 25"/>
          <p:cNvSpPr/>
          <p:nvPr/>
        </p:nvSpPr>
        <p:spPr>
          <a:xfrm>
            <a:off x="9485088" y="2919182"/>
            <a:ext cx="2089249" cy="2061694"/>
          </a:xfrm>
          <a:prstGeom prst="rect">
            <a:avLst/>
          </a:prstGeom>
          <a:noFill/>
          <a:ln>
            <a:noFill/>
          </a:ln>
        </p:spPr>
        <p:txBody>
          <a:bodyPr wrap="square" lIns="91416" tIns="45708" rIns="91416" bIns="45708">
            <a:spAutoFit/>
          </a:bodyPr>
          <a:lstStyle/>
          <a:p>
            <a:pPr algn="just" defTabSz="1219160"/>
            <a:r>
              <a:rPr lang="zh-CN" altLang="en-US" sz="2133" dirty="0">
                <a:solidFill>
                  <a:prstClr val="white"/>
                </a:solidFill>
                <a:latin typeface="微软雅黑" pitchFamily="34" charset="-122"/>
                <a:ea typeface="微软雅黑" pitchFamily="34" charset="-122"/>
              </a:rPr>
              <a:t>请在这里输入您的文字；请在这里输入您的文字；请在这里输入您的文字；请在这里输入您的文字。</a:t>
            </a:r>
          </a:p>
        </p:txBody>
      </p:sp>
      <p:grpSp>
        <p:nvGrpSpPr>
          <p:cNvPr id="27" name="组合 26"/>
          <p:cNvGrpSpPr/>
          <p:nvPr/>
        </p:nvGrpSpPr>
        <p:grpSpPr>
          <a:xfrm>
            <a:off x="4299648" y="1939134"/>
            <a:ext cx="929911" cy="938214"/>
            <a:chOff x="4300538" y="1939131"/>
            <a:chExt cx="930275" cy="938213"/>
          </a:xfrm>
          <a:solidFill>
            <a:sysClr val="window" lastClr="FFFFFF"/>
          </a:solidFill>
        </p:grpSpPr>
        <p:sp>
          <p:nvSpPr>
            <p:cNvPr id="28" name="Oval 19"/>
            <p:cNvSpPr>
              <a:spLocks noChangeArrowheads="1"/>
            </p:cNvSpPr>
            <p:nvPr/>
          </p:nvSpPr>
          <p:spPr bwMode="auto">
            <a:xfrm>
              <a:off x="4300538" y="1939131"/>
              <a:ext cx="930275" cy="938213"/>
            </a:xfrm>
            <a:prstGeom prst="ellipse">
              <a:avLst/>
            </a:prstGeom>
            <a:grpFill/>
            <a:ln>
              <a:noFill/>
            </a:ln>
          </p:spPr>
          <p:txBody>
            <a:bodyPr vert="horz" wrap="square" lIns="121920" tIns="60960" rIns="121920" bIns="60960" numCol="1" anchor="t" anchorCtr="0" compatLnSpc="1">
              <a:prstTxWarp prst="textNoShape">
                <a:avLst/>
              </a:prstTxWarp>
            </a:bodyPr>
            <a:lstStyle/>
            <a:p>
              <a:pPr marL="0" marR="0" lvl="0" indent="0" defTabSz="121916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srgbClr val="C00000"/>
                </a:solidFill>
                <a:effectLst/>
                <a:uLnTx/>
                <a:uFillTx/>
                <a:latin typeface="微软雅黑" pitchFamily="34" charset="-122"/>
                <a:ea typeface="微软雅黑" pitchFamily="34" charset="-122"/>
              </a:endParaRPr>
            </a:p>
          </p:txBody>
        </p:sp>
        <p:sp>
          <p:nvSpPr>
            <p:cNvPr id="29" name="TextBox 80"/>
            <p:cNvSpPr txBox="1"/>
            <p:nvPr/>
          </p:nvSpPr>
          <p:spPr>
            <a:xfrm>
              <a:off x="4425239" y="2115850"/>
              <a:ext cx="691485" cy="584774"/>
            </a:xfrm>
            <a:prstGeom prst="rect">
              <a:avLst/>
            </a:prstGeom>
            <a:noFill/>
          </p:spPr>
          <p:txBody>
            <a:bodyPr wrap="none" rtlCol="0">
              <a:spAutoFit/>
            </a:bodyPr>
            <a:lstStyle/>
            <a:p>
              <a:pPr marL="0" marR="0" lvl="0" indent="0" defTabSz="1219160" eaLnBrk="1" fontAlgn="auto" latinLnBrk="0" hangingPunct="1">
                <a:lnSpc>
                  <a:spcPct val="100000"/>
                </a:lnSpc>
                <a:spcBef>
                  <a:spcPts val="0"/>
                </a:spcBef>
                <a:spcAft>
                  <a:spcPts val="0"/>
                </a:spcAft>
                <a:buClrTx/>
                <a:buSzTx/>
                <a:buFontTx/>
                <a:buNone/>
                <a:tabLst/>
                <a:defRPr/>
              </a:pPr>
              <a:r>
                <a:rPr kumimoji="0" lang="en-US" altLang="zh-CN" sz="3200" b="1" i="0" u="none" strike="noStrike" kern="0" cap="none" spc="0" normalizeH="0" baseline="0" noProof="0" dirty="0" smtClean="0">
                  <a:ln>
                    <a:noFill/>
                  </a:ln>
                  <a:solidFill>
                    <a:srgbClr val="076655"/>
                  </a:solidFill>
                  <a:effectLst/>
                  <a:uLnTx/>
                  <a:uFillTx/>
                  <a:latin typeface="微软雅黑" pitchFamily="34" charset="-122"/>
                  <a:ea typeface="微软雅黑" pitchFamily="34" charset="-122"/>
                </a:rPr>
                <a:t>02</a:t>
              </a:r>
              <a:endParaRPr kumimoji="0" lang="zh-CN" altLang="en-US" sz="3200" b="1" i="0" u="none" strike="noStrike" kern="0" cap="none" spc="0" normalizeH="0" baseline="0" noProof="0" dirty="0" smtClean="0">
                <a:ln>
                  <a:noFill/>
                </a:ln>
                <a:solidFill>
                  <a:srgbClr val="076655"/>
                </a:solidFill>
                <a:effectLst/>
                <a:uLnTx/>
                <a:uFillTx/>
                <a:latin typeface="微软雅黑" pitchFamily="34" charset="-122"/>
                <a:ea typeface="微软雅黑" pitchFamily="34" charset="-122"/>
              </a:endParaRPr>
            </a:p>
          </p:txBody>
        </p:sp>
      </p:grpSp>
      <p:grpSp>
        <p:nvGrpSpPr>
          <p:cNvPr id="30" name="组合 29"/>
          <p:cNvGrpSpPr/>
          <p:nvPr/>
        </p:nvGrpSpPr>
        <p:grpSpPr>
          <a:xfrm>
            <a:off x="7143345" y="1939134"/>
            <a:ext cx="931499" cy="938214"/>
            <a:chOff x="7145339" y="1939131"/>
            <a:chExt cx="931863" cy="938213"/>
          </a:xfrm>
          <a:solidFill>
            <a:sysClr val="window" lastClr="FFFFFF"/>
          </a:solidFill>
        </p:grpSpPr>
        <p:sp>
          <p:nvSpPr>
            <p:cNvPr id="31" name="Oval 20"/>
            <p:cNvSpPr>
              <a:spLocks noChangeArrowheads="1"/>
            </p:cNvSpPr>
            <p:nvPr/>
          </p:nvSpPr>
          <p:spPr bwMode="auto">
            <a:xfrm>
              <a:off x="7145339" y="1939131"/>
              <a:ext cx="931863" cy="938213"/>
            </a:xfrm>
            <a:prstGeom prst="ellipse">
              <a:avLst/>
            </a:prstGeom>
            <a:grpFill/>
            <a:ln>
              <a:noFill/>
            </a:ln>
          </p:spPr>
          <p:txBody>
            <a:bodyPr vert="horz" wrap="square" lIns="121920" tIns="60960" rIns="121920" bIns="60960" numCol="1" anchor="t" anchorCtr="0" compatLnSpc="1">
              <a:prstTxWarp prst="textNoShape">
                <a:avLst/>
              </a:prstTxWarp>
            </a:bodyPr>
            <a:lstStyle/>
            <a:p>
              <a:pPr marL="0" marR="0" lvl="0" indent="0" defTabSz="121916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srgbClr val="C00000"/>
                </a:solidFill>
                <a:effectLst/>
                <a:uLnTx/>
                <a:uFillTx/>
                <a:latin typeface="微软雅黑" pitchFamily="34" charset="-122"/>
                <a:ea typeface="微软雅黑" pitchFamily="34" charset="-122"/>
              </a:endParaRPr>
            </a:p>
          </p:txBody>
        </p:sp>
        <p:sp>
          <p:nvSpPr>
            <p:cNvPr id="32" name="TextBox 83"/>
            <p:cNvSpPr txBox="1"/>
            <p:nvPr/>
          </p:nvSpPr>
          <p:spPr>
            <a:xfrm>
              <a:off x="7263972" y="2115850"/>
              <a:ext cx="691485" cy="584774"/>
            </a:xfrm>
            <a:prstGeom prst="rect">
              <a:avLst/>
            </a:prstGeom>
            <a:noFill/>
          </p:spPr>
          <p:txBody>
            <a:bodyPr wrap="none" rtlCol="0">
              <a:spAutoFit/>
            </a:bodyPr>
            <a:lstStyle/>
            <a:p>
              <a:pPr marL="0" marR="0" lvl="0" indent="0" defTabSz="1219160" eaLnBrk="1" fontAlgn="auto" latinLnBrk="0" hangingPunct="1">
                <a:lnSpc>
                  <a:spcPct val="100000"/>
                </a:lnSpc>
                <a:spcBef>
                  <a:spcPts val="0"/>
                </a:spcBef>
                <a:spcAft>
                  <a:spcPts val="0"/>
                </a:spcAft>
                <a:buClrTx/>
                <a:buSzTx/>
                <a:buFontTx/>
                <a:buNone/>
                <a:tabLst/>
                <a:defRPr/>
              </a:pPr>
              <a:r>
                <a:rPr kumimoji="0" lang="en-US" altLang="zh-CN" sz="3200" b="1" i="0" u="none" strike="noStrike" kern="0" cap="none" spc="0" normalizeH="0" baseline="0" noProof="0" dirty="0" smtClean="0">
                  <a:ln>
                    <a:noFill/>
                  </a:ln>
                  <a:solidFill>
                    <a:srgbClr val="076655"/>
                  </a:solidFill>
                  <a:effectLst/>
                  <a:uLnTx/>
                  <a:uFillTx/>
                  <a:latin typeface="微软雅黑" pitchFamily="34" charset="-122"/>
                  <a:ea typeface="微软雅黑" pitchFamily="34" charset="-122"/>
                </a:rPr>
                <a:t>03</a:t>
              </a:r>
              <a:endParaRPr kumimoji="0" lang="zh-CN" altLang="en-US" sz="3200" b="1" i="0" u="none" strike="noStrike" kern="0" cap="none" spc="0" normalizeH="0" baseline="0" noProof="0" dirty="0" smtClean="0">
                <a:ln>
                  <a:noFill/>
                </a:ln>
                <a:solidFill>
                  <a:srgbClr val="076655"/>
                </a:solidFill>
                <a:effectLst/>
                <a:uLnTx/>
                <a:uFillTx/>
                <a:latin typeface="微软雅黑" pitchFamily="34" charset="-122"/>
                <a:ea typeface="微软雅黑" pitchFamily="34" charset="-122"/>
              </a:endParaRPr>
            </a:p>
          </p:txBody>
        </p:sp>
      </p:grpSp>
      <p:grpSp>
        <p:nvGrpSpPr>
          <p:cNvPr id="33" name="组合 32"/>
          <p:cNvGrpSpPr/>
          <p:nvPr/>
        </p:nvGrpSpPr>
        <p:grpSpPr>
          <a:xfrm>
            <a:off x="9988612" y="1939134"/>
            <a:ext cx="931498" cy="938214"/>
            <a:chOff x="9991726" y="1939131"/>
            <a:chExt cx="931863" cy="938213"/>
          </a:xfrm>
          <a:solidFill>
            <a:sysClr val="window" lastClr="FFFFFF"/>
          </a:solidFill>
        </p:grpSpPr>
        <p:sp>
          <p:nvSpPr>
            <p:cNvPr id="34" name="Oval 21"/>
            <p:cNvSpPr>
              <a:spLocks noChangeArrowheads="1"/>
            </p:cNvSpPr>
            <p:nvPr/>
          </p:nvSpPr>
          <p:spPr bwMode="auto">
            <a:xfrm>
              <a:off x="9991726" y="1939131"/>
              <a:ext cx="931863" cy="938213"/>
            </a:xfrm>
            <a:prstGeom prst="ellipse">
              <a:avLst/>
            </a:prstGeom>
            <a:grpFill/>
            <a:ln>
              <a:noFill/>
            </a:ln>
          </p:spPr>
          <p:txBody>
            <a:bodyPr vert="horz" wrap="square" lIns="121920" tIns="60960" rIns="121920" bIns="60960" numCol="1" anchor="t" anchorCtr="0" compatLnSpc="1">
              <a:prstTxWarp prst="textNoShape">
                <a:avLst/>
              </a:prstTxWarp>
            </a:bodyPr>
            <a:lstStyle/>
            <a:p>
              <a:pPr marL="0" marR="0" lvl="0" indent="0" defTabSz="121916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srgbClr val="C00000"/>
                </a:solidFill>
                <a:effectLst/>
                <a:uLnTx/>
                <a:uFillTx/>
                <a:latin typeface="微软雅黑" pitchFamily="34" charset="-122"/>
                <a:ea typeface="微软雅黑" pitchFamily="34" charset="-122"/>
              </a:endParaRPr>
            </a:p>
          </p:txBody>
        </p:sp>
        <p:sp>
          <p:nvSpPr>
            <p:cNvPr id="35" name="TextBox 86"/>
            <p:cNvSpPr txBox="1"/>
            <p:nvPr/>
          </p:nvSpPr>
          <p:spPr>
            <a:xfrm>
              <a:off x="10130001" y="2115850"/>
              <a:ext cx="691486" cy="584774"/>
            </a:xfrm>
            <a:prstGeom prst="rect">
              <a:avLst/>
            </a:prstGeom>
            <a:noFill/>
          </p:spPr>
          <p:txBody>
            <a:bodyPr wrap="none" rtlCol="0">
              <a:spAutoFit/>
            </a:bodyPr>
            <a:lstStyle/>
            <a:p>
              <a:pPr marL="0" marR="0" lvl="0" indent="0" defTabSz="1219160" eaLnBrk="1" fontAlgn="auto" latinLnBrk="0" hangingPunct="1">
                <a:lnSpc>
                  <a:spcPct val="100000"/>
                </a:lnSpc>
                <a:spcBef>
                  <a:spcPts val="0"/>
                </a:spcBef>
                <a:spcAft>
                  <a:spcPts val="0"/>
                </a:spcAft>
                <a:buClrTx/>
                <a:buSzTx/>
                <a:buFontTx/>
                <a:buNone/>
                <a:tabLst/>
                <a:defRPr/>
              </a:pPr>
              <a:r>
                <a:rPr kumimoji="0" lang="en-US" altLang="zh-CN" sz="3200" b="1" i="0" u="none" strike="noStrike" kern="0" cap="none" spc="0" normalizeH="0" baseline="0" noProof="0" dirty="0" smtClean="0">
                  <a:ln>
                    <a:noFill/>
                  </a:ln>
                  <a:solidFill>
                    <a:srgbClr val="076655"/>
                  </a:solidFill>
                  <a:effectLst/>
                  <a:uLnTx/>
                  <a:uFillTx/>
                  <a:latin typeface="微软雅黑" pitchFamily="34" charset="-122"/>
                  <a:ea typeface="微软雅黑" pitchFamily="34" charset="-122"/>
                </a:rPr>
                <a:t>04</a:t>
              </a:r>
              <a:endParaRPr kumimoji="0" lang="zh-CN" altLang="en-US" sz="3200" b="1" i="0" u="none" strike="noStrike" kern="0" cap="none" spc="0" normalizeH="0" baseline="0" noProof="0" dirty="0" smtClean="0">
                <a:ln>
                  <a:noFill/>
                </a:ln>
                <a:solidFill>
                  <a:srgbClr val="076655"/>
                </a:solidFill>
                <a:effectLst/>
                <a:uLnTx/>
                <a:uFillTx/>
                <a:latin typeface="微软雅黑" pitchFamily="34" charset="-122"/>
                <a:ea typeface="微软雅黑" pitchFamily="34" charset="-122"/>
              </a:endParaRPr>
            </a:p>
          </p:txBody>
        </p:sp>
      </p:grpSp>
    </p:spTree>
    <p:extLst>
      <p:ext uri="{BB962C8B-B14F-4D97-AF65-F5344CB8AC3E}">
        <p14:creationId xmlns:p14="http://schemas.microsoft.com/office/powerpoint/2010/main" val="3996214067"/>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anim calcmode="lin" valueType="num">
                                          <p:cBhvr>
                                            <p:cTn id="8" dur="500" fill="hold"/>
                                            <p:tgtEl>
                                              <p:spTgt spid="4"/>
                                            </p:tgtEl>
                                            <p:attrNameLst>
                                              <p:attrName>ppt_x</p:attrName>
                                            </p:attrNameLst>
                                          </p:cBhvr>
                                          <p:tavLst>
                                            <p:tav tm="0">
                                              <p:val>
                                                <p:strVal val="#ppt_x"/>
                                              </p:val>
                                            </p:tav>
                                            <p:tav tm="100000">
                                              <p:val>
                                                <p:strVal val="#ppt_x"/>
                                              </p:val>
                                            </p:tav>
                                          </p:tavLst>
                                        </p:anim>
                                        <p:anim calcmode="lin" valueType="num">
                                          <p:cBhvr>
                                            <p:cTn id="9" dur="500" fill="hold"/>
                                            <p:tgtEl>
                                              <p:spTgt spid="4"/>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20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500"/>
                                            <p:tgtEl>
                                              <p:spTgt spid="3"/>
                                            </p:tgtEl>
                                          </p:cBhvr>
                                        </p:animEffect>
                                        <p:anim calcmode="lin" valueType="num">
                                          <p:cBhvr>
                                            <p:cTn id="13" dur="500" fill="hold"/>
                                            <p:tgtEl>
                                              <p:spTgt spid="3"/>
                                            </p:tgtEl>
                                            <p:attrNameLst>
                                              <p:attrName>ppt_x</p:attrName>
                                            </p:attrNameLst>
                                          </p:cBhvr>
                                          <p:tavLst>
                                            <p:tav tm="0">
                                              <p:val>
                                                <p:strVal val="#ppt_x"/>
                                              </p:val>
                                            </p:tav>
                                            <p:tav tm="100000">
                                              <p:val>
                                                <p:strVal val="#ppt_x"/>
                                              </p:val>
                                            </p:tav>
                                          </p:tavLst>
                                        </p:anim>
                                        <p:anim calcmode="lin" valueType="num">
                                          <p:cBhvr>
                                            <p:cTn id="14" dur="500" fill="hold"/>
                                            <p:tgtEl>
                                              <p:spTgt spid="3"/>
                                            </p:tgtEl>
                                            <p:attrNameLst>
                                              <p:attrName>ppt_y</p:attrName>
                                            </p:attrNameLst>
                                          </p:cBhvr>
                                          <p:tavLst>
                                            <p:tav tm="0">
                                              <p:val>
                                                <p:strVal val="#ppt_y-.1"/>
                                              </p:val>
                                            </p:tav>
                                            <p:tav tm="100000">
                                              <p:val>
                                                <p:strVal val="#ppt_y"/>
                                              </p:val>
                                            </p:tav>
                                          </p:tavLst>
                                        </p:anim>
                                      </p:childTnLst>
                                    </p:cTn>
                                  </p:par>
                                  <p:par>
                                    <p:cTn id="15" presetID="47" presetClass="entr" presetSubtype="0" fill="hold" grpId="0" nodeType="withEffect">
                                      <p:stCondLst>
                                        <p:cond delay="40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500"/>
                                            <p:tgtEl>
                                              <p:spTgt spid="7"/>
                                            </p:tgtEl>
                                          </p:cBhvr>
                                        </p:animEffect>
                                        <p:anim calcmode="lin" valueType="num">
                                          <p:cBhvr>
                                            <p:cTn id="18" dur="500" fill="hold"/>
                                            <p:tgtEl>
                                              <p:spTgt spid="7"/>
                                            </p:tgtEl>
                                            <p:attrNameLst>
                                              <p:attrName>ppt_x</p:attrName>
                                            </p:attrNameLst>
                                          </p:cBhvr>
                                          <p:tavLst>
                                            <p:tav tm="0">
                                              <p:val>
                                                <p:strVal val="#ppt_x"/>
                                              </p:val>
                                            </p:tav>
                                            <p:tav tm="100000">
                                              <p:val>
                                                <p:strVal val="#ppt_x"/>
                                              </p:val>
                                            </p:tav>
                                          </p:tavLst>
                                        </p:anim>
                                        <p:anim calcmode="lin" valueType="num">
                                          <p:cBhvr>
                                            <p:cTn id="19" dur="500" fill="hold"/>
                                            <p:tgtEl>
                                              <p:spTgt spid="7"/>
                                            </p:tgtEl>
                                            <p:attrNameLst>
                                              <p:attrName>ppt_y</p:attrName>
                                            </p:attrNameLst>
                                          </p:cBhvr>
                                          <p:tavLst>
                                            <p:tav tm="0">
                                              <p:val>
                                                <p:strVal val="#ppt_y-.1"/>
                                              </p:val>
                                            </p:tav>
                                            <p:tav tm="100000">
                                              <p:val>
                                                <p:strVal val="#ppt_y"/>
                                              </p:val>
                                            </p:tav>
                                          </p:tavLst>
                                        </p:anim>
                                      </p:childTnLst>
                                    </p:cTn>
                                  </p:par>
                                  <p:par>
                                    <p:cTn id="20" presetID="47" presetClass="entr" presetSubtype="0" fill="hold" grpId="0" nodeType="withEffect">
                                      <p:stCondLst>
                                        <p:cond delay="600"/>
                                      </p:stCondLst>
                                      <p:childTnLst>
                                        <p:set>
                                          <p:cBhvr>
                                            <p:cTn id="21" dur="1" fill="hold">
                                              <p:stCondLst>
                                                <p:cond delay="0"/>
                                              </p:stCondLst>
                                            </p:cTn>
                                            <p:tgtEl>
                                              <p:spTgt spid="6"/>
                                            </p:tgtEl>
                                            <p:attrNameLst>
                                              <p:attrName>style.visibility</p:attrName>
                                            </p:attrNameLst>
                                          </p:cBhvr>
                                          <p:to>
                                            <p:strVal val="visible"/>
                                          </p:to>
                                        </p:set>
                                        <p:animEffect transition="in" filter="fade">
                                          <p:cBhvr>
                                            <p:cTn id="22" dur="500"/>
                                            <p:tgtEl>
                                              <p:spTgt spid="6"/>
                                            </p:tgtEl>
                                          </p:cBhvr>
                                        </p:animEffect>
                                        <p:anim calcmode="lin" valueType="num">
                                          <p:cBhvr>
                                            <p:cTn id="23" dur="500" fill="hold"/>
                                            <p:tgtEl>
                                              <p:spTgt spid="6"/>
                                            </p:tgtEl>
                                            <p:attrNameLst>
                                              <p:attrName>ppt_x</p:attrName>
                                            </p:attrNameLst>
                                          </p:cBhvr>
                                          <p:tavLst>
                                            <p:tav tm="0">
                                              <p:val>
                                                <p:strVal val="#ppt_x"/>
                                              </p:val>
                                            </p:tav>
                                            <p:tav tm="100000">
                                              <p:val>
                                                <p:strVal val="#ppt_x"/>
                                              </p:val>
                                            </p:tav>
                                          </p:tavLst>
                                        </p:anim>
                                        <p:anim calcmode="lin" valueType="num">
                                          <p:cBhvr>
                                            <p:cTn id="24" dur="500" fill="hold"/>
                                            <p:tgtEl>
                                              <p:spTgt spid="6"/>
                                            </p:tgtEl>
                                            <p:attrNameLst>
                                              <p:attrName>ppt_y</p:attrName>
                                            </p:attrNameLst>
                                          </p:cBhvr>
                                          <p:tavLst>
                                            <p:tav tm="0">
                                              <p:val>
                                                <p:strVal val="#ppt_y-.1"/>
                                              </p:val>
                                            </p:tav>
                                            <p:tav tm="100000">
                                              <p:val>
                                                <p:strVal val="#ppt_y"/>
                                              </p:val>
                                            </p:tav>
                                          </p:tavLst>
                                        </p:anim>
                                      </p:childTnLst>
                                    </p:cTn>
                                  </p:par>
                                </p:childTnLst>
                              </p:cTn>
                            </p:par>
                            <p:par>
                              <p:cTn id="25" fill="hold">
                                <p:stCondLst>
                                  <p:cond delay="1100"/>
                                </p:stCondLst>
                                <p:childTnLst>
                                  <p:par>
                                    <p:cTn id="26" presetID="53" presetClass="entr" presetSubtype="16" fill="hold" nodeType="afterEffect">
                                      <p:stCondLst>
                                        <p:cond delay="0"/>
                                      </p:stCondLst>
                                      <p:childTnLst>
                                        <p:set>
                                          <p:cBhvr>
                                            <p:cTn id="27" dur="1" fill="hold">
                                              <p:stCondLst>
                                                <p:cond delay="0"/>
                                              </p:stCondLst>
                                            </p:cTn>
                                            <p:tgtEl>
                                              <p:spTgt spid="20"/>
                                            </p:tgtEl>
                                            <p:attrNameLst>
                                              <p:attrName>style.visibility</p:attrName>
                                            </p:attrNameLst>
                                          </p:cBhvr>
                                          <p:to>
                                            <p:strVal val="visible"/>
                                          </p:to>
                                        </p:set>
                                        <p:anim calcmode="lin" valueType="num">
                                          <p:cBhvr>
                                            <p:cTn id="28" dur="300" fill="hold"/>
                                            <p:tgtEl>
                                              <p:spTgt spid="20"/>
                                            </p:tgtEl>
                                            <p:attrNameLst>
                                              <p:attrName>ppt_w</p:attrName>
                                            </p:attrNameLst>
                                          </p:cBhvr>
                                          <p:tavLst>
                                            <p:tav tm="0">
                                              <p:val>
                                                <p:fltVal val="0"/>
                                              </p:val>
                                            </p:tav>
                                            <p:tav tm="100000">
                                              <p:val>
                                                <p:strVal val="#ppt_w"/>
                                              </p:val>
                                            </p:tav>
                                          </p:tavLst>
                                        </p:anim>
                                        <p:anim calcmode="lin" valueType="num">
                                          <p:cBhvr>
                                            <p:cTn id="29" dur="300" fill="hold"/>
                                            <p:tgtEl>
                                              <p:spTgt spid="20"/>
                                            </p:tgtEl>
                                            <p:attrNameLst>
                                              <p:attrName>ppt_h</p:attrName>
                                            </p:attrNameLst>
                                          </p:cBhvr>
                                          <p:tavLst>
                                            <p:tav tm="0">
                                              <p:val>
                                                <p:fltVal val="0"/>
                                              </p:val>
                                            </p:tav>
                                            <p:tav tm="100000">
                                              <p:val>
                                                <p:strVal val="#ppt_h"/>
                                              </p:val>
                                            </p:tav>
                                          </p:tavLst>
                                        </p:anim>
                                        <p:animEffect transition="in" filter="fade">
                                          <p:cBhvr>
                                            <p:cTn id="30" dur="300"/>
                                            <p:tgtEl>
                                              <p:spTgt spid="20"/>
                                            </p:tgtEl>
                                          </p:cBhvr>
                                        </p:animEffect>
                                      </p:childTnLst>
                                    </p:cTn>
                                  </p:par>
                                </p:childTnLst>
                              </p:cTn>
                            </p:par>
                            <p:par>
                              <p:cTn id="31" fill="hold">
                                <p:stCondLst>
                                  <p:cond delay="1400"/>
                                </p:stCondLst>
                                <p:childTnLst>
                                  <p:par>
                                    <p:cTn id="32" presetID="22" presetClass="entr" presetSubtype="1" fill="hold" grpId="0" nodeType="afterEffect">
                                      <p:stCondLst>
                                        <p:cond delay="0"/>
                                      </p:stCondLst>
                                      <p:childTnLst>
                                        <p:set>
                                          <p:cBhvr>
                                            <p:cTn id="33" dur="1" fill="hold">
                                              <p:stCondLst>
                                                <p:cond delay="0"/>
                                              </p:stCondLst>
                                            </p:cTn>
                                            <p:tgtEl>
                                              <p:spTgt spid="23"/>
                                            </p:tgtEl>
                                            <p:attrNameLst>
                                              <p:attrName>style.visibility</p:attrName>
                                            </p:attrNameLst>
                                          </p:cBhvr>
                                          <p:to>
                                            <p:strVal val="visible"/>
                                          </p:to>
                                        </p:set>
                                        <p:animEffect transition="in" filter="wipe(up)">
                                          <p:cBhvr>
                                            <p:cTn id="34" dur="500"/>
                                            <p:tgtEl>
                                              <p:spTgt spid="23"/>
                                            </p:tgtEl>
                                          </p:cBhvr>
                                        </p:animEffect>
                                      </p:childTnLst>
                                    </p:cTn>
                                  </p:par>
                                </p:childTnLst>
                              </p:cTn>
                            </p:par>
                            <p:par>
                              <p:cTn id="35" fill="hold">
                                <p:stCondLst>
                                  <p:cond delay="1900"/>
                                </p:stCondLst>
                                <p:childTnLst>
                                  <p:par>
                                    <p:cTn id="36" presetID="2" presetClass="entr" presetSubtype="8" fill="hold" nodeType="afterEffect" p14:presetBounceEnd="40000">
                                      <p:stCondLst>
                                        <p:cond delay="0"/>
                                      </p:stCondLst>
                                      <p:childTnLst>
                                        <p:set>
                                          <p:cBhvr>
                                            <p:cTn id="37" dur="1" fill="hold">
                                              <p:stCondLst>
                                                <p:cond delay="0"/>
                                              </p:stCondLst>
                                            </p:cTn>
                                            <p:tgtEl>
                                              <p:spTgt spid="8"/>
                                            </p:tgtEl>
                                            <p:attrNameLst>
                                              <p:attrName>style.visibility</p:attrName>
                                            </p:attrNameLst>
                                          </p:cBhvr>
                                          <p:to>
                                            <p:strVal val="visible"/>
                                          </p:to>
                                        </p:set>
                                        <p:anim calcmode="lin" valueType="num" p14:bounceEnd="40000">
                                          <p:cBhvr additive="base">
                                            <p:cTn id="38" dur="500" fill="hold"/>
                                            <p:tgtEl>
                                              <p:spTgt spid="8"/>
                                            </p:tgtEl>
                                            <p:attrNameLst>
                                              <p:attrName>ppt_x</p:attrName>
                                            </p:attrNameLst>
                                          </p:cBhvr>
                                          <p:tavLst>
                                            <p:tav tm="0">
                                              <p:val>
                                                <p:strVal val="0-#ppt_w/2"/>
                                              </p:val>
                                            </p:tav>
                                            <p:tav tm="100000">
                                              <p:val>
                                                <p:strVal val="#ppt_x"/>
                                              </p:val>
                                            </p:tav>
                                          </p:tavLst>
                                        </p:anim>
                                        <p:anim calcmode="lin" valueType="num" p14:bounceEnd="40000">
                                          <p:cBhvr additive="base">
                                            <p:cTn id="39" dur="500" fill="hold"/>
                                            <p:tgtEl>
                                              <p:spTgt spid="8"/>
                                            </p:tgtEl>
                                            <p:attrNameLst>
                                              <p:attrName>ppt_y</p:attrName>
                                            </p:attrNameLst>
                                          </p:cBhvr>
                                          <p:tavLst>
                                            <p:tav tm="0">
                                              <p:val>
                                                <p:strVal val="#ppt_y"/>
                                              </p:val>
                                            </p:tav>
                                            <p:tav tm="100000">
                                              <p:val>
                                                <p:strVal val="#ppt_y"/>
                                              </p:val>
                                            </p:tav>
                                          </p:tavLst>
                                        </p:anim>
                                      </p:childTnLst>
                                    </p:cTn>
                                  </p:par>
                                </p:childTnLst>
                              </p:cTn>
                            </p:par>
                            <p:par>
                              <p:cTn id="40" fill="hold">
                                <p:stCondLst>
                                  <p:cond delay="2400"/>
                                </p:stCondLst>
                                <p:childTnLst>
                                  <p:par>
                                    <p:cTn id="41" presetID="53" presetClass="entr" presetSubtype="16" fill="hold" nodeType="afterEffect">
                                      <p:stCondLst>
                                        <p:cond delay="0"/>
                                      </p:stCondLst>
                                      <p:childTnLst>
                                        <p:set>
                                          <p:cBhvr>
                                            <p:cTn id="42" dur="1" fill="hold">
                                              <p:stCondLst>
                                                <p:cond delay="0"/>
                                              </p:stCondLst>
                                            </p:cTn>
                                            <p:tgtEl>
                                              <p:spTgt spid="27"/>
                                            </p:tgtEl>
                                            <p:attrNameLst>
                                              <p:attrName>style.visibility</p:attrName>
                                            </p:attrNameLst>
                                          </p:cBhvr>
                                          <p:to>
                                            <p:strVal val="visible"/>
                                          </p:to>
                                        </p:set>
                                        <p:anim calcmode="lin" valueType="num">
                                          <p:cBhvr>
                                            <p:cTn id="43" dur="300" fill="hold"/>
                                            <p:tgtEl>
                                              <p:spTgt spid="27"/>
                                            </p:tgtEl>
                                            <p:attrNameLst>
                                              <p:attrName>ppt_w</p:attrName>
                                            </p:attrNameLst>
                                          </p:cBhvr>
                                          <p:tavLst>
                                            <p:tav tm="0">
                                              <p:val>
                                                <p:fltVal val="0"/>
                                              </p:val>
                                            </p:tav>
                                            <p:tav tm="100000">
                                              <p:val>
                                                <p:strVal val="#ppt_w"/>
                                              </p:val>
                                            </p:tav>
                                          </p:tavLst>
                                        </p:anim>
                                        <p:anim calcmode="lin" valueType="num">
                                          <p:cBhvr>
                                            <p:cTn id="44" dur="300" fill="hold"/>
                                            <p:tgtEl>
                                              <p:spTgt spid="27"/>
                                            </p:tgtEl>
                                            <p:attrNameLst>
                                              <p:attrName>ppt_h</p:attrName>
                                            </p:attrNameLst>
                                          </p:cBhvr>
                                          <p:tavLst>
                                            <p:tav tm="0">
                                              <p:val>
                                                <p:fltVal val="0"/>
                                              </p:val>
                                            </p:tav>
                                            <p:tav tm="100000">
                                              <p:val>
                                                <p:strVal val="#ppt_h"/>
                                              </p:val>
                                            </p:tav>
                                          </p:tavLst>
                                        </p:anim>
                                        <p:animEffect transition="in" filter="fade">
                                          <p:cBhvr>
                                            <p:cTn id="45" dur="300"/>
                                            <p:tgtEl>
                                              <p:spTgt spid="27"/>
                                            </p:tgtEl>
                                          </p:cBhvr>
                                        </p:animEffect>
                                      </p:childTnLst>
                                    </p:cTn>
                                  </p:par>
                                </p:childTnLst>
                              </p:cTn>
                            </p:par>
                            <p:par>
                              <p:cTn id="46" fill="hold">
                                <p:stCondLst>
                                  <p:cond delay="2700"/>
                                </p:stCondLst>
                                <p:childTnLst>
                                  <p:par>
                                    <p:cTn id="47" presetID="22" presetClass="entr" presetSubtype="1" fill="hold" grpId="0" nodeType="afterEffect">
                                      <p:stCondLst>
                                        <p:cond delay="0"/>
                                      </p:stCondLst>
                                      <p:childTnLst>
                                        <p:set>
                                          <p:cBhvr>
                                            <p:cTn id="48" dur="1" fill="hold">
                                              <p:stCondLst>
                                                <p:cond delay="0"/>
                                              </p:stCondLst>
                                            </p:cTn>
                                            <p:tgtEl>
                                              <p:spTgt spid="24"/>
                                            </p:tgtEl>
                                            <p:attrNameLst>
                                              <p:attrName>style.visibility</p:attrName>
                                            </p:attrNameLst>
                                          </p:cBhvr>
                                          <p:to>
                                            <p:strVal val="visible"/>
                                          </p:to>
                                        </p:set>
                                        <p:animEffect transition="in" filter="wipe(up)">
                                          <p:cBhvr>
                                            <p:cTn id="49" dur="500"/>
                                            <p:tgtEl>
                                              <p:spTgt spid="24"/>
                                            </p:tgtEl>
                                          </p:cBhvr>
                                        </p:animEffect>
                                      </p:childTnLst>
                                    </p:cTn>
                                  </p:par>
                                </p:childTnLst>
                              </p:cTn>
                            </p:par>
                            <p:par>
                              <p:cTn id="50" fill="hold">
                                <p:stCondLst>
                                  <p:cond delay="3200"/>
                                </p:stCondLst>
                                <p:childTnLst>
                                  <p:par>
                                    <p:cTn id="51" presetID="2" presetClass="entr" presetSubtype="8" fill="hold" nodeType="afterEffect" p14:presetBounceEnd="40000">
                                      <p:stCondLst>
                                        <p:cond delay="0"/>
                                      </p:stCondLst>
                                      <p:childTnLst>
                                        <p:set>
                                          <p:cBhvr>
                                            <p:cTn id="52" dur="1" fill="hold">
                                              <p:stCondLst>
                                                <p:cond delay="0"/>
                                              </p:stCondLst>
                                            </p:cTn>
                                            <p:tgtEl>
                                              <p:spTgt spid="12"/>
                                            </p:tgtEl>
                                            <p:attrNameLst>
                                              <p:attrName>style.visibility</p:attrName>
                                            </p:attrNameLst>
                                          </p:cBhvr>
                                          <p:to>
                                            <p:strVal val="visible"/>
                                          </p:to>
                                        </p:set>
                                        <p:anim calcmode="lin" valueType="num" p14:bounceEnd="40000">
                                          <p:cBhvr additive="base">
                                            <p:cTn id="53" dur="500" fill="hold"/>
                                            <p:tgtEl>
                                              <p:spTgt spid="12"/>
                                            </p:tgtEl>
                                            <p:attrNameLst>
                                              <p:attrName>ppt_x</p:attrName>
                                            </p:attrNameLst>
                                          </p:cBhvr>
                                          <p:tavLst>
                                            <p:tav tm="0">
                                              <p:val>
                                                <p:strVal val="0-#ppt_w/2"/>
                                              </p:val>
                                            </p:tav>
                                            <p:tav tm="100000">
                                              <p:val>
                                                <p:strVal val="#ppt_x"/>
                                              </p:val>
                                            </p:tav>
                                          </p:tavLst>
                                        </p:anim>
                                        <p:anim calcmode="lin" valueType="num" p14:bounceEnd="40000">
                                          <p:cBhvr additive="base">
                                            <p:cTn id="54" dur="500" fill="hold"/>
                                            <p:tgtEl>
                                              <p:spTgt spid="12"/>
                                            </p:tgtEl>
                                            <p:attrNameLst>
                                              <p:attrName>ppt_y</p:attrName>
                                            </p:attrNameLst>
                                          </p:cBhvr>
                                          <p:tavLst>
                                            <p:tav tm="0">
                                              <p:val>
                                                <p:strVal val="#ppt_y"/>
                                              </p:val>
                                            </p:tav>
                                            <p:tav tm="100000">
                                              <p:val>
                                                <p:strVal val="#ppt_y"/>
                                              </p:val>
                                            </p:tav>
                                          </p:tavLst>
                                        </p:anim>
                                      </p:childTnLst>
                                    </p:cTn>
                                  </p:par>
                                </p:childTnLst>
                              </p:cTn>
                            </p:par>
                            <p:par>
                              <p:cTn id="55" fill="hold">
                                <p:stCondLst>
                                  <p:cond delay="3700"/>
                                </p:stCondLst>
                                <p:childTnLst>
                                  <p:par>
                                    <p:cTn id="56" presetID="53" presetClass="entr" presetSubtype="16" fill="hold" nodeType="afterEffect">
                                      <p:stCondLst>
                                        <p:cond delay="0"/>
                                      </p:stCondLst>
                                      <p:childTnLst>
                                        <p:set>
                                          <p:cBhvr>
                                            <p:cTn id="57" dur="1" fill="hold">
                                              <p:stCondLst>
                                                <p:cond delay="0"/>
                                              </p:stCondLst>
                                            </p:cTn>
                                            <p:tgtEl>
                                              <p:spTgt spid="30"/>
                                            </p:tgtEl>
                                            <p:attrNameLst>
                                              <p:attrName>style.visibility</p:attrName>
                                            </p:attrNameLst>
                                          </p:cBhvr>
                                          <p:to>
                                            <p:strVal val="visible"/>
                                          </p:to>
                                        </p:set>
                                        <p:anim calcmode="lin" valueType="num">
                                          <p:cBhvr>
                                            <p:cTn id="58" dur="300" fill="hold"/>
                                            <p:tgtEl>
                                              <p:spTgt spid="30"/>
                                            </p:tgtEl>
                                            <p:attrNameLst>
                                              <p:attrName>ppt_w</p:attrName>
                                            </p:attrNameLst>
                                          </p:cBhvr>
                                          <p:tavLst>
                                            <p:tav tm="0">
                                              <p:val>
                                                <p:fltVal val="0"/>
                                              </p:val>
                                            </p:tav>
                                            <p:tav tm="100000">
                                              <p:val>
                                                <p:strVal val="#ppt_w"/>
                                              </p:val>
                                            </p:tav>
                                          </p:tavLst>
                                        </p:anim>
                                        <p:anim calcmode="lin" valueType="num">
                                          <p:cBhvr>
                                            <p:cTn id="59" dur="300" fill="hold"/>
                                            <p:tgtEl>
                                              <p:spTgt spid="30"/>
                                            </p:tgtEl>
                                            <p:attrNameLst>
                                              <p:attrName>ppt_h</p:attrName>
                                            </p:attrNameLst>
                                          </p:cBhvr>
                                          <p:tavLst>
                                            <p:tav tm="0">
                                              <p:val>
                                                <p:fltVal val="0"/>
                                              </p:val>
                                            </p:tav>
                                            <p:tav tm="100000">
                                              <p:val>
                                                <p:strVal val="#ppt_h"/>
                                              </p:val>
                                            </p:tav>
                                          </p:tavLst>
                                        </p:anim>
                                        <p:animEffect transition="in" filter="fade">
                                          <p:cBhvr>
                                            <p:cTn id="60" dur="300"/>
                                            <p:tgtEl>
                                              <p:spTgt spid="30"/>
                                            </p:tgtEl>
                                          </p:cBhvr>
                                        </p:animEffect>
                                      </p:childTnLst>
                                    </p:cTn>
                                  </p:par>
                                </p:childTnLst>
                              </p:cTn>
                            </p:par>
                            <p:par>
                              <p:cTn id="61" fill="hold">
                                <p:stCondLst>
                                  <p:cond delay="4000"/>
                                </p:stCondLst>
                                <p:childTnLst>
                                  <p:par>
                                    <p:cTn id="62" presetID="22" presetClass="entr" presetSubtype="1" fill="hold" grpId="0" nodeType="afterEffect">
                                      <p:stCondLst>
                                        <p:cond delay="0"/>
                                      </p:stCondLst>
                                      <p:childTnLst>
                                        <p:set>
                                          <p:cBhvr>
                                            <p:cTn id="63" dur="1" fill="hold">
                                              <p:stCondLst>
                                                <p:cond delay="0"/>
                                              </p:stCondLst>
                                            </p:cTn>
                                            <p:tgtEl>
                                              <p:spTgt spid="25"/>
                                            </p:tgtEl>
                                            <p:attrNameLst>
                                              <p:attrName>style.visibility</p:attrName>
                                            </p:attrNameLst>
                                          </p:cBhvr>
                                          <p:to>
                                            <p:strVal val="visible"/>
                                          </p:to>
                                        </p:set>
                                        <p:animEffect transition="in" filter="wipe(up)">
                                          <p:cBhvr>
                                            <p:cTn id="64" dur="500"/>
                                            <p:tgtEl>
                                              <p:spTgt spid="25"/>
                                            </p:tgtEl>
                                          </p:cBhvr>
                                        </p:animEffect>
                                      </p:childTnLst>
                                    </p:cTn>
                                  </p:par>
                                </p:childTnLst>
                              </p:cTn>
                            </p:par>
                            <p:par>
                              <p:cTn id="65" fill="hold">
                                <p:stCondLst>
                                  <p:cond delay="4500"/>
                                </p:stCondLst>
                                <p:childTnLst>
                                  <p:par>
                                    <p:cTn id="66" presetID="2" presetClass="entr" presetSubtype="8" fill="hold" nodeType="afterEffect" p14:presetBounceEnd="40000">
                                      <p:stCondLst>
                                        <p:cond delay="0"/>
                                      </p:stCondLst>
                                      <p:childTnLst>
                                        <p:set>
                                          <p:cBhvr>
                                            <p:cTn id="67" dur="1" fill="hold">
                                              <p:stCondLst>
                                                <p:cond delay="0"/>
                                              </p:stCondLst>
                                            </p:cTn>
                                            <p:tgtEl>
                                              <p:spTgt spid="16"/>
                                            </p:tgtEl>
                                            <p:attrNameLst>
                                              <p:attrName>style.visibility</p:attrName>
                                            </p:attrNameLst>
                                          </p:cBhvr>
                                          <p:to>
                                            <p:strVal val="visible"/>
                                          </p:to>
                                        </p:set>
                                        <p:anim calcmode="lin" valueType="num" p14:bounceEnd="40000">
                                          <p:cBhvr additive="base">
                                            <p:cTn id="68" dur="500" fill="hold"/>
                                            <p:tgtEl>
                                              <p:spTgt spid="16"/>
                                            </p:tgtEl>
                                            <p:attrNameLst>
                                              <p:attrName>ppt_x</p:attrName>
                                            </p:attrNameLst>
                                          </p:cBhvr>
                                          <p:tavLst>
                                            <p:tav tm="0">
                                              <p:val>
                                                <p:strVal val="0-#ppt_w/2"/>
                                              </p:val>
                                            </p:tav>
                                            <p:tav tm="100000">
                                              <p:val>
                                                <p:strVal val="#ppt_x"/>
                                              </p:val>
                                            </p:tav>
                                          </p:tavLst>
                                        </p:anim>
                                        <p:anim calcmode="lin" valueType="num" p14:bounceEnd="40000">
                                          <p:cBhvr additive="base">
                                            <p:cTn id="69" dur="500" fill="hold"/>
                                            <p:tgtEl>
                                              <p:spTgt spid="16"/>
                                            </p:tgtEl>
                                            <p:attrNameLst>
                                              <p:attrName>ppt_y</p:attrName>
                                            </p:attrNameLst>
                                          </p:cBhvr>
                                          <p:tavLst>
                                            <p:tav tm="0">
                                              <p:val>
                                                <p:strVal val="#ppt_y"/>
                                              </p:val>
                                            </p:tav>
                                            <p:tav tm="100000">
                                              <p:val>
                                                <p:strVal val="#ppt_y"/>
                                              </p:val>
                                            </p:tav>
                                          </p:tavLst>
                                        </p:anim>
                                      </p:childTnLst>
                                    </p:cTn>
                                  </p:par>
                                </p:childTnLst>
                              </p:cTn>
                            </p:par>
                            <p:par>
                              <p:cTn id="70" fill="hold">
                                <p:stCondLst>
                                  <p:cond delay="5000"/>
                                </p:stCondLst>
                                <p:childTnLst>
                                  <p:par>
                                    <p:cTn id="71" presetID="53" presetClass="entr" presetSubtype="16" fill="hold" nodeType="afterEffect">
                                      <p:stCondLst>
                                        <p:cond delay="0"/>
                                      </p:stCondLst>
                                      <p:childTnLst>
                                        <p:set>
                                          <p:cBhvr>
                                            <p:cTn id="72" dur="1" fill="hold">
                                              <p:stCondLst>
                                                <p:cond delay="0"/>
                                              </p:stCondLst>
                                            </p:cTn>
                                            <p:tgtEl>
                                              <p:spTgt spid="33"/>
                                            </p:tgtEl>
                                            <p:attrNameLst>
                                              <p:attrName>style.visibility</p:attrName>
                                            </p:attrNameLst>
                                          </p:cBhvr>
                                          <p:to>
                                            <p:strVal val="visible"/>
                                          </p:to>
                                        </p:set>
                                        <p:anim calcmode="lin" valueType="num">
                                          <p:cBhvr>
                                            <p:cTn id="73" dur="300" fill="hold"/>
                                            <p:tgtEl>
                                              <p:spTgt spid="33"/>
                                            </p:tgtEl>
                                            <p:attrNameLst>
                                              <p:attrName>ppt_w</p:attrName>
                                            </p:attrNameLst>
                                          </p:cBhvr>
                                          <p:tavLst>
                                            <p:tav tm="0">
                                              <p:val>
                                                <p:fltVal val="0"/>
                                              </p:val>
                                            </p:tav>
                                            <p:tav tm="100000">
                                              <p:val>
                                                <p:strVal val="#ppt_w"/>
                                              </p:val>
                                            </p:tav>
                                          </p:tavLst>
                                        </p:anim>
                                        <p:anim calcmode="lin" valueType="num">
                                          <p:cBhvr>
                                            <p:cTn id="74" dur="300" fill="hold"/>
                                            <p:tgtEl>
                                              <p:spTgt spid="33"/>
                                            </p:tgtEl>
                                            <p:attrNameLst>
                                              <p:attrName>ppt_h</p:attrName>
                                            </p:attrNameLst>
                                          </p:cBhvr>
                                          <p:tavLst>
                                            <p:tav tm="0">
                                              <p:val>
                                                <p:fltVal val="0"/>
                                              </p:val>
                                            </p:tav>
                                            <p:tav tm="100000">
                                              <p:val>
                                                <p:strVal val="#ppt_h"/>
                                              </p:val>
                                            </p:tav>
                                          </p:tavLst>
                                        </p:anim>
                                        <p:animEffect transition="in" filter="fade">
                                          <p:cBhvr>
                                            <p:cTn id="75" dur="300"/>
                                            <p:tgtEl>
                                              <p:spTgt spid="33"/>
                                            </p:tgtEl>
                                          </p:cBhvr>
                                        </p:animEffect>
                                      </p:childTnLst>
                                    </p:cTn>
                                  </p:par>
                                </p:childTnLst>
                              </p:cTn>
                            </p:par>
                            <p:par>
                              <p:cTn id="76" fill="hold">
                                <p:stCondLst>
                                  <p:cond delay="5300"/>
                                </p:stCondLst>
                                <p:childTnLst>
                                  <p:par>
                                    <p:cTn id="77" presetID="22" presetClass="entr" presetSubtype="1" fill="hold" grpId="0" nodeType="afterEffect">
                                      <p:stCondLst>
                                        <p:cond delay="0"/>
                                      </p:stCondLst>
                                      <p:childTnLst>
                                        <p:set>
                                          <p:cBhvr>
                                            <p:cTn id="78" dur="1" fill="hold">
                                              <p:stCondLst>
                                                <p:cond delay="0"/>
                                              </p:stCondLst>
                                            </p:cTn>
                                            <p:tgtEl>
                                              <p:spTgt spid="26"/>
                                            </p:tgtEl>
                                            <p:attrNameLst>
                                              <p:attrName>style.visibility</p:attrName>
                                            </p:attrNameLst>
                                          </p:cBhvr>
                                          <p:to>
                                            <p:strVal val="visible"/>
                                          </p:to>
                                        </p:set>
                                        <p:animEffect transition="in" filter="wipe(up)">
                                          <p:cBhvr>
                                            <p:cTn id="79"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6" grpId="0" animBg="1"/>
          <p:bldP spid="7" grpId="0" animBg="1"/>
          <p:bldP spid="23" grpId="0"/>
          <p:bldP spid="24" grpId="0"/>
          <p:bldP spid="25" grpId="0"/>
          <p:bldP spid="26"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anim calcmode="lin" valueType="num">
                                          <p:cBhvr>
                                            <p:cTn id="8" dur="500" fill="hold"/>
                                            <p:tgtEl>
                                              <p:spTgt spid="4"/>
                                            </p:tgtEl>
                                            <p:attrNameLst>
                                              <p:attrName>ppt_x</p:attrName>
                                            </p:attrNameLst>
                                          </p:cBhvr>
                                          <p:tavLst>
                                            <p:tav tm="0">
                                              <p:val>
                                                <p:strVal val="#ppt_x"/>
                                              </p:val>
                                            </p:tav>
                                            <p:tav tm="100000">
                                              <p:val>
                                                <p:strVal val="#ppt_x"/>
                                              </p:val>
                                            </p:tav>
                                          </p:tavLst>
                                        </p:anim>
                                        <p:anim calcmode="lin" valueType="num">
                                          <p:cBhvr>
                                            <p:cTn id="9" dur="500" fill="hold"/>
                                            <p:tgtEl>
                                              <p:spTgt spid="4"/>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20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500"/>
                                            <p:tgtEl>
                                              <p:spTgt spid="3"/>
                                            </p:tgtEl>
                                          </p:cBhvr>
                                        </p:animEffect>
                                        <p:anim calcmode="lin" valueType="num">
                                          <p:cBhvr>
                                            <p:cTn id="13" dur="500" fill="hold"/>
                                            <p:tgtEl>
                                              <p:spTgt spid="3"/>
                                            </p:tgtEl>
                                            <p:attrNameLst>
                                              <p:attrName>ppt_x</p:attrName>
                                            </p:attrNameLst>
                                          </p:cBhvr>
                                          <p:tavLst>
                                            <p:tav tm="0">
                                              <p:val>
                                                <p:strVal val="#ppt_x"/>
                                              </p:val>
                                            </p:tav>
                                            <p:tav tm="100000">
                                              <p:val>
                                                <p:strVal val="#ppt_x"/>
                                              </p:val>
                                            </p:tav>
                                          </p:tavLst>
                                        </p:anim>
                                        <p:anim calcmode="lin" valueType="num">
                                          <p:cBhvr>
                                            <p:cTn id="14" dur="500" fill="hold"/>
                                            <p:tgtEl>
                                              <p:spTgt spid="3"/>
                                            </p:tgtEl>
                                            <p:attrNameLst>
                                              <p:attrName>ppt_y</p:attrName>
                                            </p:attrNameLst>
                                          </p:cBhvr>
                                          <p:tavLst>
                                            <p:tav tm="0">
                                              <p:val>
                                                <p:strVal val="#ppt_y-.1"/>
                                              </p:val>
                                            </p:tav>
                                            <p:tav tm="100000">
                                              <p:val>
                                                <p:strVal val="#ppt_y"/>
                                              </p:val>
                                            </p:tav>
                                          </p:tavLst>
                                        </p:anim>
                                      </p:childTnLst>
                                    </p:cTn>
                                  </p:par>
                                  <p:par>
                                    <p:cTn id="15" presetID="47" presetClass="entr" presetSubtype="0" fill="hold" grpId="0" nodeType="withEffect">
                                      <p:stCondLst>
                                        <p:cond delay="40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500"/>
                                            <p:tgtEl>
                                              <p:spTgt spid="7"/>
                                            </p:tgtEl>
                                          </p:cBhvr>
                                        </p:animEffect>
                                        <p:anim calcmode="lin" valueType="num">
                                          <p:cBhvr>
                                            <p:cTn id="18" dur="500" fill="hold"/>
                                            <p:tgtEl>
                                              <p:spTgt spid="7"/>
                                            </p:tgtEl>
                                            <p:attrNameLst>
                                              <p:attrName>ppt_x</p:attrName>
                                            </p:attrNameLst>
                                          </p:cBhvr>
                                          <p:tavLst>
                                            <p:tav tm="0">
                                              <p:val>
                                                <p:strVal val="#ppt_x"/>
                                              </p:val>
                                            </p:tav>
                                            <p:tav tm="100000">
                                              <p:val>
                                                <p:strVal val="#ppt_x"/>
                                              </p:val>
                                            </p:tav>
                                          </p:tavLst>
                                        </p:anim>
                                        <p:anim calcmode="lin" valueType="num">
                                          <p:cBhvr>
                                            <p:cTn id="19" dur="500" fill="hold"/>
                                            <p:tgtEl>
                                              <p:spTgt spid="7"/>
                                            </p:tgtEl>
                                            <p:attrNameLst>
                                              <p:attrName>ppt_y</p:attrName>
                                            </p:attrNameLst>
                                          </p:cBhvr>
                                          <p:tavLst>
                                            <p:tav tm="0">
                                              <p:val>
                                                <p:strVal val="#ppt_y-.1"/>
                                              </p:val>
                                            </p:tav>
                                            <p:tav tm="100000">
                                              <p:val>
                                                <p:strVal val="#ppt_y"/>
                                              </p:val>
                                            </p:tav>
                                          </p:tavLst>
                                        </p:anim>
                                      </p:childTnLst>
                                    </p:cTn>
                                  </p:par>
                                  <p:par>
                                    <p:cTn id="20" presetID="47" presetClass="entr" presetSubtype="0" fill="hold" grpId="0" nodeType="withEffect">
                                      <p:stCondLst>
                                        <p:cond delay="600"/>
                                      </p:stCondLst>
                                      <p:childTnLst>
                                        <p:set>
                                          <p:cBhvr>
                                            <p:cTn id="21" dur="1" fill="hold">
                                              <p:stCondLst>
                                                <p:cond delay="0"/>
                                              </p:stCondLst>
                                            </p:cTn>
                                            <p:tgtEl>
                                              <p:spTgt spid="6"/>
                                            </p:tgtEl>
                                            <p:attrNameLst>
                                              <p:attrName>style.visibility</p:attrName>
                                            </p:attrNameLst>
                                          </p:cBhvr>
                                          <p:to>
                                            <p:strVal val="visible"/>
                                          </p:to>
                                        </p:set>
                                        <p:animEffect transition="in" filter="fade">
                                          <p:cBhvr>
                                            <p:cTn id="22" dur="500"/>
                                            <p:tgtEl>
                                              <p:spTgt spid="6"/>
                                            </p:tgtEl>
                                          </p:cBhvr>
                                        </p:animEffect>
                                        <p:anim calcmode="lin" valueType="num">
                                          <p:cBhvr>
                                            <p:cTn id="23" dur="500" fill="hold"/>
                                            <p:tgtEl>
                                              <p:spTgt spid="6"/>
                                            </p:tgtEl>
                                            <p:attrNameLst>
                                              <p:attrName>ppt_x</p:attrName>
                                            </p:attrNameLst>
                                          </p:cBhvr>
                                          <p:tavLst>
                                            <p:tav tm="0">
                                              <p:val>
                                                <p:strVal val="#ppt_x"/>
                                              </p:val>
                                            </p:tav>
                                            <p:tav tm="100000">
                                              <p:val>
                                                <p:strVal val="#ppt_x"/>
                                              </p:val>
                                            </p:tav>
                                          </p:tavLst>
                                        </p:anim>
                                        <p:anim calcmode="lin" valueType="num">
                                          <p:cBhvr>
                                            <p:cTn id="24" dur="500" fill="hold"/>
                                            <p:tgtEl>
                                              <p:spTgt spid="6"/>
                                            </p:tgtEl>
                                            <p:attrNameLst>
                                              <p:attrName>ppt_y</p:attrName>
                                            </p:attrNameLst>
                                          </p:cBhvr>
                                          <p:tavLst>
                                            <p:tav tm="0">
                                              <p:val>
                                                <p:strVal val="#ppt_y-.1"/>
                                              </p:val>
                                            </p:tav>
                                            <p:tav tm="100000">
                                              <p:val>
                                                <p:strVal val="#ppt_y"/>
                                              </p:val>
                                            </p:tav>
                                          </p:tavLst>
                                        </p:anim>
                                      </p:childTnLst>
                                    </p:cTn>
                                  </p:par>
                                </p:childTnLst>
                              </p:cTn>
                            </p:par>
                            <p:par>
                              <p:cTn id="25" fill="hold">
                                <p:stCondLst>
                                  <p:cond delay="1100"/>
                                </p:stCondLst>
                                <p:childTnLst>
                                  <p:par>
                                    <p:cTn id="26" presetID="53" presetClass="entr" presetSubtype="16" fill="hold" nodeType="afterEffect">
                                      <p:stCondLst>
                                        <p:cond delay="0"/>
                                      </p:stCondLst>
                                      <p:childTnLst>
                                        <p:set>
                                          <p:cBhvr>
                                            <p:cTn id="27" dur="1" fill="hold">
                                              <p:stCondLst>
                                                <p:cond delay="0"/>
                                              </p:stCondLst>
                                            </p:cTn>
                                            <p:tgtEl>
                                              <p:spTgt spid="20"/>
                                            </p:tgtEl>
                                            <p:attrNameLst>
                                              <p:attrName>style.visibility</p:attrName>
                                            </p:attrNameLst>
                                          </p:cBhvr>
                                          <p:to>
                                            <p:strVal val="visible"/>
                                          </p:to>
                                        </p:set>
                                        <p:anim calcmode="lin" valueType="num">
                                          <p:cBhvr>
                                            <p:cTn id="28" dur="300" fill="hold"/>
                                            <p:tgtEl>
                                              <p:spTgt spid="20"/>
                                            </p:tgtEl>
                                            <p:attrNameLst>
                                              <p:attrName>ppt_w</p:attrName>
                                            </p:attrNameLst>
                                          </p:cBhvr>
                                          <p:tavLst>
                                            <p:tav tm="0">
                                              <p:val>
                                                <p:fltVal val="0"/>
                                              </p:val>
                                            </p:tav>
                                            <p:tav tm="100000">
                                              <p:val>
                                                <p:strVal val="#ppt_w"/>
                                              </p:val>
                                            </p:tav>
                                          </p:tavLst>
                                        </p:anim>
                                        <p:anim calcmode="lin" valueType="num">
                                          <p:cBhvr>
                                            <p:cTn id="29" dur="300" fill="hold"/>
                                            <p:tgtEl>
                                              <p:spTgt spid="20"/>
                                            </p:tgtEl>
                                            <p:attrNameLst>
                                              <p:attrName>ppt_h</p:attrName>
                                            </p:attrNameLst>
                                          </p:cBhvr>
                                          <p:tavLst>
                                            <p:tav tm="0">
                                              <p:val>
                                                <p:fltVal val="0"/>
                                              </p:val>
                                            </p:tav>
                                            <p:tav tm="100000">
                                              <p:val>
                                                <p:strVal val="#ppt_h"/>
                                              </p:val>
                                            </p:tav>
                                          </p:tavLst>
                                        </p:anim>
                                        <p:animEffect transition="in" filter="fade">
                                          <p:cBhvr>
                                            <p:cTn id="30" dur="300"/>
                                            <p:tgtEl>
                                              <p:spTgt spid="20"/>
                                            </p:tgtEl>
                                          </p:cBhvr>
                                        </p:animEffect>
                                      </p:childTnLst>
                                    </p:cTn>
                                  </p:par>
                                </p:childTnLst>
                              </p:cTn>
                            </p:par>
                            <p:par>
                              <p:cTn id="31" fill="hold">
                                <p:stCondLst>
                                  <p:cond delay="1400"/>
                                </p:stCondLst>
                                <p:childTnLst>
                                  <p:par>
                                    <p:cTn id="32" presetID="22" presetClass="entr" presetSubtype="1" fill="hold" grpId="0" nodeType="afterEffect">
                                      <p:stCondLst>
                                        <p:cond delay="0"/>
                                      </p:stCondLst>
                                      <p:childTnLst>
                                        <p:set>
                                          <p:cBhvr>
                                            <p:cTn id="33" dur="1" fill="hold">
                                              <p:stCondLst>
                                                <p:cond delay="0"/>
                                              </p:stCondLst>
                                            </p:cTn>
                                            <p:tgtEl>
                                              <p:spTgt spid="23"/>
                                            </p:tgtEl>
                                            <p:attrNameLst>
                                              <p:attrName>style.visibility</p:attrName>
                                            </p:attrNameLst>
                                          </p:cBhvr>
                                          <p:to>
                                            <p:strVal val="visible"/>
                                          </p:to>
                                        </p:set>
                                        <p:animEffect transition="in" filter="wipe(up)">
                                          <p:cBhvr>
                                            <p:cTn id="34" dur="500"/>
                                            <p:tgtEl>
                                              <p:spTgt spid="23"/>
                                            </p:tgtEl>
                                          </p:cBhvr>
                                        </p:animEffect>
                                      </p:childTnLst>
                                    </p:cTn>
                                  </p:par>
                                </p:childTnLst>
                              </p:cTn>
                            </p:par>
                            <p:par>
                              <p:cTn id="35" fill="hold">
                                <p:stCondLst>
                                  <p:cond delay="1900"/>
                                </p:stCondLst>
                                <p:childTnLst>
                                  <p:par>
                                    <p:cTn id="36" presetID="2" presetClass="entr" presetSubtype="8" fill="hold" nodeType="afterEffect">
                                      <p:stCondLst>
                                        <p:cond delay="0"/>
                                      </p:stCondLst>
                                      <p:childTnLst>
                                        <p:set>
                                          <p:cBhvr>
                                            <p:cTn id="37" dur="1" fill="hold">
                                              <p:stCondLst>
                                                <p:cond delay="0"/>
                                              </p:stCondLst>
                                            </p:cTn>
                                            <p:tgtEl>
                                              <p:spTgt spid="8"/>
                                            </p:tgtEl>
                                            <p:attrNameLst>
                                              <p:attrName>style.visibility</p:attrName>
                                            </p:attrNameLst>
                                          </p:cBhvr>
                                          <p:to>
                                            <p:strVal val="visible"/>
                                          </p:to>
                                        </p:set>
                                        <p:anim calcmode="lin" valueType="num">
                                          <p:cBhvr additive="base">
                                            <p:cTn id="38" dur="500" fill="hold"/>
                                            <p:tgtEl>
                                              <p:spTgt spid="8"/>
                                            </p:tgtEl>
                                            <p:attrNameLst>
                                              <p:attrName>ppt_x</p:attrName>
                                            </p:attrNameLst>
                                          </p:cBhvr>
                                          <p:tavLst>
                                            <p:tav tm="0">
                                              <p:val>
                                                <p:strVal val="0-#ppt_w/2"/>
                                              </p:val>
                                            </p:tav>
                                            <p:tav tm="100000">
                                              <p:val>
                                                <p:strVal val="#ppt_x"/>
                                              </p:val>
                                            </p:tav>
                                          </p:tavLst>
                                        </p:anim>
                                        <p:anim calcmode="lin" valueType="num">
                                          <p:cBhvr additive="base">
                                            <p:cTn id="39" dur="500" fill="hold"/>
                                            <p:tgtEl>
                                              <p:spTgt spid="8"/>
                                            </p:tgtEl>
                                            <p:attrNameLst>
                                              <p:attrName>ppt_y</p:attrName>
                                            </p:attrNameLst>
                                          </p:cBhvr>
                                          <p:tavLst>
                                            <p:tav tm="0">
                                              <p:val>
                                                <p:strVal val="#ppt_y"/>
                                              </p:val>
                                            </p:tav>
                                            <p:tav tm="100000">
                                              <p:val>
                                                <p:strVal val="#ppt_y"/>
                                              </p:val>
                                            </p:tav>
                                          </p:tavLst>
                                        </p:anim>
                                      </p:childTnLst>
                                    </p:cTn>
                                  </p:par>
                                </p:childTnLst>
                              </p:cTn>
                            </p:par>
                            <p:par>
                              <p:cTn id="40" fill="hold">
                                <p:stCondLst>
                                  <p:cond delay="2400"/>
                                </p:stCondLst>
                                <p:childTnLst>
                                  <p:par>
                                    <p:cTn id="41" presetID="53" presetClass="entr" presetSubtype="16" fill="hold" nodeType="afterEffect">
                                      <p:stCondLst>
                                        <p:cond delay="0"/>
                                      </p:stCondLst>
                                      <p:childTnLst>
                                        <p:set>
                                          <p:cBhvr>
                                            <p:cTn id="42" dur="1" fill="hold">
                                              <p:stCondLst>
                                                <p:cond delay="0"/>
                                              </p:stCondLst>
                                            </p:cTn>
                                            <p:tgtEl>
                                              <p:spTgt spid="27"/>
                                            </p:tgtEl>
                                            <p:attrNameLst>
                                              <p:attrName>style.visibility</p:attrName>
                                            </p:attrNameLst>
                                          </p:cBhvr>
                                          <p:to>
                                            <p:strVal val="visible"/>
                                          </p:to>
                                        </p:set>
                                        <p:anim calcmode="lin" valueType="num">
                                          <p:cBhvr>
                                            <p:cTn id="43" dur="300" fill="hold"/>
                                            <p:tgtEl>
                                              <p:spTgt spid="27"/>
                                            </p:tgtEl>
                                            <p:attrNameLst>
                                              <p:attrName>ppt_w</p:attrName>
                                            </p:attrNameLst>
                                          </p:cBhvr>
                                          <p:tavLst>
                                            <p:tav tm="0">
                                              <p:val>
                                                <p:fltVal val="0"/>
                                              </p:val>
                                            </p:tav>
                                            <p:tav tm="100000">
                                              <p:val>
                                                <p:strVal val="#ppt_w"/>
                                              </p:val>
                                            </p:tav>
                                          </p:tavLst>
                                        </p:anim>
                                        <p:anim calcmode="lin" valueType="num">
                                          <p:cBhvr>
                                            <p:cTn id="44" dur="300" fill="hold"/>
                                            <p:tgtEl>
                                              <p:spTgt spid="27"/>
                                            </p:tgtEl>
                                            <p:attrNameLst>
                                              <p:attrName>ppt_h</p:attrName>
                                            </p:attrNameLst>
                                          </p:cBhvr>
                                          <p:tavLst>
                                            <p:tav tm="0">
                                              <p:val>
                                                <p:fltVal val="0"/>
                                              </p:val>
                                            </p:tav>
                                            <p:tav tm="100000">
                                              <p:val>
                                                <p:strVal val="#ppt_h"/>
                                              </p:val>
                                            </p:tav>
                                          </p:tavLst>
                                        </p:anim>
                                        <p:animEffect transition="in" filter="fade">
                                          <p:cBhvr>
                                            <p:cTn id="45" dur="300"/>
                                            <p:tgtEl>
                                              <p:spTgt spid="27"/>
                                            </p:tgtEl>
                                          </p:cBhvr>
                                        </p:animEffect>
                                      </p:childTnLst>
                                    </p:cTn>
                                  </p:par>
                                </p:childTnLst>
                              </p:cTn>
                            </p:par>
                            <p:par>
                              <p:cTn id="46" fill="hold">
                                <p:stCondLst>
                                  <p:cond delay="2700"/>
                                </p:stCondLst>
                                <p:childTnLst>
                                  <p:par>
                                    <p:cTn id="47" presetID="22" presetClass="entr" presetSubtype="1" fill="hold" grpId="0" nodeType="afterEffect">
                                      <p:stCondLst>
                                        <p:cond delay="0"/>
                                      </p:stCondLst>
                                      <p:childTnLst>
                                        <p:set>
                                          <p:cBhvr>
                                            <p:cTn id="48" dur="1" fill="hold">
                                              <p:stCondLst>
                                                <p:cond delay="0"/>
                                              </p:stCondLst>
                                            </p:cTn>
                                            <p:tgtEl>
                                              <p:spTgt spid="24"/>
                                            </p:tgtEl>
                                            <p:attrNameLst>
                                              <p:attrName>style.visibility</p:attrName>
                                            </p:attrNameLst>
                                          </p:cBhvr>
                                          <p:to>
                                            <p:strVal val="visible"/>
                                          </p:to>
                                        </p:set>
                                        <p:animEffect transition="in" filter="wipe(up)">
                                          <p:cBhvr>
                                            <p:cTn id="49" dur="500"/>
                                            <p:tgtEl>
                                              <p:spTgt spid="24"/>
                                            </p:tgtEl>
                                          </p:cBhvr>
                                        </p:animEffect>
                                      </p:childTnLst>
                                    </p:cTn>
                                  </p:par>
                                </p:childTnLst>
                              </p:cTn>
                            </p:par>
                            <p:par>
                              <p:cTn id="50" fill="hold">
                                <p:stCondLst>
                                  <p:cond delay="3200"/>
                                </p:stCondLst>
                                <p:childTnLst>
                                  <p:par>
                                    <p:cTn id="51" presetID="2" presetClass="entr" presetSubtype="8" fill="hold" nodeType="afterEffect">
                                      <p:stCondLst>
                                        <p:cond delay="0"/>
                                      </p:stCondLst>
                                      <p:childTnLst>
                                        <p:set>
                                          <p:cBhvr>
                                            <p:cTn id="52" dur="1" fill="hold">
                                              <p:stCondLst>
                                                <p:cond delay="0"/>
                                              </p:stCondLst>
                                            </p:cTn>
                                            <p:tgtEl>
                                              <p:spTgt spid="12"/>
                                            </p:tgtEl>
                                            <p:attrNameLst>
                                              <p:attrName>style.visibility</p:attrName>
                                            </p:attrNameLst>
                                          </p:cBhvr>
                                          <p:to>
                                            <p:strVal val="visible"/>
                                          </p:to>
                                        </p:set>
                                        <p:anim calcmode="lin" valueType="num">
                                          <p:cBhvr additive="base">
                                            <p:cTn id="53" dur="500" fill="hold"/>
                                            <p:tgtEl>
                                              <p:spTgt spid="12"/>
                                            </p:tgtEl>
                                            <p:attrNameLst>
                                              <p:attrName>ppt_x</p:attrName>
                                            </p:attrNameLst>
                                          </p:cBhvr>
                                          <p:tavLst>
                                            <p:tav tm="0">
                                              <p:val>
                                                <p:strVal val="0-#ppt_w/2"/>
                                              </p:val>
                                            </p:tav>
                                            <p:tav tm="100000">
                                              <p:val>
                                                <p:strVal val="#ppt_x"/>
                                              </p:val>
                                            </p:tav>
                                          </p:tavLst>
                                        </p:anim>
                                        <p:anim calcmode="lin" valueType="num">
                                          <p:cBhvr additive="base">
                                            <p:cTn id="54" dur="500" fill="hold"/>
                                            <p:tgtEl>
                                              <p:spTgt spid="12"/>
                                            </p:tgtEl>
                                            <p:attrNameLst>
                                              <p:attrName>ppt_y</p:attrName>
                                            </p:attrNameLst>
                                          </p:cBhvr>
                                          <p:tavLst>
                                            <p:tav tm="0">
                                              <p:val>
                                                <p:strVal val="#ppt_y"/>
                                              </p:val>
                                            </p:tav>
                                            <p:tav tm="100000">
                                              <p:val>
                                                <p:strVal val="#ppt_y"/>
                                              </p:val>
                                            </p:tav>
                                          </p:tavLst>
                                        </p:anim>
                                      </p:childTnLst>
                                    </p:cTn>
                                  </p:par>
                                </p:childTnLst>
                              </p:cTn>
                            </p:par>
                            <p:par>
                              <p:cTn id="55" fill="hold">
                                <p:stCondLst>
                                  <p:cond delay="3700"/>
                                </p:stCondLst>
                                <p:childTnLst>
                                  <p:par>
                                    <p:cTn id="56" presetID="53" presetClass="entr" presetSubtype="16" fill="hold" nodeType="afterEffect">
                                      <p:stCondLst>
                                        <p:cond delay="0"/>
                                      </p:stCondLst>
                                      <p:childTnLst>
                                        <p:set>
                                          <p:cBhvr>
                                            <p:cTn id="57" dur="1" fill="hold">
                                              <p:stCondLst>
                                                <p:cond delay="0"/>
                                              </p:stCondLst>
                                            </p:cTn>
                                            <p:tgtEl>
                                              <p:spTgt spid="30"/>
                                            </p:tgtEl>
                                            <p:attrNameLst>
                                              <p:attrName>style.visibility</p:attrName>
                                            </p:attrNameLst>
                                          </p:cBhvr>
                                          <p:to>
                                            <p:strVal val="visible"/>
                                          </p:to>
                                        </p:set>
                                        <p:anim calcmode="lin" valueType="num">
                                          <p:cBhvr>
                                            <p:cTn id="58" dur="300" fill="hold"/>
                                            <p:tgtEl>
                                              <p:spTgt spid="30"/>
                                            </p:tgtEl>
                                            <p:attrNameLst>
                                              <p:attrName>ppt_w</p:attrName>
                                            </p:attrNameLst>
                                          </p:cBhvr>
                                          <p:tavLst>
                                            <p:tav tm="0">
                                              <p:val>
                                                <p:fltVal val="0"/>
                                              </p:val>
                                            </p:tav>
                                            <p:tav tm="100000">
                                              <p:val>
                                                <p:strVal val="#ppt_w"/>
                                              </p:val>
                                            </p:tav>
                                          </p:tavLst>
                                        </p:anim>
                                        <p:anim calcmode="lin" valueType="num">
                                          <p:cBhvr>
                                            <p:cTn id="59" dur="300" fill="hold"/>
                                            <p:tgtEl>
                                              <p:spTgt spid="30"/>
                                            </p:tgtEl>
                                            <p:attrNameLst>
                                              <p:attrName>ppt_h</p:attrName>
                                            </p:attrNameLst>
                                          </p:cBhvr>
                                          <p:tavLst>
                                            <p:tav tm="0">
                                              <p:val>
                                                <p:fltVal val="0"/>
                                              </p:val>
                                            </p:tav>
                                            <p:tav tm="100000">
                                              <p:val>
                                                <p:strVal val="#ppt_h"/>
                                              </p:val>
                                            </p:tav>
                                          </p:tavLst>
                                        </p:anim>
                                        <p:animEffect transition="in" filter="fade">
                                          <p:cBhvr>
                                            <p:cTn id="60" dur="300"/>
                                            <p:tgtEl>
                                              <p:spTgt spid="30"/>
                                            </p:tgtEl>
                                          </p:cBhvr>
                                        </p:animEffect>
                                      </p:childTnLst>
                                    </p:cTn>
                                  </p:par>
                                </p:childTnLst>
                              </p:cTn>
                            </p:par>
                            <p:par>
                              <p:cTn id="61" fill="hold">
                                <p:stCondLst>
                                  <p:cond delay="4000"/>
                                </p:stCondLst>
                                <p:childTnLst>
                                  <p:par>
                                    <p:cTn id="62" presetID="22" presetClass="entr" presetSubtype="1" fill="hold" grpId="0" nodeType="afterEffect">
                                      <p:stCondLst>
                                        <p:cond delay="0"/>
                                      </p:stCondLst>
                                      <p:childTnLst>
                                        <p:set>
                                          <p:cBhvr>
                                            <p:cTn id="63" dur="1" fill="hold">
                                              <p:stCondLst>
                                                <p:cond delay="0"/>
                                              </p:stCondLst>
                                            </p:cTn>
                                            <p:tgtEl>
                                              <p:spTgt spid="25"/>
                                            </p:tgtEl>
                                            <p:attrNameLst>
                                              <p:attrName>style.visibility</p:attrName>
                                            </p:attrNameLst>
                                          </p:cBhvr>
                                          <p:to>
                                            <p:strVal val="visible"/>
                                          </p:to>
                                        </p:set>
                                        <p:animEffect transition="in" filter="wipe(up)">
                                          <p:cBhvr>
                                            <p:cTn id="64" dur="500"/>
                                            <p:tgtEl>
                                              <p:spTgt spid="25"/>
                                            </p:tgtEl>
                                          </p:cBhvr>
                                        </p:animEffect>
                                      </p:childTnLst>
                                    </p:cTn>
                                  </p:par>
                                </p:childTnLst>
                              </p:cTn>
                            </p:par>
                            <p:par>
                              <p:cTn id="65" fill="hold">
                                <p:stCondLst>
                                  <p:cond delay="4500"/>
                                </p:stCondLst>
                                <p:childTnLst>
                                  <p:par>
                                    <p:cTn id="66" presetID="2" presetClass="entr" presetSubtype="8" fill="hold" nodeType="afterEffect">
                                      <p:stCondLst>
                                        <p:cond delay="0"/>
                                      </p:stCondLst>
                                      <p:childTnLst>
                                        <p:set>
                                          <p:cBhvr>
                                            <p:cTn id="67" dur="1" fill="hold">
                                              <p:stCondLst>
                                                <p:cond delay="0"/>
                                              </p:stCondLst>
                                            </p:cTn>
                                            <p:tgtEl>
                                              <p:spTgt spid="16"/>
                                            </p:tgtEl>
                                            <p:attrNameLst>
                                              <p:attrName>style.visibility</p:attrName>
                                            </p:attrNameLst>
                                          </p:cBhvr>
                                          <p:to>
                                            <p:strVal val="visible"/>
                                          </p:to>
                                        </p:set>
                                        <p:anim calcmode="lin" valueType="num">
                                          <p:cBhvr additive="base">
                                            <p:cTn id="68" dur="500" fill="hold"/>
                                            <p:tgtEl>
                                              <p:spTgt spid="16"/>
                                            </p:tgtEl>
                                            <p:attrNameLst>
                                              <p:attrName>ppt_x</p:attrName>
                                            </p:attrNameLst>
                                          </p:cBhvr>
                                          <p:tavLst>
                                            <p:tav tm="0">
                                              <p:val>
                                                <p:strVal val="0-#ppt_w/2"/>
                                              </p:val>
                                            </p:tav>
                                            <p:tav tm="100000">
                                              <p:val>
                                                <p:strVal val="#ppt_x"/>
                                              </p:val>
                                            </p:tav>
                                          </p:tavLst>
                                        </p:anim>
                                        <p:anim calcmode="lin" valueType="num">
                                          <p:cBhvr additive="base">
                                            <p:cTn id="69" dur="500" fill="hold"/>
                                            <p:tgtEl>
                                              <p:spTgt spid="16"/>
                                            </p:tgtEl>
                                            <p:attrNameLst>
                                              <p:attrName>ppt_y</p:attrName>
                                            </p:attrNameLst>
                                          </p:cBhvr>
                                          <p:tavLst>
                                            <p:tav tm="0">
                                              <p:val>
                                                <p:strVal val="#ppt_y"/>
                                              </p:val>
                                            </p:tav>
                                            <p:tav tm="100000">
                                              <p:val>
                                                <p:strVal val="#ppt_y"/>
                                              </p:val>
                                            </p:tav>
                                          </p:tavLst>
                                        </p:anim>
                                      </p:childTnLst>
                                    </p:cTn>
                                  </p:par>
                                </p:childTnLst>
                              </p:cTn>
                            </p:par>
                            <p:par>
                              <p:cTn id="70" fill="hold">
                                <p:stCondLst>
                                  <p:cond delay="5000"/>
                                </p:stCondLst>
                                <p:childTnLst>
                                  <p:par>
                                    <p:cTn id="71" presetID="53" presetClass="entr" presetSubtype="16" fill="hold" nodeType="afterEffect">
                                      <p:stCondLst>
                                        <p:cond delay="0"/>
                                      </p:stCondLst>
                                      <p:childTnLst>
                                        <p:set>
                                          <p:cBhvr>
                                            <p:cTn id="72" dur="1" fill="hold">
                                              <p:stCondLst>
                                                <p:cond delay="0"/>
                                              </p:stCondLst>
                                            </p:cTn>
                                            <p:tgtEl>
                                              <p:spTgt spid="33"/>
                                            </p:tgtEl>
                                            <p:attrNameLst>
                                              <p:attrName>style.visibility</p:attrName>
                                            </p:attrNameLst>
                                          </p:cBhvr>
                                          <p:to>
                                            <p:strVal val="visible"/>
                                          </p:to>
                                        </p:set>
                                        <p:anim calcmode="lin" valueType="num">
                                          <p:cBhvr>
                                            <p:cTn id="73" dur="300" fill="hold"/>
                                            <p:tgtEl>
                                              <p:spTgt spid="33"/>
                                            </p:tgtEl>
                                            <p:attrNameLst>
                                              <p:attrName>ppt_w</p:attrName>
                                            </p:attrNameLst>
                                          </p:cBhvr>
                                          <p:tavLst>
                                            <p:tav tm="0">
                                              <p:val>
                                                <p:fltVal val="0"/>
                                              </p:val>
                                            </p:tav>
                                            <p:tav tm="100000">
                                              <p:val>
                                                <p:strVal val="#ppt_w"/>
                                              </p:val>
                                            </p:tav>
                                          </p:tavLst>
                                        </p:anim>
                                        <p:anim calcmode="lin" valueType="num">
                                          <p:cBhvr>
                                            <p:cTn id="74" dur="300" fill="hold"/>
                                            <p:tgtEl>
                                              <p:spTgt spid="33"/>
                                            </p:tgtEl>
                                            <p:attrNameLst>
                                              <p:attrName>ppt_h</p:attrName>
                                            </p:attrNameLst>
                                          </p:cBhvr>
                                          <p:tavLst>
                                            <p:tav tm="0">
                                              <p:val>
                                                <p:fltVal val="0"/>
                                              </p:val>
                                            </p:tav>
                                            <p:tav tm="100000">
                                              <p:val>
                                                <p:strVal val="#ppt_h"/>
                                              </p:val>
                                            </p:tav>
                                          </p:tavLst>
                                        </p:anim>
                                        <p:animEffect transition="in" filter="fade">
                                          <p:cBhvr>
                                            <p:cTn id="75" dur="300"/>
                                            <p:tgtEl>
                                              <p:spTgt spid="33"/>
                                            </p:tgtEl>
                                          </p:cBhvr>
                                        </p:animEffect>
                                      </p:childTnLst>
                                    </p:cTn>
                                  </p:par>
                                </p:childTnLst>
                              </p:cTn>
                            </p:par>
                            <p:par>
                              <p:cTn id="76" fill="hold">
                                <p:stCondLst>
                                  <p:cond delay="5300"/>
                                </p:stCondLst>
                                <p:childTnLst>
                                  <p:par>
                                    <p:cTn id="77" presetID="22" presetClass="entr" presetSubtype="1" fill="hold" grpId="0" nodeType="afterEffect">
                                      <p:stCondLst>
                                        <p:cond delay="0"/>
                                      </p:stCondLst>
                                      <p:childTnLst>
                                        <p:set>
                                          <p:cBhvr>
                                            <p:cTn id="78" dur="1" fill="hold">
                                              <p:stCondLst>
                                                <p:cond delay="0"/>
                                              </p:stCondLst>
                                            </p:cTn>
                                            <p:tgtEl>
                                              <p:spTgt spid="26"/>
                                            </p:tgtEl>
                                            <p:attrNameLst>
                                              <p:attrName>style.visibility</p:attrName>
                                            </p:attrNameLst>
                                          </p:cBhvr>
                                          <p:to>
                                            <p:strVal val="visible"/>
                                          </p:to>
                                        </p:set>
                                        <p:animEffect transition="in" filter="wipe(up)">
                                          <p:cBhvr>
                                            <p:cTn id="79"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6" grpId="0" animBg="1"/>
          <p:bldP spid="7" grpId="0" animBg="1"/>
          <p:bldP spid="23" grpId="0"/>
          <p:bldP spid="24" grpId="0"/>
          <p:bldP spid="25" grpId="0"/>
          <p:bldP spid="26" grpId="0"/>
        </p:bldLst>
      </p:timing>
    </mc:Fallback>
  </mc:AlternateContent>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2" name="圆角矩形 21"/>
          <p:cNvSpPr/>
          <p:nvPr/>
        </p:nvSpPr>
        <p:spPr>
          <a:xfrm>
            <a:off x="6001047" y="1647357"/>
            <a:ext cx="506412" cy="504825"/>
          </a:xfrm>
          <a:prstGeom prst="roundRect">
            <a:avLst/>
          </a:prstGeom>
          <a:solidFill>
            <a:srgbClr val="076655"/>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anchor="ctr"/>
          <a:lstStyle/>
          <a:p>
            <a:pPr algn="ctr">
              <a:defRPr/>
            </a:pPr>
            <a:r>
              <a:rPr lang="en-US" altLang="zh-CN" sz="3200" dirty="0">
                <a:latin typeface="+mj-lt"/>
                <a:ea typeface="Arial Unicode MS" panose="020B0604020202020204" pitchFamily="34" charset="-122"/>
                <a:cs typeface="Arial Unicode MS" panose="020B0604020202020204" pitchFamily="34" charset="-122"/>
              </a:rPr>
              <a:t>1</a:t>
            </a:r>
            <a:endParaRPr lang="zh-CN" altLang="en-US" sz="3200" dirty="0">
              <a:latin typeface="+mj-lt"/>
              <a:ea typeface="Arial Unicode MS" panose="020B0604020202020204" pitchFamily="34" charset="-122"/>
              <a:cs typeface="Arial Unicode MS" panose="020B0604020202020204" pitchFamily="34" charset="-122"/>
            </a:endParaRPr>
          </a:p>
        </p:txBody>
      </p:sp>
      <p:sp>
        <p:nvSpPr>
          <p:cNvPr id="23" name="矩形 22"/>
          <p:cNvSpPr/>
          <p:nvPr/>
        </p:nvSpPr>
        <p:spPr>
          <a:xfrm>
            <a:off x="6723516" y="1619901"/>
            <a:ext cx="2646878" cy="584775"/>
          </a:xfrm>
          <a:prstGeom prst="rect">
            <a:avLst/>
          </a:prstGeom>
        </p:spPr>
        <p:txBody>
          <a:bodyPr wrap="none" lIns="91440" tIns="45720" rIns="91440" bIns="45720">
            <a:spAutoFit/>
          </a:bodyPr>
          <a:lstStyle/>
          <a:p>
            <a:pPr algn="ctr">
              <a:defRPr/>
            </a:pPr>
            <a:r>
              <a:rPr lang="zh-CN" altLang="en-US" sz="3200" kern="100" dirty="0">
                <a:latin typeface="微软雅黑" panose="020B0503020204020204" pitchFamily="34" charset="-122"/>
                <a:ea typeface="微软雅黑" panose="020B0503020204020204" pitchFamily="34" charset="-122"/>
                <a:cs typeface="Times New Roman" panose="02020603050405020304" pitchFamily="18" charset="0"/>
              </a:rPr>
              <a:t>年度工作概述</a:t>
            </a:r>
            <a:endParaRPr lang="zh-CN" altLang="zh-CN" sz="3200" kern="100" dirty="0">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24" name="圆角矩形 23"/>
          <p:cNvSpPr/>
          <p:nvPr/>
        </p:nvSpPr>
        <p:spPr>
          <a:xfrm>
            <a:off x="6001047" y="2401418"/>
            <a:ext cx="506412" cy="504825"/>
          </a:xfrm>
          <a:prstGeom prst="roundRect">
            <a:avLst/>
          </a:prstGeom>
          <a:solidFill>
            <a:srgbClr val="076655"/>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anchor="ctr"/>
          <a:lstStyle/>
          <a:p>
            <a:pPr algn="ctr">
              <a:defRPr/>
            </a:pPr>
            <a:r>
              <a:rPr lang="en-US" altLang="zh-CN" sz="3200" dirty="0">
                <a:latin typeface="+mj-lt"/>
                <a:ea typeface="Arial Unicode MS" panose="020B0604020202020204" pitchFamily="34" charset="-122"/>
                <a:cs typeface="Arial Unicode MS" panose="020B0604020202020204" pitchFamily="34" charset="-122"/>
              </a:rPr>
              <a:t>2</a:t>
            </a:r>
            <a:endParaRPr lang="zh-CN" altLang="en-US" sz="3200" dirty="0">
              <a:latin typeface="+mj-lt"/>
              <a:ea typeface="Arial Unicode MS" panose="020B0604020202020204" pitchFamily="34" charset="-122"/>
              <a:cs typeface="Arial Unicode MS" panose="020B0604020202020204" pitchFamily="34" charset="-122"/>
            </a:endParaRPr>
          </a:p>
        </p:txBody>
      </p:sp>
      <p:sp>
        <p:nvSpPr>
          <p:cNvPr id="25" name="矩形 24"/>
          <p:cNvSpPr/>
          <p:nvPr/>
        </p:nvSpPr>
        <p:spPr>
          <a:xfrm>
            <a:off x="6723516" y="2372891"/>
            <a:ext cx="2646878" cy="584775"/>
          </a:xfrm>
          <a:prstGeom prst="rect">
            <a:avLst/>
          </a:prstGeom>
        </p:spPr>
        <p:txBody>
          <a:bodyPr wrap="none" lIns="91440" tIns="45720" rIns="91440" bIns="45720">
            <a:spAutoFit/>
          </a:bodyPr>
          <a:lstStyle/>
          <a:p>
            <a:pPr algn="ctr">
              <a:defRPr/>
            </a:pPr>
            <a:r>
              <a:rPr lang="zh-CN" altLang="en-US" sz="3200" kern="100" dirty="0">
                <a:latin typeface="微软雅黑" panose="020B0503020204020204" pitchFamily="34" charset="-122"/>
                <a:ea typeface="微软雅黑" panose="020B0503020204020204" pitchFamily="34" charset="-122"/>
                <a:cs typeface="Times New Roman" panose="02020603050405020304" pitchFamily="18" charset="0"/>
              </a:rPr>
              <a:t>工作完成情况</a:t>
            </a:r>
            <a:endParaRPr lang="zh-CN" altLang="zh-CN" sz="3200" kern="100" dirty="0">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26" name="圆角矩形 25"/>
          <p:cNvSpPr/>
          <p:nvPr/>
        </p:nvSpPr>
        <p:spPr>
          <a:xfrm>
            <a:off x="6001047" y="3155482"/>
            <a:ext cx="506412" cy="504825"/>
          </a:xfrm>
          <a:prstGeom prst="roundRect">
            <a:avLst/>
          </a:prstGeom>
          <a:solidFill>
            <a:srgbClr val="076655"/>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anchor="ctr"/>
          <a:lstStyle/>
          <a:p>
            <a:pPr algn="ctr">
              <a:defRPr/>
            </a:pPr>
            <a:r>
              <a:rPr lang="en-US" altLang="zh-CN" sz="3200" dirty="0">
                <a:latin typeface="+mj-lt"/>
                <a:ea typeface="Arial Unicode MS" panose="020B0604020202020204" pitchFamily="34" charset="-122"/>
                <a:cs typeface="Arial Unicode MS" panose="020B0604020202020204" pitchFamily="34" charset="-122"/>
              </a:rPr>
              <a:t>3</a:t>
            </a:r>
            <a:endParaRPr lang="zh-CN" altLang="en-US" sz="3200" dirty="0">
              <a:latin typeface="+mj-lt"/>
              <a:ea typeface="Arial Unicode MS" panose="020B0604020202020204" pitchFamily="34" charset="-122"/>
              <a:cs typeface="Arial Unicode MS" panose="020B0604020202020204" pitchFamily="34" charset="-122"/>
            </a:endParaRPr>
          </a:p>
        </p:txBody>
      </p:sp>
      <p:sp>
        <p:nvSpPr>
          <p:cNvPr id="27" name="矩形 26"/>
          <p:cNvSpPr/>
          <p:nvPr/>
        </p:nvSpPr>
        <p:spPr>
          <a:xfrm>
            <a:off x="6723516" y="3135407"/>
            <a:ext cx="2646878" cy="584775"/>
          </a:xfrm>
          <a:prstGeom prst="rect">
            <a:avLst/>
          </a:prstGeom>
        </p:spPr>
        <p:txBody>
          <a:bodyPr wrap="none" lIns="91440" tIns="45720" rIns="91440" bIns="45720">
            <a:spAutoFit/>
          </a:bodyPr>
          <a:lstStyle/>
          <a:p>
            <a:pPr algn="ctr">
              <a:defRPr/>
            </a:pPr>
            <a:r>
              <a:rPr lang="zh-CN" altLang="en-US" sz="3200" kern="100" dirty="0">
                <a:latin typeface="微软雅黑" panose="020B0503020204020204" pitchFamily="34" charset="-122"/>
                <a:ea typeface="微软雅黑" panose="020B0503020204020204" pitchFamily="34" charset="-122"/>
                <a:cs typeface="Times New Roman" panose="02020603050405020304" pitchFamily="18" charset="0"/>
              </a:rPr>
              <a:t>成功项目展示</a:t>
            </a:r>
            <a:endParaRPr lang="zh-CN" altLang="zh-CN" sz="3200" kern="100" dirty="0">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28" name="圆角矩形 27"/>
          <p:cNvSpPr/>
          <p:nvPr/>
        </p:nvSpPr>
        <p:spPr>
          <a:xfrm>
            <a:off x="6001047" y="3909544"/>
            <a:ext cx="506412" cy="504825"/>
          </a:xfrm>
          <a:prstGeom prst="roundRect">
            <a:avLst/>
          </a:prstGeom>
          <a:solidFill>
            <a:srgbClr val="076655"/>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anchor="ctr"/>
          <a:lstStyle/>
          <a:p>
            <a:pPr algn="ctr">
              <a:defRPr/>
            </a:pPr>
            <a:r>
              <a:rPr lang="en-US" altLang="zh-CN" sz="3200" dirty="0">
                <a:latin typeface="+mj-lt"/>
                <a:ea typeface="Arial Unicode MS" panose="020B0604020202020204" pitchFamily="34" charset="-122"/>
                <a:cs typeface="Arial Unicode MS" panose="020B0604020202020204" pitchFamily="34" charset="-122"/>
              </a:rPr>
              <a:t>4</a:t>
            </a:r>
            <a:endParaRPr lang="zh-CN" altLang="en-US" sz="3200" dirty="0">
              <a:latin typeface="+mj-lt"/>
              <a:ea typeface="Arial Unicode MS" panose="020B0604020202020204" pitchFamily="34" charset="-122"/>
              <a:cs typeface="Arial Unicode MS" panose="020B0604020202020204" pitchFamily="34" charset="-122"/>
            </a:endParaRPr>
          </a:p>
        </p:txBody>
      </p:sp>
      <p:sp>
        <p:nvSpPr>
          <p:cNvPr id="29" name="矩形 28"/>
          <p:cNvSpPr/>
          <p:nvPr/>
        </p:nvSpPr>
        <p:spPr>
          <a:xfrm>
            <a:off x="6723516" y="3897923"/>
            <a:ext cx="2646878" cy="584775"/>
          </a:xfrm>
          <a:prstGeom prst="rect">
            <a:avLst/>
          </a:prstGeom>
        </p:spPr>
        <p:txBody>
          <a:bodyPr wrap="none" lIns="91440" tIns="45720" rIns="91440" bIns="45720">
            <a:spAutoFit/>
          </a:bodyPr>
          <a:lstStyle/>
          <a:p>
            <a:pPr algn="ctr">
              <a:defRPr/>
            </a:pPr>
            <a:r>
              <a:rPr lang="zh-CN" altLang="en-US" sz="3200" kern="100" dirty="0">
                <a:latin typeface="微软雅黑" panose="020B0503020204020204" pitchFamily="34" charset="-122"/>
                <a:ea typeface="微软雅黑" panose="020B0503020204020204" pitchFamily="34" charset="-122"/>
                <a:cs typeface="Times New Roman" panose="02020603050405020304" pitchFamily="18" charset="0"/>
              </a:rPr>
              <a:t>工作存在不足</a:t>
            </a:r>
            <a:endParaRPr lang="zh-CN" altLang="zh-CN" sz="3200" kern="100" dirty="0">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30" name="圆角矩形 29"/>
          <p:cNvSpPr/>
          <p:nvPr/>
        </p:nvSpPr>
        <p:spPr>
          <a:xfrm>
            <a:off x="6001047" y="4663606"/>
            <a:ext cx="506412" cy="504825"/>
          </a:xfrm>
          <a:prstGeom prst="roundRect">
            <a:avLst/>
          </a:prstGeom>
          <a:solidFill>
            <a:srgbClr val="076655"/>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anchor="ctr"/>
          <a:lstStyle/>
          <a:p>
            <a:pPr algn="ctr">
              <a:defRPr/>
            </a:pPr>
            <a:r>
              <a:rPr lang="en-US" altLang="zh-CN" sz="3200" dirty="0">
                <a:latin typeface="+mj-lt"/>
                <a:ea typeface="Arial Unicode MS" panose="020B0604020202020204" pitchFamily="34" charset="-122"/>
                <a:cs typeface="Arial Unicode MS" panose="020B0604020202020204" pitchFamily="34" charset="-122"/>
              </a:rPr>
              <a:t>5</a:t>
            </a:r>
            <a:endParaRPr lang="zh-CN" altLang="en-US" sz="3200" dirty="0">
              <a:latin typeface="+mj-lt"/>
              <a:ea typeface="Arial Unicode MS" panose="020B0604020202020204" pitchFamily="34" charset="-122"/>
              <a:cs typeface="Arial Unicode MS" panose="020B0604020202020204" pitchFamily="34" charset="-122"/>
            </a:endParaRPr>
          </a:p>
        </p:txBody>
      </p:sp>
      <p:sp>
        <p:nvSpPr>
          <p:cNvPr id="31" name="矩形 30"/>
          <p:cNvSpPr/>
          <p:nvPr/>
        </p:nvSpPr>
        <p:spPr>
          <a:xfrm>
            <a:off x="6723516" y="4643531"/>
            <a:ext cx="2646878" cy="584775"/>
          </a:xfrm>
          <a:prstGeom prst="rect">
            <a:avLst/>
          </a:prstGeom>
        </p:spPr>
        <p:txBody>
          <a:bodyPr wrap="none" lIns="91440" tIns="45720" rIns="91440" bIns="45720">
            <a:spAutoFit/>
          </a:bodyPr>
          <a:lstStyle/>
          <a:p>
            <a:pPr algn="ctr">
              <a:defRPr/>
            </a:pPr>
            <a:r>
              <a:rPr lang="zh-CN" altLang="en-US" sz="3200" kern="100" dirty="0">
                <a:latin typeface="微软雅黑" panose="020B0503020204020204" pitchFamily="34" charset="-122"/>
                <a:ea typeface="微软雅黑" panose="020B0503020204020204" pitchFamily="34" charset="-122"/>
                <a:cs typeface="Times New Roman" panose="02020603050405020304" pitchFamily="18" charset="0"/>
              </a:rPr>
              <a:t>明年工作计划</a:t>
            </a:r>
            <a:endParaRPr lang="zh-CN" altLang="zh-CN" sz="3200" kern="100" dirty="0">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32" name="矩形 31"/>
          <p:cNvSpPr/>
          <p:nvPr/>
        </p:nvSpPr>
        <p:spPr>
          <a:xfrm>
            <a:off x="797" y="0"/>
            <a:ext cx="3721100" cy="6858000"/>
          </a:xfrm>
          <a:prstGeom prst="rect">
            <a:avLst/>
          </a:prstGeom>
          <a:solidFill>
            <a:srgbClr val="076655"/>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altLang="zh-CN" sz="3200" dirty="0">
                <a:latin typeface="Times New Roman" panose="02020603050405020304" pitchFamily="18" charset="0"/>
                <a:ea typeface="黑体" panose="02010609060101010101" pitchFamily="49" charset="-122"/>
                <a:cs typeface="Times New Roman" panose="02020603050405020304" pitchFamily="18" charset="0"/>
              </a:rPr>
              <a:t>          </a:t>
            </a:r>
            <a:endParaRPr lang="zh-CN" altLang="en-US" sz="3200" dirty="0">
              <a:latin typeface="黑体" panose="02010609060101010101" pitchFamily="49" charset="-122"/>
              <a:ea typeface="黑体" panose="02010609060101010101" pitchFamily="49" charset="-122"/>
            </a:endParaRPr>
          </a:p>
        </p:txBody>
      </p:sp>
      <p:grpSp>
        <p:nvGrpSpPr>
          <p:cNvPr id="33" name="组合 32"/>
          <p:cNvGrpSpPr/>
          <p:nvPr/>
        </p:nvGrpSpPr>
        <p:grpSpPr>
          <a:xfrm>
            <a:off x="4877500" y="1618781"/>
            <a:ext cx="497964" cy="497964"/>
            <a:chOff x="6535243" y="2524701"/>
            <a:chExt cx="717051" cy="717051"/>
          </a:xfrm>
        </p:grpSpPr>
        <p:sp>
          <p:nvSpPr>
            <p:cNvPr id="34" name="泪滴形 33"/>
            <p:cNvSpPr/>
            <p:nvPr/>
          </p:nvSpPr>
          <p:spPr>
            <a:xfrm rot="8247616">
              <a:off x="6535243" y="2524701"/>
              <a:ext cx="717051" cy="717051"/>
            </a:xfrm>
            <a:prstGeom prst="teardrop">
              <a:avLst/>
            </a:prstGeom>
            <a:solidFill>
              <a:srgbClr val="076655"/>
            </a:solidFill>
            <a:ln>
              <a:solidFill>
                <a:srgbClr val="07665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sp>
          <p:nvSpPr>
            <p:cNvPr id="35" name="椭圆 34"/>
            <p:cNvSpPr/>
            <p:nvPr/>
          </p:nvSpPr>
          <p:spPr>
            <a:xfrm>
              <a:off x="6604000" y="2588424"/>
              <a:ext cx="574014" cy="574014"/>
            </a:xfrm>
            <a:prstGeom prst="ellipse">
              <a:avLst/>
            </a:prstGeom>
            <a:solidFill>
              <a:schemeClr val="bg1"/>
            </a:solidFill>
            <a:ln>
              <a:solidFill>
                <a:srgbClr val="076655"/>
              </a:solid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grpSp>
      <p:grpSp>
        <p:nvGrpSpPr>
          <p:cNvPr id="39" name="组合 38"/>
          <p:cNvGrpSpPr/>
          <p:nvPr/>
        </p:nvGrpSpPr>
        <p:grpSpPr>
          <a:xfrm>
            <a:off x="1450779" y="963474"/>
            <a:ext cx="1734475" cy="2847003"/>
            <a:chOff x="748898" y="1342594"/>
            <a:chExt cx="1300857" cy="2135252"/>
          </a:xfrm>
        </p:grpSpPr>
        <p:sp>
          <p:nvSpPr>
            <p:cNvPr id="40" name="TextBox 103"/>
            <p:cNvSpPr txBox="1"/>
            <p:nvPr/>
          </p:nvSpPr>
          <p:spPr>
            <a:xfrm>
              <a:off x="748898" y="1342594"/>
              <a:ext cx="969497" cy="1608133"/>
            </a:xfrm>
            <a:prstGeom prst="rect">
              <a:avLst/>
            </a:prstGeom>
            <a:noFill/>
          </p:spPr>
          <p:txBody>
            <a:bodyPr vert="eaVert" wrap="none" rtlCol="0">
              <a:spAutoFit/>
            </a:bodyPr>
            <a:lstStyle/>
            <a:p>
              <a:r>
                <a:rPr lang="zh-CN" altLang="en-US" sz="7200" b="1" spc="800" dirty="0">
                  <a:solidFill>
                    <a:schemeClr val="bg1"/>
                  </a:solidFill>
                  <a:latin typeface="微软雅黑" pitchFamily="34" charset="-122"/>
                  <a:ea typeface="微软雅黑" pitchFamily="34" charset="-122"/>
                </a:rPr>
                <a:t>目录</a:t>
              </a:r>
            </a:p>
          </p:txBody>
        </p:sp>
        <p:sp>
          <p:nvSpPr>
            <p:cNvPr id="41" name="TextBox 104"/>
            <p:cNvSpPr txBox="1"/>
            <p:nvPr/>
          </p:nvSpPr>
          <p:spPr>
            <a:xfrm>
              <a:off x="1541924" y="1908955"/>
              <a:ext cx="507831" cy="1568891"/>
            </a:xfrm>
            <a:prstGeom prst="rect">
              <a:avLst/>
            </a:prstGeom>
            <a:noFill/>
          </p:spPr>
          <p:txBody>
            <a:bodyPr vert="eaVert" wrap="none" rtlCol="0">
              <a:spAutoFit/>
            </a:bodyPr>
            <a:lstStyle/>
            <a:p>
              <a:r>
                <a:rPr lang="en-US" altLang="zh-CN" sz="3200" spc="-200" dirty="0">
                  <a:solidFill>
                    <a:schemeClr val="bg1"/>
                  </a:solidFill>
                  <a:latin typeface="微软雅黑" panose="020B0503020204020204" pitchFamily="34" charset="-122"/>
                  <a:cs typeface="Arial" pitchFamily="34" charset="0"/>
                </a:rPr>
                <a:t>CONTENTS</a:t>
              </a:r>
              <a:endParaRPr lang="zh-CN" altLang="en-US" sz="3200" spc="-200" dirty="0">
                <a:solidFill>
                  <a:schemeClr val="bg1"/>
                </a:solidFill>
                <a:latin typeface="微软雅黑" panose="020B0503020204020204" pitchFamily="34" charset="-122"/>
                <a:cs typeface="Arial" pitchFamily="34" charset="0"/>
              </a:endParaRPr>
            </a:p>
          </p:txBody>
        </p:sp>
      </p:grpSp>
    </p:spTree>
    <p:extLst>
      <p:ext uri="{BB962C8B-B14F-4D97-AF65-F5344CB8AC3E}">
        <p14:creationId xmlns:p14="http://schemas.microsoft.com/office/powerpoint/2010/main" val="1975766289"/>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path" presetSubtype="0" accel="50000" decel="50000" fill="hold" nodeType="afterEffect">
                                  <p:stCondLst>
                                    <p:cond delay="0"/>
                                  </p:stCondLst>
                                  <p:childTnLst>
                                    <p:animMotion origin="layout" path="M 2.02968E-6 -2.22222E-6 L 0.00377 0.4463 " pathEditMode="relative" rAng="0" ptsTypes="AA">
                                      <p:cBhvr>
                                        <p:cTn id="6" dur="1250" fill="hold"/>
                                        <p:tgtEl>
                                          <p:spTgt spid="33"/>
                                        </p:tgtEl>
                                        <p:attrNameLst>
                                          <p:attrName>ppt_x</p:attrName>
                                          <p:attrName>ppt_y</p:attrName>
                                        </p:attrNameLst>
                                      </p:cBhvr>
                                      <p:rCtr x="182" y="22315"/>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54"/>
          <p:cNvSpPr txBox="1"/>
          <p:nvPr/>
        </p:nvSpPr>
        <p:spPr>
          <a:xfrm>
            <a:off x="-825829" y="226433"/>
            <a:ext cx="5042228" cy="523220"/>
          </a:xfrm>
          <a:prstGeom prst="rect">
            <a:avLst/>
          </a:prstGeom>
          <a:noFill/>
        </p:spPr>
        <p:txBody>
          <a:bodyPr wrap="square" rtlCol="0">
            <a:spAutoFit/>
          </a:bodyPr>
          <a:lstStyle>
            <a:defPPr>
              <a:defRPr lang="zh-CN"/>
            </a:defPPr>
            <a:lvl1pPr algn="ctr">
              <a:defRPr sz="2800" b="1">
                <a:latin typeface="微软雅黑" panose="020B0503020204020204" pitchFamily="34" charset="-122"/>
                <a:ea typeface="微软雅黑" panose="020B0503020204020204" pitchFamily="34" charset="-122"/>
              </a:defRPr>
            </a:lvl1pPr>
          </a:lstStyle>
          <a:p>
            <a:r>
              <a:rPr lang="zh-CN" altLang="en-US" smtClean="0"/>
              <a:t>点击添加文本标题</a:t>
            </a:r>
            <a:endParaRPr lang="zh-CN" altLang="en-US" dirty="0"/>
          </a:p>
        </p:txBody>
      </p:sp>
      <p:grpSp>
        <p:nvGrpSpPr>
          <p:cNvPr id="3" name="组合 2"/>
          <p:cNvGrpSpPr/>
          <p:nvPr/>
        </p:nvGrpSpPr>
        <p:grpSpPr>
          <a:xfrm>
            <a:off x="7145487" y="2255922"/>
            <a:ext cx="398347" cy="1177994"/>
            <a:chOff x="7154223" y="2497919"/>
            <a:chExt cx="398347" cy="1177993"/>
          </a:xfrm>
        </p:grpSpPr>
        <p:cxnSp>
          <p:nvCxnSpPr>
            <p:cNvPr id="4" name="直接连接符 3"/>
            <p:cNvCxnSpPr/>
            <p:nvPr/>
          </p:nvCxnSpPr>
          <p:spPr>
            <a:xfrm flipH="1">
              <a:off x="7354129" y="2913430"/>
              <a:ext cx="1" cy="762482"/>
            </a:xfrm>
            <a:prstGeom prst="line">
              <a:avLst/>
            </a:prstGeom>
            <a:noFill/>
            <a:ln w="19050" cap="flat" cmpd="sng" algn="ctr">
              <a:solidFill>
                <a:srgbClr val="076655"/>
              </a:solidFill>
              <a:prstDash val="solid"/>
            </a:ln>
            <a:effectLst/>
          </p:spPr>
        </p:cxnSp>
        <p:grpSp>
          <p:nvGrpSpPr>
            <p:cNvPr id="6" name="组合 5"/>
            <p:cNvGrpSpPr/>
            <p:nvPr/>
          </p:nvGrpSpPr>
          <p:grpSpPr>
            <a:xfrm>
              <a:off x="7154223" y="2497919"/>
              <a:ext cx="398347" cy="584776"/>
              <a:chOff x="7154223" y="2497919"/>
              <a:chExt cx="398347" cy="584776"/>
            </a:xfrm>
          </p:grpSpPr>
          <p:sp>
            <p:nvSpPr>
              <p:cNvPr id="7" name="椭圆 6"/>
              <p:cNvSpPr/>
              <p:nvPr/>
            </p:nvSpPr>
            <p:spPr>
              <a:xfrm>
                <a:off x="7159500" y="2576506"/>
                <a:ext cx="387795" cy="387795"/>
              </a:xfrm>
              <a:prstGeom prst="ellipse">
                <a:avLst/>
              </a:prstGeom>
              <a:solidFill>
                <a:srgbClr val="076655"/>
              </a:solidFill>
              <a:ln w="25400" cap="flat" cmpd="sng" algn="ctr">
                <a:noFill/>
                <a:prstDash val="solid"/>
              </a:ln>
              <a:effectLst/>
            </p:spPr>
            <p:txBody>
              <a:bodyPr rtlCol="0" anchor="ctr"/>
              <a:lstStyle/>
              <a:p>
                <a:pPr marL="0" marR="0" lvl="0" indent="0" algn="ctr" defTabSz="1219261"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srgbClr val="564B45"/>
                  </a:solidFill>
                  <a:effectLst/>
                  <a:uLnTx/>
                  <a:uFillTx/>
                  <a:latin typeface="微软雅黑" panose="020B0503020204020204" pitchFamily="34" charset="-122"/>
                  <a:ea typeface="微软雅黑" panose="020B0503020204020204" pitchFamily="34" charset="-122"/>
                </a:endParaRPr>
              </a:p>
            </p:txBody>
          </p:sp>
          <p:sp>
            <p:nvSpPr>
              <p:cNvPr id="8" name="文本框 44"/>
              <p:cNvSpPr txBox="1"/>
              <p:nvPr/>
            </p:nvSpPr>
            <p:spPr>
              <a:xfrm>
                <a:off x="7154223" y="2497919"/>
                <a:ext cx="398347" cy="584776"/>
              </a:xfrm>
              <a:prstGeom prst="rect">
                <a:avLst/>
              </a:prstGeom>
              <a:noFill/>
            </p:spPr>
            <p:txBody>
              <a:bodyPr wrap="square" rtlCol="0">
                <a:spAutoFit/>
              </a:bodyPr>
              <a:lstStyle/>
              <a:p>
                <a:pPr marL="0" marR="0" lvl="0" indent="0" defTabSz="1219261" eaLnBrk="1" fontAlgn="auto" latinLnBrk="0" hangingPunct="1">
                  <a:lnSpc>
                    <a:spcPct val="100000"/>
                  </a:lnSpc>
                  <a:spcBef>
                    <a:spcPts val="0"/>
                  </a:spcBef>
                  <a:spcAft>
                    <a:spcPts val="0"/>
                  </a:spcAft>
                  <a:buClrTx/>
                  <a:buSzTx/>
                  <a:buFontTx/>
                  <a:buNone/>
                  <a:tabLst/>
                  <a:defRPr/>
                </a:pPr>
                <a:r>
                  <a:rPr kumimoji="0" lang="en-US" altLang="zh-CN" sz="3200" b="0" i="0" u="none" strike="noStrike" kern="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rPr>
                  <a:t>3</a:t>
                </a:r>
                <a:endParaRPr kumimoji="0" lang="zh-CN" altLang="en-US" sz="3200" b="0" i="0" u="none" strike="noStrike" kern="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endParaRPr>
              </a:p>
            </p:txBody>
          </p:sp>
        </p:grpSp>
      </p:grpSp>
      <p:grpSp>
        <p:nvGrpSpPr>
          <p:cNvPr id="9" name="组合 8"/>
          <p:cNvGrpSpPr/>
          <p:nvPr/>
        </p:nvGrpSpPr>
        <p:grpSpPr>
          <a:xfrm>
            <a:off x="4626841" y="4134121"/>
            <a:ext cx="425115" cy="1206362"/>
            <a:chOff x="4626040" y="3891279"/>
            <a:chExt cx="425114" cy="1206361"/>
          </a:xfrm>
        </p:grpSpPr>
        <p:cxnSp>
          <p:nvCxnSpPr>
            <p:cNvPr id="10" name="直接连接符 9"/>
            <p:cNvCxnSpPr/>
            <p:nvPr/>
          </p:nvCxnSpPr>
          <p:spPr>
            <a:xfrm flipV="1">
              <a:off x="4832837" y="3891279"/>
              <a:ext cx="0" cy="762730"/>
            </a:xfrm>
            <a:prstGeom prst="line">
              <a:avLst/>
            </a:prstGeom>
            <a:solidFill>
              <a:srgbClr val="375BA5"/>
            </a:solidFill>
            <a:ln w="19050" cap="flat" cmpd="sng" algn="ctr">
              <a:solidFill>
                <a:srgbClr val="076655"/>
              </a:solidFill>
              <a:prstDash val="solid"/>
            </a:ln>
            <a:effectLst/>
          </p:spPr>
        </p:cxnSp>
        <p:grpSp>
          <p:nvGrpSpPr>
            <p:cNvPr id="11" name="组合 10"/>
            <p:cNvGrpSpPr/>
            <p:nvPr/>
          </p:nvGrpSpPr>
          <p:grpSpPr>
            <a:xfrm>
              <a:off x="4626040" y="4512866"/>
              <a:ext cx="425114" cy="584774"/>
              <a:chOff x="4626040" y="4512866"/>
              <a:chExt cx="425114" cy="584774"/>
            </a:xfrm>
          </p:grpSpPr>
          <p:sp>
            <p:nvSpPr>
              <p:cNvPr id="12" name="椭圆 11"/>
              <p:cNvSpPr/>
              <p:nvPr/>
            </p:nvSpPr>
            <p:spPr>
              <a:xfrm flipV="1">
                <a:off x="4638208" y="4603137"/>
                <a:ext cx="387795" cy="387795"/>
              </a:xfrm>
              <a:prstGeom prst="ellipse">
                <a:avLst/>
              </a:prstGeom>
              <a:solidFill>
                <a:srgbClr val="076655"/>
              </a:solidFill>
              <a:ln w="25400" cap="flat" cmpd="sng" algn="ctr">
                <a:noFill/>
                <a:prstDash val="solid"/>
              </a:ln>
              <a:effectLst/>
            </p:spPr>
            <p:txBody>
              <a:bodyPr rtlCol="0" anchor="ctr"/>
              <a:lstStyle/>
              <a:p>
                <a:pPr marL="0" marR="0" lvl="0" indent="0" algn="ctr" defTabSz="1219261"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srgbClr val="564B45"/>
                  </a:solidFill>
                  <a:effectLst/>
                  <a:uLnTx/>
                  <a:uFillTx/>
                  <a:latin typeface="微软雅黑" panose="020B0503020204020204" pitchFamily="34" charset="-122"/>
                  <a:ea typeface="微软雅黑" panose="020B0503020204020204" pitchFamily="34" charset="-122"/>
                </a:endParaRPr>
              </a:p>
            </p:txBody>
          </p:sp>
          <p:sp>
            <p:nvSpPr>
              <p:cNvPr id="13" name="文本框 43"/>
              <p:cNvSpPr txBox="1"/>
              <p:nvPr/>
            </p:nvSpPr>
            <p:spPr>
              <a:xfrm>
                <a:off x="4626040" y="4512866"/>
                <a:ext cx="425114" cy="584774"/>
              </a:xfrm>
              <a:prstGeom prst="rect">
                <a:avLst/>
              </a:prstGeom>
              <a:noFill/>
            </p:spPr>
            <p:txBody>
              <a:bodyPr wrap="none" rtlCol="0">
                <a:spAutoFit/>
              </a:bodyPr>
              <a:lstStyle/>
              <a:p>
                <a:pPr marL="0" marR="0" lvl="0" indent="0" defTabSz="1219261" eaLnBrk="1" fontAlgn="auto" latinLnBrk="0" hangingPunct="1">
                  <a:lnSpc>
                    <a:spcPct val="100000"/>
                  </a:lnSpc>
                  <a:spcBef>
                    <a:spcPts val="0"/>
                  </a:spcBef>
                  <a:spcAft>
                    <a:spcPts val="0"/>
                  </a:spcAft>
                  <a:buClrTx/>
                  <a:buSzTx/>
                  <a:buFontTx/>
                  <a:buNone/>
                  <a:tabLst/>
                  <a:defRPr/>
                </a:pPr>
                <a:r>
                  <a:rPr kumimoji="0" lang="en-US" altLang="zh-CN" sz="3200" b="0" i="0" u="none" strike="noStrike" kern="0" cap="none" spc="0" normalizeH="0" baseline="0" noProof="0" dirty="0" smtClean="0">
                    <a:ln>
                      <a:noFill/>
                    </a:ln>
                    <a:solidFill>
                      <a:srgbClr val="E2E9F6"/>
                    </a:solidFill>
                    <a:effectLst/>
                    <a:uLnTx/>
                    <a:uFillTx/>
                    <a:latin typeface="微软雅黑" panose="020B0503020204020204" pitchFamily="34" charset="-122"/>
                    <a:ea typeface="微软雅黑" panose="020B0503020204020204" pitchFamily="34" charset="-122"/>
                  </a:rPr>
                  <a:t>2</a:t>
                </a:r>
                <a:endParaRPr kumimoji="0" lang="zh-CN" altLang="en-US" sz="3200" b="0" i="0" u="none" strike="noStrike" kern="0" cap="none" spc="0" normalizeH="0" baseline="0" noProof="0" dirty="0" smtClean="0">
                  <a:ln>
                    <a:noFill/>
                  </a:ln>
                  <a:solidFill>
                    <a:srgbClr val="E2E9F6"/>
                  </a:solidFill>
                  <a:effectLst/>
                  <a:uLnTx/>
                  <a:uFillTx/>
                  <a:latin typeface="微软雅黑" panose="020B0503020204020204" pitchFamily="34" charset="-122"/>
                  <a:ea typeface="微软雅黑" panose="020B0503020204020204" pitchFamily="34" charset="-122"/>
                </a:endParaRPr>
              </a:p>
            </p:txBody>
          </p:sp>
        </p:grpSp>
      </p:grpSp>
      <p:grpSp>
        <p:nvGrpSpPr>
          <p:cNvPr id="14" name="组合 13"/>
          <p:cNvGrpSpPr/>
          <p:nvPr/>
        </p:nvGrpSpPr>
        <p:grpSpPr>
          <a:xfrm>
            <a:off x="2117578" y="2227369"/>
            <a:ext cx="447462" cy="1206543"/>
            <a:chOff x="2116791" y="2469368"/>
            <a:chExt cx="447463" cy="1206544"/>
          </a:xfrm>
        </p:grpSpPr>
        <p:cxnSp>
          <p:nvCxnSpPr>
            <p:cNvPr id="15" name="直接连接符 14"/>
            <p:cNvCxnSpPr/>
            <p:nvPr/>
          </p:nvCxnSpPr>
          <p:spPr>
            <a:xfrm flipH="1">
              <a:off x="2320424" y="2913430"/>
              <a:ext cx="1" cy="762482"/>
            </a:xfrm>
            <a:prstGeom prst="line">
              <a:avLst/>
            </a:prstGeom>
            <a:noFill/>
            <a:ln w="19050" cap="flat" cmpd="sng" algn="ctr">
              <a:solidFill>
                <a:srgbClr val="076655"/>
              </a:solidFill>
              <a:prstDash val="solid"/>
            </a:ln>
            <a:effectLst/>
          </p:spPr>
        </p:cxnSp>
        <p:grpSp>
          <p:nvGrpSpPr>
            <p:cNvPr id="16" name="组合 15"/>
            <p:cNvGrpSpPr/>
            <p:nvPr/>
          </p:nvGrpSpPr>
          <p:grpSpPr>
            <a:xfrm>
              <a:off x="2116791" y="2469368"/>
              <a:ext cx="447463" cy="584775"/>
              <a:chOff x="2116791" y="2469368"/>
              <a:chExt cx="447463" cy="584775"/>
            </a:xfrm>
          </p:grpSpPr>
          <p:sp>
            <p:nvSpPr>
              <p:cNvPr id="17" name="椭圆 16"/>
              <p:cNvSpPr/>
              <p:nvPr/>
            </p:nvSpPr>
            <p:spPr>
              <a:xfrm>
                <a:off x="2125795" y="2576506"/>
                <a:ext cx="387795" cy="387795"/>
              </a:xfrm>
              <a:prstGeom prst="ellipse">
                <a:avLst/>
              </a:prstGeom>
              <a:solidFill>
                <a:srgbClr val="076655"/>
              </a:solidFill>
              <a:ln w="25400" cap="flat" cmpd="sng" algn="ctr">
                <a:noFill/>
                <a:prstDash val="solid"/>
              </a:ln>
              <a:effectLst/>
            </p:spPr>
            <p:txBody>
              <a:bodyPr rtlCol="0" anchor="ctr"/>
              <a:lstStyle/>
              <a:p>
                <a:pPr marL="0" marR="0" lvl="0" indent="0" algn="ctr" defTabSz="1219261"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srgbClr val="564B45"/>
                  </a:solidFill>
                  <a:effectLst/>
                  <a:uLnTx/>
                  <a:uFillTx/>
                  <a:latin typeface="微软雅黑" panose="020B0503020204020204" pitchFamily="34" charset="-122"/>
                  <a:ea typeface="微软雅黑" panose="020B0503020204020204" pitchFamily="34" charset="-122"/>
                </a:endParaRPr>
              </a:p>
            </p:txBody>
          </p:sp>
          <p:sp>
            <p:nvSpPr>
              <p:cNvPr id="18" name="文本框 42"/>
              <p:cNvSpPr txBox="1"/>
              <p:nvPr/>
            </p:nvSpPr>
            <p:spPr>
              <a:xfrm>
                <a:off x="2116791" y="2469368"/>
                <a:ext cx="447463" cy="584775"/>
              </a:xfrm>
              <a:prstGeom prst="rect">
                <a:avLst/>
              </a:prstGeom>
              <a:noFill/>
            </p:spPr>
            <p:txBody>
              <a:bodyPr wrap="square" rtlCol="0">
                <a:spAutoFit/>
              </a:bodyPr>
              <a:lstStyle/>
              <a:p>
                <a:pPr marL="0" marR="0" lvl="0" indent="0" defTabSz="1219261" eaLnBrk="1" fontAlgn="auto" latinLnBrk="0" hangingPunct="1">
                  <a:lnSpc>
                    <a:spcPct val="100000"/>
                  </a:lnSpc>
                  <a:spcBef>
                    <a:spcPts val="0"/>
                  </a:spcBef>
                  <a:spcAft>
                    <a:spcPts val="0"/>
                  </a:spcAft>
                  <a:buClrTx/>
                  <a:buSzTx/>
                  <a:buFontTx/>
                  <a:buNone/>
                  <a:tabLst/>
                  <a:defRPr/>
                </a:pPr>
                <a:r>
                  <a:rPr kumimoji="0" lang="en-US" altLang="zh-CN" sz="3200" b="0" i="0" u="none" strike="noStrike" kern="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rPr>
                  <a:t>1</a:t>
                </a:r>
                <a:endParaRPr kumimoji="0" lang="zh-CN" altLang="en-US" sz="3200" b="0" i="0" u="none" strike="noStrike" kern="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endParaRPr>
              </a:p>
            </p:txBody>
          </p:sp>
        </p:grpSp>
      </p:grpSp>
      <p:sp>
        <p:nvSpPr>
          <p:cNvPr id="19" name="矩形 18"/>
          <p:cNvSpPr/>
          <p:nvPr/>
        </p:nvSpPr>
        <p:spPr>
          <a:xfrm>
            <a:off x="1060487" y="5820883"/>
            <a:ext cx="2520001" cy="54000"/>
          </a:xfrm>
          <a:prstGeom prst="rect">
            <a:avLst/>
          </a:prstGeom>
          <a:solidFill>
            <a:srgbClr val="076655"/>
          </a:solidFill>
          <a:ln w="25400" cap="flat" cmpd="sng" algn="ctr">
            <a:noFill/>
            <a:prstDash val="solid"/>
          </a:ln>
          <a:effectLst/>
        </p:spPr>
        <p:txBody>
          <a:bodyPr lIns="91440" tIns="45720" rIns="91440" bIns="45720" rtlCol="0" anchor="ctr"/>
          <a:lstStyle/>
          <a:p>
            <a:pPr marL="0" marR="0" lvl="0" indent="0" algn="ctr" defTabSz="1219261"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srgbClr val="564B45"/>
              </a:solidFill>
              <a:effectLst/>
              <a:uLnTx/>
              <a:uFillTx/>
              <a:latin typeface="微软雅黑" panose="020B0503020204020204" pitchFamily="34" charset="-122"/>
              <a:ea typeface="微软雅黑" panose="020B0503020204020204" pitchFamily="34" charset="-122"/>
            </a:endParaRPr>
          </a:p>
        </p:txBody>
      </p:sp>
      <p:sp>
        <p:nvSpPr>
          <p:cNvPr id="20" name="矩形 19"/>
          <p:cNvSpPr/>
          <p:nvPr/>
        </p:nvSpPr>
        <p:spPr>
          <a:xfrm flipV="1">
            <a:off x="3572900" y="1692555"/>
            <a:ext cx="2520001" cy="54000"/>
          </a:xfrm>
          <a:prstGeom prst="rect">
            <a:avLst/>
          </a:prstGeom>
          <a:solidFill>
            <a:srgbClr val="076655"/>
          </a:solidFill>
          <a:ln w="25400" cap="flat" cmpd="sng" algn="ctr">
            <a:noFill/>
            <a:prstDash val="solid"/>
          </a:ln>
          <a:effectLst/>
        </p:spPr>
        <p:txBody>
          <a:bodyPr lIns="91440" tIns="45720" rIns="91440" bIns="45720" rtlCol="0" anchor="ctr"/>
          <a:lstStyle/>
          <a:p>
            <a:pPr marL="0" marR="0" lvl="0" indent="0" algn="ctr" defTabSz="1219261"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srgbClr val="564B45"/>
              </a:solidFill>
              <a:effectLst/>
              <a:uLnTx/>
              <a:uFillTx/>
              <a:latin typeface="微软雅黑" panose="020B0503020204020204" pitchFamily="34" charset="-122"/>
              <a:ea typeface="微软雅黑" panose="020B0503020204020204" pitchFamily="34" charset="-122"/>
            </a:endParaRPr>
          </a:p>
        </p:txBody>
      </p:sp>
      <p:sp>
        <p:nvSpPr>
          <p:cNvPr id="21" name="矩形 20"/>
          <p:cNvSpPr/>
          <p:nvPr/>
        </p:nvSpPr>
        <p:spPr>
          <a:xfrm>
            <a:off x="6084667" y="5820883"/>
            <a:ext cx="2520001" cy="54000"/>
          </a:xfrm>
          <a:prstGeom prst="rect">
            <a:avLst/>
          </a:prstGeom>
          <a:solidFill>
            <a:srgbClr val="076655"/>
          </a:solidFill>
          <a:ln w="25400" cap="flat" cmpd="sng" algn="ctr">
            <a:noFill/>
            <a:prstDash val="solid"/>
          </a:ln>
          <a:effectLst/>
        </p:spPr>
        <p:txBody>
          <a:bodyPr lIns="91440" tIns="45720" rIns="91440" bIns="45720" rtlCol="0" anchor="ctr"/>
          <a:lstStyle/>
          <a:p>
            <a:pPr marL="0" marR="0" lvl="0" indent="0" algn="ctr" defTabSz="1219261"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srgbClr val="564B45"/>
              </a:solidFill>
              <a:effectLst/>
              <a:uLnTx/>
              <a:uFillTx/>
              <a:latin typeface="微软雅黑" panose="020B0503020204020204" pitchFamily="34" charset="-122"/>
              <a:ea typeface="微软雅黑" panose="020B0503020204020204" pitchFamily="34" charset="-122"/>
            </a:endParaRPr>
          </a:p>
        </p:txBody>
      </p:sp>
      <p:sp>
        <p:nvSpPr>
          <p:cNvPr id="22" name="矩形 21"/>
          <p:cNvSpPr/>
          <p:nvPr/>
        </p:nvSpPr>
        <p:spPr>
          <a:xfrm flipV="1">
            <a:off x="8603579" y="1692555"/>
            <a:ext cx="2520001" cy="54000"/>
          </a:xfrm>
          <a:prstGeom prst="rect">
            <a:avLst/>
          </a:prstGeom>
          <a:solidFill>
            <a:srgbClr val="076655"/>
          </a:solidFill>
          <a:ln w="25400" cap="flat" cmpd="sng" algn="ctr">
            <a:noFill/>
            <a:prstDash val="solid"/>
          </a:ln>
          <a:effectLst/>
        </p:spPr>
        <p:txBody>
          <a:bodyPr lIns="91440" tIns="45720" rIns="91440" bIns="45720" rtlCol="0" anchor="ctr"/>
          <a:lstStyle/>
          <a:p>
            <a:pPr marL="0" marR="0" lvl="0" indent="0" algn="ctr" defTabSz="1219261"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srgbClr val="564B45"/>
              </a:solidFill>
              <a:effectLst/>
              <a:uLnTx/>
              <a:uFillTx/>
              <a:latin typeface="微软雅黑" panose="020B0503020204020204" pitchFamily="34" charset="-122"/>
              <a:ea typeface="微软雅黑" panose="020B0503020204020204" pitchFamily="34" charset="-122"/>
            </a:endParaRPr>
          </a:p>
        </p:txBody>
      </p:sp>
      <p:grpSp>
        <p:nvGrpSpPr>
          <p:cNvPr id="23" name="组合 22"/>
          <p:cNvGrpSpPr/>
          <p:nvPr/>
        </p:nvGrpSpPr>
        <p:grpSpPr>
          <a:xfrm>
            <a:off x="1060487" y="3272993"/>
            <a:ext cx="2520000" cy="687635"/>
            <a:chOff x="1059693" y="3272991"/>
            <a:chExt cx="2520000" cy="687635"/>
          </a:xfrm>
          <a:solidFill>
            <a:srgbClr val="FF0000"/>
          </a:solidFill>
        </p:grpSpPr>
        <p:sp>
          <p:nvSpPr>
            <p:cNvPr id="24" name="五边形 23"/>
            <p:cNvSpPr/>
            <p:nvPr/>
          </p:nvSpPr>
          <p:spPr>
            <a:xfrm rot="16200000">
              <a:off x="1975875" y="2356809"/>
              <a:ext cx="687635" cy="2520000"/>
            </a:xfrm>
            <a:prstGeom prst="homePlate">
              <a:avLst>
                <a:gd name="adj" fmla="val 48709"/>
              </a:avLst>
            </a:prstGeom>
            <a:solidFill>
              <a:srgbClr val="076655"/>
            </a:solidFill>
            <a:ln w="25400" cap="flat" cmpd="sng" algn="ctr">
              <a:noFill/>
              <a:prstDash val="solid"/>
            </a:ln>
            <a:effectLst/>
          </p:spPr>
          <p:txBody>
            <a:bodyPr rtlCol="0" anchor="ctr"/>
            <a:lstStyle/>
            <a:p>
              <a:pPr marL="0" marR="0" lvl="0" indent="0" algn="ctr" defTabSz="1219261"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smtClean="0">
                <a:ln>
                  <a:noFill/>
                </a:ln>
                <a:solidFill>
                  <a:srgbClr val="564B45"/>
                </a:solidFill>
                <a:effectLst/>
                <a:uLnTx/>
                <a:uFillTx/>
                <a:latin typeface="微软雅黑" panose="020B0503020204020204" pitchFamily="34" charset="-122"/>
                <a:ea typeface="微软雅黑" panose="020B0503020204020204" pitchFamily="34" charset="-122"/>
              </a:endParaRPr>
            </a:p>
          </p:txBody>
        </p:sp>
        <p:sp>
          <p:nvSpPr>
            <p:cNvPr id="25" name="文本框 34"/>
            <p:cNvSpPr txBox="1"/>
            <p:nvPr/>
          </p:nvSpPr>
          <p:spPr>
            <a:xfrm>
              <a:off x="1259246" y="3502010"/>
              <a:ext cx="2120892" cy="369332"/>
            </a:xfrm>
            <a:prstGeom prst="rect">
              <a:avLst/>
            </a:prstGeom>
            <a:noFill/>
          </p:spPr>
          <p:txBody>
            <a:bodyPr wrap="square" rtlCol="0">
              <a:spAutoFit/>
            </a:bodyPr>
            <a:lstStyle/>
            <a:p>
              <a:pPr marL="0" marR="0" lvl="0" indent="0" algn="ctr" defTabSz="1219261" eaLnBrk="1" fontAlgn="auto" latinLnBrk="0" hangingPunct="1">
                <a:lnSpc>
                  <a:spcPct val="90000"/>
                </a:lnSpc>
                <a:spcBef>
                  <a:spcPts val="1000"/>
                </a:spcBef>
                <a:spcAft>
                  <a:spcPts val="0"/>
                </a:spcAft>
                <a:buClrTx/>
                <a:buSzTx/>
                <a:buFontTx/>
                <a:buNone/>
                <a:tabLst/>
                <a:defRPr/>
              </a:pPr>
              <a:r>
                <a:rPr kumimoji="0" lang="zh-CN" altLang="en-US" sz="2000" b="0" i="0" u="none" strike="noStrike" kern="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rPr>
                <a:t>添加标题</a:t>
              </a:r>
            </a:p>
          </p:txBody>
        </p:sp>
      </p:grpSp>
      <p:sp>
        <p:nvSpPr>
          <p:cNvPr id="26" name="文本框 35"/>
          <p:cNvSpPr txBox="1"/>
          <p:nvPr/>
        </p:nvSpPr>
        <p:spPr>
          <a:xfrm>
            <a:off x="1104240" y="4027848"/>
            <a:ext cx="2508127" cy="1692386"/>
          </a:xfrm>
          <a:prstGeom prst="rect">
            <a:avLst/>
          </a:prstGeom>
          <a:noFill/>
        </p:spPr>
        <p:txBody>
          <a:bodyPr wrap="square" lIns="91440" tIns="45720" rIns="91440" bIns="45720" rtlCol="0">
            <a:spAutoFit/>
          </a:bodyPr>
          <a:lstStyle/>
          <a:p>
            <a:pPr defTabSz="1219261">
              <a:lnSpc>
                <a:spcPct val="130000"/>
              </a:lnSpc>
            </a:pPr>
            <a:r>
              <a:rPr lang="zh-CN" altLang="en-US" sz="1333" dirty="0">
                <a:solidFill>
                  <a:srgbClr val="080808"/>
                </a:solidFill>
                <a:latin typeface="微软雅黑" panose="020B0503020204020204" pitchFamily="34" charset="-122"/>
                <a:ea typeface="微软雅黑" panose="020B0503020204020204" pitchFamily="34" charset="-122"/>
              </a:rPr>
              <a:t>单击添加文本单击添加文本单击添加文本单击添加文本单击添加文本单击添加文本单击添加文本单击添加文本单击添加文本单击添加文本单击添加文本单击添加文本单击添加文本</a:t>
            </a:r>
            <a:endParaRPr lang="en-US" altLang="zh-CN" sz="1333" dirty="0">
              <a:solidFill>
                <a:srgbClr val="080808"/>
              </a:solidFill>
              <a:latin typeface="微软雅黑" panose="020B0503020204020204" pitchFamily="34" charset="-122"/>
              <a:ea typeface="微软雅黑" panose="020B0503020204020204" pitchFamily="34" charset="-122"/>
            </a:endParaRPr>
          </a:p>
        </p:txBody>
      </p:sp>
      <p:grpSp>
        <p:nvGrpSpPr>
          <p:cNvPr id="27" name="组合 26"/>
          <p:cNvGrpSpPr/>
          <p:nvPr/>
        </p:nvGrpSpPr>
        <p:grpSpPr>
          <a:xfrm>
            <a:off x="6084667" y="3272990"/>
            <a:ext cx="2520000" cy="687634"/>
            <a:chOff x="6093398" y="3272991"/>
            <a:chExt cx="2520000" cy="687635"/>
          </a:xfrm>
        </p:grpSpPr>
        <p:sp>
          <p:nvSpPr>
            <p:cNvPr id="28" name="五边形 27"/>
            <p:cNvSpPr/>
            <p:nvPr/>
          </p:nvSpPr>
          <p:spPr>
            <a:xfrm rot="16200000">
              <a:off x="7009580" y="2356809"/>
              <a:ext cx="687635" cy="2520000"/>
            </a:xfrm>
            <a:prstGeom prst="homePlate">
              <a:avLst>
                <a:gd name="adj" fmla="val 48709"/>
              </a:avLst>
            </a:prstGeom>
            <a:solidFill>
              <a:srgbClr val="076655"/>
            </a:solidFill>
            <a:ln w="25400" cap="flat" cmpd="sng" algn="ctr">
              <a:noFill/>
              <a:prstDash val="solid"/>
            </a:ln>
            <a:effectLst/>
          </p:spPr>
          <p:txBody>
            <a:bodyPr rtlCol="0" anchor="ctr"/>
            <a:lstStyle/>
            <a:p>
              <a:pPr marL="0" marR="0" lvl="0" indent="0" algn="ctr" defTabSz="1219261"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smtClean="0">
                <a:ln>
                  <a:noFill/>
                </a:ln>
                <a:solidFill>
                  <a:srgbClr val="564B45"/>
                </a:solidFill>
                <a:effectLst/>
                <a:uLnTx/>
                <a:uFillTx/>
                <a:latin typeface="微软雅黑" panose="020B0503020204020204" pitchFamily="34" charset="-122"/>
                <a:ea typeface="微软雅黑" panose="020B0503020204020204" pitchFamily="34" charset="-122"/>
              </a:endParaRPr>
            </a:p>
          </p:txBody>
        </p:sp>
        <p:sp>
          <p:nvSpPr>
            <p:cNvPr id="29" name="文本框 36"/>
            <p:cNvSpPr txBox="1"/>
            <p:nvPr/>
          </p:nvSpPr>
          <p:spPr>
            <a:xfrm>
              <a:off x="6292951" y="3552796"/>
              <a:ext cx="2120892" cy="369332"/>
            </a:xfrm>
            <a:prstGeom prst="rect">
              <a:avLst/>
            </a:prstGeom>
            <a:noFill/>
          </p:spPr>
          <p:txBody>
            <a:bodyPr wrap="square" rtlCol="0">
              <a:spAutoFit/>
            </a:bodyPr>
            <a:lstStyle/>
            <a:p>
              <a:pPr marL="0" marR="0" lvl="0" indent="0" algn="ctr" defTabSz="1219261" eaLnBrk="1" fontAlgn="auto" latinLnBrk="0" hangingPunct="1">
                <a:lnSpc>
                  <a:spcPct val="90000"/>
                </a:lnSpc>
                <a:spcBef>
                  <a:spcPts val="1000"/>
                </a:spcBef>
                <a:spcAft>
                  <a:spcPts val="0"/>
                </a:spcAft>
                <a:buClrTx/>
                <a:buSzTx/>
                <a:buFontTx/>
                <a:buNone/>
                <a:tabLst/>
                <a:defRPr/>
              </a:pPr>
              <a:r>
                <a:rPr kumimoji="0" lang="zh-CN" altLang="en-US" sz="2000" b="0" i="0" u="none" strike="noStrike" kern="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rPr>
                <a:t>添加标题</a:t>
              </a:r>
            </a:p>
          </p:txBody>
        </p:sp>
      </p:grpSp>
      <p:grpSp>
        <p:nvGrpSpPr>
          <p:cNvPr id="30" name="组合 29"/>
          <p:cNvGrpSpPr/>
          <p:nvPr/>
        </p:nvGrpSpPr>
        <p:grpSpPr>
          <a:xfrm>
            <a:off x="3572901" y="3606812"/>
            <a:ext cx="2520000" cy="687635"/>
            <a:chOff x="3572106" y="3606811"/>
            <a:chExt cx="2520000" cy="687635"/>
          </a:xfrm>
        </p:grpSpPr>
        <p:sp>
          <p:nvSpPr>
            <p:cNvPr id="31" name="五边形 30"/>
            <p:cNvSpPr/>
            <p:nvPr/>
          </p:nvSpPr>
          <p:spPr>
            <a:xfrm rot="5400000" flipV="1">
              <a:off x="4488288" y="2690629"/>
              <a:ext cx="687635" cy="2520000"/>
            </a:xfrm>
            <a:prstGeom prst="homePlate">
              <a:avLst>
                <a:gd name="adj" fmla="val 48709"/>
              </a:avLst>
            </a:prstGeom>
            <a:solidFill>
              <a:srgbClr val="076655"/>
            </a:solidFill>
            <a:ln w="25400" cap="flat" cmpd="sng" algn="ctr">
              <a:noFill/>
              <a:prstDash val="solid"/>
            </a:ln>
            <a:effectLst/>
          </p:spPr>
          <p:txBody>
            <a:bodyPr rtlCol="0" anchor="ctr"/>
            <a:lstStyle/>
            <a:p>
              <a:pPr marL="0" marR="0" lvl="0" indent="0" algn="ctr" defTabSz="1219261"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smtClean="0">
                <a:ln>
                  <a:noFill/>
                </a:ln>
                <a:solidFill>
                  <a:srgbClr val="564B45"/>
                </a:solidFill>
                <a:effectLst/>
                <a:uLnTx/>
                <a:uFillTx/>
                <a:latin typeface="微软雅黑" panose="020B0503020204020204" pitchFamily="34" charset="-122"/>
                <a:ea typeface="微软雅黑" panose="020B0503020204020204" pitchFamily="34" charset="-122"/>
              </a:endParaRPr>
            </a:p>
          </p:txBody>
        </p:sp>
        <p:sp>
          <p:nvSpPr>
            <p:cNvPr id="32" name="文本框 37"/>
            <p:cNvSpPr txBox="1"/>
            <p:nvPr/>
          </p:nvSpPr>
          <p:spPr>
            <a:xfrm>
              <a:off x="3778158" y="3671070"/>
              <a:ext cx="2120892" cy="369332"/>
            </a:xfrm>
            <a:prstGeom prst="rect">
              <a:avLst/>
            </a:prstGeom>
            <a:noFill/>
          </p:spPr>
          <p:txBody>
            <a:bodyPr wrap="square" rtlCol="0">
              <a:spAutoFit/>
            </a:bodyPr>
            <a:lstStyle/>
            <a:p>
              <a:pPr marL="0" marR="0" lvl="0" indent="0" algn="ctr" defTabSz="1219261" eaLnBrk="1" fontAlgn="auto" latinLnBrk="0" hangingPunct="1">
                <a:lnSpc>
                  <a:spcPct val="90000"/>
                </a:lnSpc>
                <a:spcBef>
                  <a:spcPts val="1000"/>
                </a:spcBef>
                <a:spcAft>
                  <a:spcPts val="0"/>
                </a:spcAft>
                <a:buClrTx/>
                <a:buSzTx/>
                <a:buFontTx/>
                <a:buNone/>
                <a:tabLst/>
                <a:defRPr/>
              </a:pPr>
              <a:r>
                <a:rPr kumimoji="0" lang="zh-CN" altLang="en-US" sz="2000" b="0" i="0" u="none" strike="noStrike" kern="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rPr>
                <a:t>添加标题</a:t>
              </a:r>
            </a:p>
          </p:txBody>
        </p:sp>
      </p:grpSp>
      <p:grpSp>
        <p:nvGrpSpPr>
          <p:cNvPr id="33" name="组合 32"/>
          <p:cNvGrpSpPr/>
          <p:nvPr/>
        </p:nvGrpSpPr>
        <p:grpSpPr>
          <a:xfrm>
            <a:off x="8603578" y="3606813"/>
            <a:ext cx="2520000" cy="687635"/>
            <a:chOff x="8612309" y="3606811"/>
            <a:chExt cx="2520000" cy="687635"/>
          </a:xfrm>
        </p:grpSpPr>
        <p:sp>
          <p:nvSpPr>
            <p:cNvPr id="34" name="五边形 33"/>
            <p:cNvSpPr/>
            <p:nvPr/>
          </p:nvSpPr>
          <p:spPr>
            <a:xfrm rot="5400000" flipV="1">
              <a:off x="9528491" y="2690629"/>
              <a:ext cx="687635" cy="2520000"/>
            </a:xfrm>
            <a:prstGeom prst="homePlate">
              <a:avLst>
                <a:gd name="adj" fmla="val 48709"/>
              </a:avLst>
            </a:prstGeom>
            <a:solidFill>
              <a:srgbClr val="076655"/>
            </a:solidFill>
            <a:ln w="25400" cap="flat" cmpd="sng" algn="ctr">
              <a:noFill/>
              <a:prstDash val="solid"/>
            </a:ln>
            <a:effectLst/>
          </p:spPr>
          <p:txBody>
            <a:bodyPr rtlCol="0" anchor="ctr"/>
            <a:lstStyle/>
            <a:p>
              <a:pPr marL="0" marR="0" lvl="0" indent="0" algn="ctr" defTabSz="1219261"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smtClean="0">
                <a:ln>
                  <a:noFill/>
                </a:ln>
                <a:solidFill>
                  <a:srgbClr val="564B45"/>
                </a:solidFill>
                <a:effectLst/>
                <a:uLnTx/>
                <a:uFillTx/>
                <a:latin typeface="微软雅黑" panose="020B0503020204020204" pitchFamily="34" charset="-122"/>
                <a:ea typeface="微软雅黑" panose="020B0503020204020204" pitchFamily="34" charset="-122"/>
              </a:endParaRPr>
            </a:p>
          </p:txBody>
        </p:sp>
        <p:sp>
          <p:nvSpPr>
            <p:cNvPr id="35" name="文本框 38"/>
            <p:cNvSpPr txBox="1"/>
            <p:nvPr/>
          </p:nvSpPr>
          <p:spPr>
            <a:xfrm>
              <a:off x="8811864" y="3671070"/>
              <a:ext cx="2120892" cy="369332"/>
            </a:xfrm>
            <a:prstGeom prst="rect">
              <a:avLst/>
            </a:prstGeom>
            <a:noFill/>
          </p:spPr>
          <p:txBody>
            <a:bodyPr wrap="square" rtlCol="0">
              <a:spAutoFit/>
            </a:bodyPr>
            <a:lstStyle/>
            <a:p>
              <a:pPr marL="0" marR="0" lvl="0" indent="0" algn="ctr" defTabSz="1219261" eaLnBrk="1" fontAlgn="auto" latinLnBrk="0" hangingPunct="1">
                <a:lnSpc>
                  <a:spcPct val="90000"/>
                </a:lnSpc>
                <a:spcBef>
                  <a:spcPts val="1000"/>
                </a:spcBef>
                <a:spcAft>
                  <a:spcPts val="0"/>
                </a:spcAft>
                <a:buClrTx/>
                <a:buSzTx/>
                <a:buFontTx/>
                <a:buNone/>
                <a:tabLst/>
                <a:defRPr/>
              </a:pPr>
              <a:r>
                <a:rPr kumimoji="0" lang="zh-CN" altLang="en-US" sz="2000" b="0" i="0" u="none" strike="noStrike" kern="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rPr>
                <a:t>添加标题</a:t>
              </a:r>
            </a:p>
          </p:txBody>
        </p:sp>
      </p:grpSp>
      <p:sp>
        <p:nvSpPr>
          <p:cNvPr id="36" name="文本框 39"/>
          <p:cNvSpPr txBox="1"/>
          <p:nvPr/>
        </p:nvSpPr>
        <p:spPr>
          <a:xfrm>
            <a:off x="6180956" y="4027848"/>
            <a:ext cx="2508127" cy="1692386"/>
          </a:xfrm>
          <a:prstGeom prst="rect">
            <a:avLst/>
          </a:prstGeom>
          <a:noFill/>
        </p:spPr>
        <p:txBody>
          <a:bodyPr wrap="square" lIns="91440" tIns="45720" rIns="91440" bIns="45720" rtlCol="0">
            <a:spAutoFit/>
          </a:bodyPr>
          <a:lstStyle/>
          <a:p>
            <a:pPr defTabSz="1219261">
              <a:lnSpc>
                <a:spcPct val="130000"/>
              </a:lnSpc>
            </a:pPr>
            <a:r>
              <a:rPr lang="zh-CN" altLang="en-US" sz="1333" dirty="0">
                <a:solidFill>
                  <a:srgbClr val="080808"/>
                </a:solidFill>
                <a:latin typeface="微软雅黑" panose="020B0503020204020204" pitchFamily="34" charset="-122"/>
                <a:ea typeface="微软雅黑" panose="020B0503020204020204" pitchFamily="34" charset="-122"/>
              </a:rPr>
              <a:t>单击添加文本单击添加文本单击添加文本单击添加文本单击添加文本单击添加文本单击添加文本单击添加文本单击添加文本单击添加文本单击添加文本单击添加文本单击添加文本</a:t>
            </a:r>
            <a:endParaRPr lang="en-US" altLang="zh-CN" sz="1333" dirty="0">
              <a:solidFill>
                <a:srgbClr val="080808"/>
              </a:solidFill>
              <a:latin typeface="微软雅黑" panose="020B0503020204020204" pitchFamily="34" charset="-122"/>
              <a:ea typeface="微软雅黑" panose="020B0503020204020204" pitchFamily="34" charset="-122"/>
            </a:endParaRPr>
          </a:p>
        </p:txBody>
      </p:sp>
      <p:sp>
        <p:nvSpPr>
          <p:cNvPr id="37" name="文本框 40"/>
          <p:cNvSpPr txBox="1"/>
          <p:nvPr/>
        </p:nvSpPr>
        <p:spPr>
          <a:xfrm>
            <a:off x="3589287" y="1809888"/>
            <a:ext cx="2508127" cy="1692386"/>
          </a:xfrm>
          <a:prstGeom prst="rect">
            <a:avLst/>
          </a:prstGeom>
          <a:noFill/>
        </p:spPr>
        <p:txBody>
          <a:bodyPr wrap="square" lIns="91440" tIns="45720" rIns="91440" bIns="45720" rtlCol="0">
            <a:spAutoFit/>
          </a:bodyPr>
          <a:lstStyle/>
          <a:p>
            <a:pPr defTabSz="1219261">
              <a:lnSpc>
                <a:spcPct val="130000"/>
              </a:lnSpc>
            </a:pPr>
            <a:r>
              <a:rPr lang="zh-CN" altLang="en-US" sz="1333" dirty="0">
                <a:solidFill>
                  <a:srgbClr val="080808"/>
                </a:solidFill>
                <a:latin typeface="微软雅黑" panose="020B0503020204020204" pitchFamily="34" charset="-122"/>
                <a:ea typeface="微软雅黑" panose="020B0503020204020204" pitchFamily="34" charset="-122"/>
              </a:rPr>
              <a:t>单击添加文本单击添加文本单击添加文本单击添加文本单击添加文本单击添加文本单击添加文本单击添加文本单击添加文本单击添加文本单击添加文本单击添加文本单击添加文本</a:t>
            </a:r>
            <a:endParaRPr lang="en-US" altLang="zh-CN" sz="1333" dirty="0">
              <a:solidFill>
                <a:srgbClr val="080808"/>
              </a:solidFill>
              <a:latin typeface="微软雅黑" panose="020B0503020204020204" pitchFamily="34" charset="-122"/>
              <a:ea typeface="微软雅黑" panose="020B0503020204020204" pitchFamily="34" charset="-122"/>
            </a:endParaRPr>
          </a:p>
        </p:txBody>
      </p:sp>
      <p:sp>
        <p:nvSpPr>
          <p:cNvPr id="38" name="文本框 41"/>
          <p:cNvSpPr txBox="1"/>
          <p:nvPr/>
        </p:nvSpPr>
        <p:spPr>
          <a:xfrm>
            <a:off x="8677233" y="1809888"/>
            <a:ext cx="2508127" cy="1692386"/>
          </a:xfrm>
          <a:prstGeom prst="rect">
            <a:avLst/>
          </a:prstGeom>
          <a:noFill/>
        </p:spPr>
        <p:txBody>
          <a:bodyPr wrap="square" lIns="91440" tIns="45720" rIns="91440" bIns="45720" rtlCol="0">
            <a:spAutoFit/>
          </a:bodyPr>
          <a:lstStyle/>
          <a:p>
            <a:pPr defTabSz="1219261">
              <a:lnSpc>
                <a:spcPct val="130000"/>
              </a:lnSpc>
            </a:pPr>
            <a:r>
              <a:rPr lang="zh-CN" altLang="en-US" sz="1333" dirty="0">
                <a:solidFill>
                  <a:srgbClr val="080808"/>
                </a:solidFill>
                <a:latin typeface="微软雅黑" panose="020B0503020204020204" pitchFamily="34" charset="-122"/>
                <a:ea typeface="微软雅黑" panose="020B0503020204020204" pitchFamily="34" charset="-122"/>
              </a:rPr>
              <a:t>单击添加文本单击添加文本单击添加文本单击添加文本单击添加文本单击添加文本单击添加文本单击添加文本单击添加文本单击添加文本单击添加文本单击添加文本单击添加文本</a:t>
            </a:r>
            <a:endParaRPr lang="en-US" altLang="zh-CN" sz="1333" dirty="0">
              <a:solidFill>
                <a:srgbClr val="080808"/>
              </a:solidFill>
              <a:latin typeface="微软雅黑" panose="020B0503020204020204" pitchFamily="34" charset="-122"/>
              <a:ea typeface="微软雅黑" panose="020B0503020204020204" pitchFamily="34" charset="-122"/>
            </a:endParaRPr>
          </a:p>
        </p:txBody>
      </p:sp>
      <p:grpSp>
        <p:nvGrpSpPr>
          <p:cNvPr id="39" name="组合 38"/>
          <p:cNvGrpSpPr/>
          <p:nvPr/>
        </p:nvGrpSpPr>
        <p:grpSpPr>
          <a:xfrm>
            <a:off x="9651012" y="4134122"/>
            <a:ext cx="425116" cy="1228411"/>
            <a:chOff x="9659750" y="3891279"/>
            <a:chExt cx="425116" cy="1228410"/>
          </a:xfrm>
        </p:grpSpPr>
        <p:cxnSp>
          <p:nvCxnSpPr>
            <p:cNvPr id="40" name="直接连接符 39"/>
            <p:cNvCxnSpPr/>
            <p:nvPr/>
          </p:nvCxnSpPr>
          <p:spPr>
            <a:xfrm flipH="1" flipV="1">
              <a:off x="9873040" y="3891279"/>
              <a:ext cx="1" cy="762730"/>
            </a:xfrm>
            <a:prstGeom prst="line">
              <a:avLst/>
            </a:prstGeom>
            <a:solidFill>
              <a:srgbClr val="375BA5"/>
            </a:solidFill>
            <a:ln w="19050" cap="flat" cmpd="sng" algn="ctr">
              <a:solidFill>
                <a:srgbClr val="076655"/>
              </a:solidFill>
              <a:prstDash val="solid"/>
            </a:ln>
            <a:effectLst/>
          </p:spPr>
        </p:cxnSp>
        <p:grpSp>
          <p:nvGrpSpPr>
            <p:cNvPr id="41" name="组合 40"/>
            <p:cNvGrpSpPr/>
            <p:nvPr/>
          </p:nvGrpSpPr>
          <p:grpSpPr>
            <a:xfrm>
              <a:off x="9659750" y="4534915"/>
              <a:ext cx="425116" cy="584774"/>
              <a:chOff x="9659750" y="4534915"/>
              <a:chExt cx="425116" cy="584774"/>
            </a:xfrm>
          </p:grpSpPr>
          <p:sp>
            <p:nvSpPr>
              <p:cNvPr id="42" name="椭圆 41"/>
              <p:cNvSpPr/>
              <p:nvPr/>
            </p:nvSpPr>
            <p:spPr>
              <a:xfrm flipV="1">
                <a:off x="9678411" y="4603137"/>
                <a:ext cx="387795" cy="387795"/>
              </a:xfrm>
              <a:prstGeom prst="ellipse">
                <a:avLst/>
              </a:prstGeom>
              <a:solidFill>
                <a:srgbClr val="076655"/>
              </a:solidFill>
              <a:ln w="25400" cap="flat" cmpd="sng" algn="ctr">
                <a:noFill/>
                <a:prstDash val="solid"/>
              </a:ln>
              <a:effectLst/>
            </p:spPr>
            <p:txBody>
              <a:bodyPr rtlCol="0" anchor="ctr"/>
              <a:lstStyle/>
              <a:p>
                <a:pPr marL="0" marR="0" lvl="0" indent="0" algn="ctr" defTabSz="1219261"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srgbClr val="564B45"/>
                  </a:solidFill>
                  <a:effectLst/>
                  <a:uLnTx/>
                  <a:uFillTx/>
                  <a:latin typeface="微软雅黑" panose="020B0503020204020204" pitchFamily="34" charset="-122"/>
                  <a:ea typeface="微软雅黑" panose="020B0503020204020204" pitchFamily="34" charset="-122"/>
                </a:endParaRPr>
              </a:p>
            </p:txBody>
          </p:sp>
          <p:sp>
            <p:nvSpPr>
              <p:cNvPr id="43" name="文本框 45"/>
              <p:cNvSpPr txBox="1"/>
              <p:nvPr/>
            </p:nvSpPr>
            <p:spPr>
              <a:xfrm>
                <a:off x="9659750" y="4534915"/>
                <a:ext cx="425116" cy="584774"/>
              </a:xfrm>
              <a:prstGeom prst="rect">
                <a:avLst/>
              </a:prstGeom>
              <a:noFill/>
            </p:spPr>
            <p:txBody>
              <a:bodyPr wrap="none" rtlCol="0">
                <a:spAutoFit/>
              </a:bodyPr>
              <a:lstStyle/>
              <a:p>
                <a:pPr marL="0" marR="0" lvl="0" indent="0" defTabSz="1219261" eaLnBrk="1" fontAlgn="auto" latinLnBrk="0" hangingPunct="1">
                  <a:lnSpc>
                    <a:spcPct val="100000"/>
                  </a:lnSpc>
                  <a:spcBef>
                    <a:spcPts val="0"/>
                  </a:spcBef>
                  <a:spcAft>
                    <a:spcPts val="0"/>
                  </a:spcAft>
                  <a:buClrTx/>
                  <a:buSzTx/>
                  <a:buFontTx/>
                  <a:buNone/>
                  <a:tabLst/>
                  <a:defRPr/>
                </a:pPr>
                <a:r>
                  <a:rPr kumimoji="0" lang="en-US" altLang="zh-CN" sz="3200" b="0" i="0" u="none" strike="noStrike" kern="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rPr>
                  <a:t>4</a:t>
                </a:r>
                <a:endParaRPr kumimoji="0" lang="zh-CN" altLang="en-US" sz="3200" b="0" i="0" u="none" strike="noStrike" kern="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endParaRPr>
              </a:p>
            </p:txBody>
          </p:sp>
        </p:grpSp>
      </p:grpSp>
    </p:spTree>
    <p:extLst>
      <p:ext uri="{BB962C8B-B14F-4D97-AF65-F5344CB8AC3E}">
        <p14:creationId xmlns:p14="http://schemas.microsoft.com/office/powerpoint/2010/main" val="189024291"/>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additive="base">
                                        <p:cTn id="7" dur="500" fill="hold"/>
                                        <p:tgtEl>
                                          <p:spTgt spid="23"/>
                                        </p:tgtEl>
                                        <p:attrNameLst>
                                          <p:attrName>ppt_x</p:attrName>
                                        </p:attrNameLst>
                                      </p:cBhvr>
                                      <p:tavLst>
                                        <p:tav tm="0">
                                          <p:val>
                                            <p:strVal val="#ppt_x"/>
                                          </p:val>
                                        </p:tav>
                                        <p:tav tm="100000">
                                          <p:val>
                                            <p:strVal val="#ppt_x"/>
                                          </p:val>
                                        </p:tav>
                                      </p:tavLst>
                                    </p:anim>
                                    <p:anim calcmode="lin" valueType="num">
                                      <p:cBhvr additive="base">
                                        <p:cTn id="8" dur="500" fill="hold"/>
                                        <p:tgtEl>
                                          <p:spTgt spid="2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2" presetClass="entr" presetSubtype="1" fill="hold" grpId="0" nodeType="afterEffect">
                                  <p:stCondLst>
                                    <p:cond delay="250"/>
                                  </p:stCondLst>
                                  <p:childTnLst>
                                    <p:set>
                                      <p:cBhvr>
                                        <p:cTn id="11" dur="1" fill="hold">
                                          <p:stCondLst>
                                            <p:cond delay="0"/>
                                          </p:stCondLst>
                                        </p:cTn>
                                        <p:tgtEl>
                                          <p:spTgt spid="26"/>
                                        </p:tgtEl>
                                        <p:attrNameLst>
                                          <p:attrName>style.visibility</p:attrName>
                                        </p:attrNameLst>
                                      </p:cBhvr>
                                      <p:to>
                                        <p:strVal val="visible"/>
                                      </p:to>
                                    </p:set>
                                    <p:animEffect transition="in" filter="wipe(up)">
                                      <p:cBhvr>
                                        <p:cTn id="12" dur="500"/>
                                        <p:tgtEl>
                                          <p:spTgt spid="26"/>
                                        </p:tgtEl>
                                      </p:cBhvr>
                                    </p:animEffect>
                                  </p:childTnLst>
                                </p:cTn>
                              </p:par>
                              <p:par>
                                <p:cTn id="13" presetID="1" presetClass="entr" presetSubtype="0" fill="hold" grpId="1" nodeType="withEffect">
                                  <p:stCondLst>
                                    <p:cond delay="0"/>
                                  </p:stCondLst>
                                  <p:childTnLst>
                                    <p:set>
                                      <p:cBhvr>
                                        <p:cTn id="14" dur="1" fill="hold">
                                          <p:stCondLst>
                                            <p:cond delay="499"/>
                                          </p:stCondLst>
                                        </p:cTn>
                                        <p:tgtEl>
                                          <p:spTgt spid="19"/>
                                        </p:tgtEl>
                                        <p:attrNameLst>
                                          <p:attrName>style.visibility</p:attrName>
                                        </p:attrNameLst>
                                      </p:cBhvr>
                                      <p:to>
                                        <p:strVal val="visible"/>
                                      </p:to>
                                    </p:set>
                                  </p:childTnLst>
                                </p:cTn>
                              </p:par>
                              <p:par>
                                <p:cTn id="15" presetID="42" presetClass="path" presetSubtype="0" accel="50000" decel="50000" fill="hold" grpId="0" nodeType="withEffect">
                                  <p:stCondLst>
                                    <p:cond delay="0"/>
                                  </p:stCondLst>
                                  <p:childTnLst>
                                    <p:animMotion origin="layout" path="M -4.375E-6 -0.27917 L -4.375E-6 2.22222E-6 " pathEditMode="relative" rAng="0" ptsTypes="AA">
                                      <p:cBhvr>
                                        <p:cTn id="16" dur="500" fill="hold"/>
                                        <p:tgtEl>
                                          <p:spTgt spid="19"/>
                                        </p:tgtEl>
                                        <p:attrNameLst>
                                          <p:attrName>ppt_x</p:attrName>
                                          <p:attrName>ppt_y</p:attrName>
                                        </p:attrNameLst>
                                      </p:cBhvr>
                                      <p:rCtr x="0" y="13958"/>
                                    </p:animMotion>
                                  </p:childTnLst>
                                </p:cTn>
                              </p:par>
                              <p:par>
                                <p:cTn id="17" presetID="12" presetClass="entr" presetSubtype="4" fill="hold" nodeType="withEffect">
                                  <p:stCondLst>
                                    <p:cond delay="25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500"/>
                                        <p:tgtEl>
                                          <p:spTgt spid="14"/>
                                        </p:tgtEl>
                                        <p:attrNameLst>
                                          <p:attrName>ppt_y</p:attrName>
                                        </p:attrNameLst>
                                      </p:cBhvr>
                                      <p:tavLst>
                                        <p:tav tm="0">
                                          <p:val>
                                            <p:strVal val="#ppt_y+#ppt_h*1.125000"/>
                                          </p:val>
                                        </p:tav>
                                        <p:tav tm="100000">
                                          <p:val>
                                            <p:strVal val="#ppt_y"/>
                                          </p:val>
                                        </p:tav>
                                      </p:tavLst>
                                    </p:anim>
                                    <p:animEffect transition="in" filter="wipe(up)">
                                      <p:cBhvr>
                                        <p:cTn id="20" dur="500"/>
                                        <p:tgtEl>
                                          <p:spTgt spid="14"/>
                                        </p:tgtEl>
                                      </p:cBhvr>
                                    </p:animEffect>
                                  </p:childTnLst>
                                </p:cTn>
                              </p:par>
                            </p:childTnLst>
                          </p:cTn>
                        </p:par>
                        <p:par>
                          <p:cTn id="21" fill="hold">
                            <p:stCondLst>
                              <p:cond delay="1250"/>
                            </p:stCondLst>
                            <p:childTnLst>
                              <p:par>
                                <p:cTn id="22" presetID="2" presetClass="entr" presetSubtype="1" fill="hold" nodeType="afterEffect">
                                  <p:stCondLst>
                                    <p:cond delay="0"/>
                                  </p:stCondLst>
                                  <p:childTnLst>
                                    <p:set>
                                      <p:cBhvr>
                                        <p:cTn id="23" dur="1" fill="hold">
                                          <p:stCondLst>
                                            <p:cond delay="0"/>
                                          </p:stCondLst>
                                        </p:cTn>
                                        <p:tgtEl>
                                          <p:spTgt spid="30"/>
                                        </p:tgtEl>
                                        <p:attrNameLst>
                                          <p:attrName>style.visibility</p:attrName>
                                        </p:attrNameLst>
                                      </p:cBhvr>
                                      <p:to>
                                        <p:strVal val="visible"/>
                                      </p:to>
                                    </p:set>
                                    <p:anim calcmode="lin" valueType="num">
                                      <p:cBhvr additive="base">
                                        <p:cTn id="24" dur="500" fill="hold"/>
                                        <p:tgtEl>
                                          <p:spTgt spid="30"/>
                                        </p:tgtEl>
                                        <p:attrNameLst>
                                          <p:attrName>ppt_x</p:attrName>
                                        </p:attrNameLst>
                                      </p:cBhvr>
                                      <p:tavLst>
                                        <p:tav tm="0">
                                          <p:val>
                                            <p:strVal val="#ppt_x"/>
                                          </p:val>
                                        </p:tav>
                                        <p:tav tm="100000">
                                          <p:val>
                                            <p:strVal val="#ppt_x"/>
                                          </p:val>
                                        </p:tav>
                                      </p:tavLst>
                                    </p:anim>
                                    <p:anim calcmode="lin" valueType="num">
                                      <p:cBhvr additive="base">
                                        <p:cTn id="25" dur="500" fill="hold"/>
                                        <p:tgtEl>
                                          <p:spTgt spid="30"/>
                                        </p:tgtEl>
                                        <p:attrNameLst>
                                          <p:attrName>ppt_y</p:attrName>
                                        </p:attrNameLst>
                                      </p:cBhvr>
                                      <p:tavLst>
                                        <p:tav tm="0">
                                          <p:val>
                                            <p:strVal val="0-#ppt_h/2"/>
                                          </p:val>
                                        </p:tav>
                                        <p:tav tm="100000">
                                          <p:val>
                                            <p:strVal val="#ppt_y"/>
                                          </p:val>
                                        </p:tav>
                                      </p:tavLst>
                                    </p:anim>
                                  </p:childTnLst>
                                </p:cTn>
                              </p:par>
                            </p:childTnLst>
                          </p:cTn>
                        </p:par>
                        <p:par>
                          <p:cTn id="26" fill="hold">
                            <p:stCondLst>
                              <p:cond delay="1750"/>
                            </p:stCondLst>
                            <p:childTnLst>
                              <p:par>
                                <p:cTn id="27" presetID="22" presetClass="entr" presetSubtype="4" fill="hold" grpId="0" nodeType="afterEffect">
                                  <p:stCondLst>
                                    <p:cond delay="250"/>
                                  </p:stCondLst>
                                  <p:childTnLst>
                                    <p:set>
                                      <p:cBhvr>
                                        <p:cTn id="28" dur="1" fill="hold">
                                          <p:stCondLst>
                                            <p:cond delay="0"/>
                                          </p:stCondLst>
                                        </p:cTn>
                                        <p:tgtEl>
                                          <p:spTgt spid="37"/>
                                        </p:tgtEl>
                                        <p:attrNameLst>
                                          <p:attrName>style.visibility</p:attrName>
                                        </p:attrNameLst>
                                      </p:cBhvr>
                                      <p:to>
                                        <p:strVal val="visible"/>
                                      </p:to>
                                    </p:set>
                                    <p:animEffect transition="in" filter="wipe(down)">
                                      <p:cBhvr>
                                        <p:cTn id="29" dur="500"/>
                                        <p:tgtEl>
                                          <p:spTgt spid="37"/>
                                        </p:tgtEl>
                                      </p:cBhvr>
                                    </p:animEffect>
                                  </p:childTnLst>
                                </p:cTn>
                              </p:par>
                              <p:par>
                                <p:cTn id="30" presetID="1" presetClass="entr" presetSubtype="0" fill="hold" grpId="1" nodeType="withEffect">
                                  <p:stCondLst>
                                    <p:cond delay="0"/>
                                  </p:stCondLst>
                                  <p:childTnLst>
                                    <p:set>
                                      <p:cBhvr>
                                        <p:cTn id="31" dur="1" fill="hold">
                                          <p:stCondLst>
                                            <p:cond delay="499"/>
                                          </p:stCondLst>
                                        </p:cTn>
                                        <p:tgtEl>
                                          <p:spTgt spid="20"/>
                                        </p:tgtEl>
                                        <p:attrNameLst>
                                          <p:attrName>style.visibility</p:attrName>
                                        </p:attrNameLst>
                                      </p:cBhvr>
                                      <p:to>
                                        <p:strVal val="visible"/>
                                      </p:to>
                                    </p:set>
                                  </p:childTnLst>
                                </p:cTn>
                              </p:par>
                              <p:par>
                                <p:cTn id="32" presetID="64" presetClass="path" presetSubtype="0" accel="50000" decel="50000" fill="hold" grpId="0" nodeType="withEffect">
                                  <p:stCondLst>
                                    <p:cond delay="0"/>
                                  </p:stCondLst>
                                  <p:childTnLst>
                                    <p:animMotion origin="layout" path="M -4.16667E-6 0.2801 L -4.16667E-6 -2.96296E-6 " pathEditMode="relative" rAng="0" ptsTypes="AA">
                                      <p:cBhvr>
                                        <p:cTn id="33" dur="500" fill="hold"/>
                                        <p:tgtEl>
                                          <p:spTgt spid="20"/>
                                        </p:tgtEl>
                                        <p:attrNameLst>
                                          <p:attrName>ppt_x</p:attrName>
                                          <p:attrName>ppt_y</p:attrName>
                                        </p:attrNameLst>
                                      </p:cBhvr>
                                      <p:rCtr x="0" y="-14028"/>
                                    </p:animMotion>
                                  </p:childTnLst>
                                </p:cTn>
                              </p:par>
                              <p:par>
                                <p:cTn id="34" presetID="12" presetClass="entr" presetSubtype="1" fill="hold" nodeType="withEffect">
                                  <p:stCondLst>
                                    <p:cond delay="250"/>
                                  </p:stCondLst>
                                  <p:childTnLst>
                                    <p:set>
                                      <p:cBhvr>
                                        <p:cTn id="35" dur="1" fill="hold">
                                          <p:stCondLst>
                                            <p:cond delay="0"/>
                                          </p:stCondLst>
                                        </p:cTn>
                                        <p:tgtEl>
                                          <p:spTgt spid="9"/>
                                        </p:tgtEl>
                                        <p:attrNameLst>
                                          <p:attrName>style.visibility</p:attrName>
                                        </p:attrNameLst>
                                      </p:cBhvr>
                                      <p:to>
                                        <p:strVal val="visible"/>
                                      </p:to>
                                    </p:set>
                                    <p:anim calcmode="lin" valueType="num">
                                      <p:cBhvr additive="base">
                                        <p:cTn id="36" dur="500"/>
                                        <p:tgtEl>
                                          <p:spTgt spid="9"/>
                                        </p:tgtEl>
                                        <p:attrNameLst>
                                          <p:attrName>ppt_y</p:attrName>
                                        </p:attrNameLst>
                                      </p:cBhvr>
                                      <p:tavLst>
                                        <p:tav tm="0">
                                          <p:val>
                                            <p:strVal val="#ppt_y-#ppt_h*1.125000"/>
                                          </p:val>
                                        </p:tav>
                                        <p:tav tm="100000">
                                          <p:val>
                                            <p:strVal val="#ppt_y"/>
                                          </p:val>
                                        </p:tav>
                                      </p:tavLst>
                                    </p:anim>
                                    <p:animEffect transition="in" filter="wipe(down)">
                                      <p:cBhvr>
                                        <p:cTn id="37" dur="500"/>
                                        <p:tgtEl>
                                          <p:spTgt spid="9"/>
                                        </p:tgtEl>
                                      </p:cBhvr>
                                    </p:animEffect>
                                  </p:childTnLst>
                                </p:cTn>
                              </p:par>
                            </p:childTnLst>
                          </p:cTn>
                        </p:par>
                        <p:par>
                          <p:cTn id="38" fill="hold">
                            <p:stCondLst>
                              <p:cond delay="2500"/>
                            </p:stCondLst>
                            <p:childTnLst>
                              <p:par>
                                <p:cTn id="39" presetID="2" presetClass="entr" presetSubtype="4" fill="hold" nodeType="afterEffect">
                                  <p:stCondLst>
                                    <p:cond delay="0"/>
                                  </p:stCondLst>
                                  <p:childTnLst>
                                    <p:set>
                                      <p:cBhvr>
                                        <p:cTn id="40" dur="1" fill="hold">
                                          <p:stCondLst>
                                            <p:cond delay="0"/>
                                          </p:stCondLst>
                                        </p:cTn>
                                        <p:tgtEl>
                                          <p:spTgt spid="27"/>
                                        </p:tgtEl>
                                        <p:attrNameLst>
                                          <p:attrName>style.visibility</p:attrName>
                                        </p:attrNameLst>
                                      </p:cBhvr>
                                      <p:to>
                                        <p:strVal val="visible"/>
                                      </p:to>
                                    </p:set>
                                    <p:anim calcmode="lin" valueType="num">
                                      <p:cBhvr additive="base">
                                        <p:cTn id="41" dur="500" fill="hold"/>
                                        <p:tgtEl>
                                          <p:spTgt spid="27"/>
                                        </p:tgtEl>
                                        <p:attrNameLst>
                                          <p:attrName>ppt_x</p:attrName>
                                        </p:attrNameLst>
                                      </p:cBhvr>
                                      <p:tavLst>
                                        <p:tav tm="0">
                                          <p:val>
                                            <p:strVal val="#ppt_x"/>
                                          </p:val>
                                        </p:tav>
                                        <p:tav tm="100000">
                                          <p:val>
                                            <p:strVal val="#ppt_x"/>
                                          </p:val>
                                        </p:tav>
                                      </p:tavLst>
                                    </p:anim>
                                    <p:anim calcmode="lin" valueType="num">
                                      <p:cBhvr additive="base">
                                        <p:cTn id="42" dur="500" fill="hold"/>
                                        <p:tgtEl>
                                          <p:spTgt spid="27"/>
                                        </p:tgtEl>
                                        <p:attrNameLst>
                                          <p:attrName>ppt_y</p:attrName>
                                        </p:attrNameLst>
                                      </p:cBhvr>
                                      <p:tavLst>
                                        <p:tav tm="0">
                                          <p:val>
                                            <p:strVal val="1+#ppt_h/2"/>
                                          </p:val>
                                        </p:tav>
                                        <p:tav tm="100000">
                                          <p:val>
                                            <p:strVal val="#ppt_y"/>
                                          </p:val>
                                        </p:tav>
                                      </p:tavLst>
                                    </p:anim>
                                  </p:childTnLst>
                                </p:cTn>
                              </p:par>
                            </p:childTnLst>
                          </p:cTn>
                        </p:par>
                        <p:par>
                          <p:cTn id="43" fill="hold">
                            <p:stCondLst>
                              <p:cond delay="3000"/>
                            </p:stCondLst>
                            <p:childTnLst>
                              <p:par>
                                <p:cTn id="44" presetID="22" presetClass="entr" presetSubtype="1" fill="hold" grpId="0" nodeType="afterEffect">
                                  <p:stCondLst>
                                    <p:cond delay="250"/>
                                  </p:stCondLst>
                                  <p:childTnLst>
                                    <p:set>
                                      <p:cBhvr>
                                        <p:cTn id="45" dur="1" fill="hold">
                                          <p:stCondLst>
                                            <p:cond delay="0"/>
                                          </p:stCondLst>
                                        </p:cTn>
                                        <p:tgtEl>
                                          <p:spTgt spid="36"/>
                                        </p:tgtEl>
                                        <p:attrNameLst>
                                          <p:attrName>style.visibility</p:attrName>
                                        </p:attrNameLst>
                                      </p:cBhvr>
                                      <p:to>
                                        <p:strVal val="visible"/>
                                      </p:to>
                                    </p:set>
                                    <p:animEffect transition="in" filter="wipe(up)">
                                      <p:cBhvr>
                                        <p:cTn id="46" dur="500"/>
                                        <p:tgtEl>
                                          <p:spTgt spid="36"/>
                                        </p:tgtEl>
                                      </p:cBhvr>
                                    </p:animEffect>
                                  </p:childTnLst>
                                </p:cTn>
                              </p:par>
                              <p:par>
                                <p:cTn id="47" presetID="1" presetClass="entr" presetSubtype="0" fill="hold" grpId="0" nodeType="withEffect">
                                  <p:stCondLst>
                                    <p:cond delay="0"/>
                                  </p:stCondLst>
                                  <p:childTnLst>
                                    <p:set>
                                      <p:cBhvr>
                                        <p:cTn id="48" dur="1" fill="hold">
                                          <p:stCondLst>
                                            <p:cond delay="499"/>
                                          </p:stCondLst>
                                        </p:cTn>
                                        <p:tgtEl>
                                          <p:spTgt spid="21"/>
                                        </p:tgtEl>
                                        <p:attrNameLst>
                                          <p:attrName>style.visibility</p:attrName>
                                        </p:attrNameLst>
                                      </p:cBhvr>
                                      <p:to>
                                        <p:strVal val="visible"/>
                                      </p:to>
                                    </p:set>
                                  </p:childTnLst>
                                </p:cTn>
                              </p:par>
                              <p:par>
                                <p:cTn id="49" presetID="42" presetClass="path" presetSubtype="0" accel="50000" decel="50000" fill="hold" grpId="1" nodeType="withEffect">
                                  <p:stCondLst>
                                    <p:cond delay="0"/>
                                  </p:stCondLst>
                                  <p:childTnLst>
                                    <p:animMotion origin="layout" path="M -3.75E-6 -0.27917 L -3.75E-6 2.22222E-6 " pathEditMode="relative" rAng="0" ptsTypes="AA">
                                      <p:cBhvr>
                                        <p:cTn id="50" dur="500" fill="hold"/>
                                        <p:tgtEl>
                                          <p:spTgt spid="21"/>
                                        </p:tgtEl>
                                        <p:attrNameLst>
                                          <p:attrName>ppt_x</p:attrName>
                                          <p:attrName>ppt_y</p:attrName>
                                        </p:attrNameLst>
                                      </p:cBhvr>
                                      <p:rCtr x="0" y="13958"/>
                                    </p:animMotion>
                                  </p:childTnLst>
                                </p:cTn>
                              </p:par>
                              <p:par>
                                <p:cTn id="51" presetID="12" presetClass="entr" presetSubtype="4" fill="hold" nodeType="withEffect">
                                  <p:stCondLst>
                                    <p:cond delay="250"/>
                                  </p:stCondLst>
                                  <p:childTnLst>
                                    <p:set>
                                      <p:cBhvr>
                                        <p:cTn id="52" dur="1" fill="hold">
                                          <p:stCondLst>
                                            <p:cond delay="0"/>
                                          </p:stCondLst>
                                        </p:cTn>
                                        <p:tgtEl>
                                          <p:spTgt spid="3"/>
                                        </p:tgtEl>
                                        <p:attrNameLst>
                                          <p:attrName>style.visibility</p:attrName>
                                        </p:attrNameLst>
                                      </p:cBhvr>
                                      <p:to>
                                        <p:strVal val="visible"/>
                                      </p:to>
                                    </p:set>
                                    <p:anim calcmode="lin" valueType="num">
                                      <p:cBhvr additive="base">
                                        <p:cTn id="53" dur="500"/>
                                        <p:tgtEl>
                                          <p:spTgt spid="3"/>
                                        </p:tgtEl>
                                        <p:attrNameLst>
                                          <p:attrName>ppt_y</p:attrName>
                                        </p:attrNameLst>
                                      </p:cBhvr>
                                      <p:tavLst>
                                        <p:tav tm="0">
                                          <p:val>
                                            <p:strVal val="#ppt_y+#ppt_h*1.125000"/>
                                          </p:val>
                                        </p:tav>
                                        <p:tav tm="100000">
                                          <p:val>
                                            <p:strVal val="#ppt_y"/>
                                          </p:val>
                                        </p:tav>
                                      </p:tavLst>
                                    </p:anim>
                                    <p:animEffect transition="in" filter="wipe(up)">
                                      <p:cBhvr>
                                        <p:cTn id="54" dur="500"/>
                                        <p:tgtEl>
                                          <p:spTgt spid="3"/>
                                        </p:tgtEl>
                                      </p:cBhvr>
                                    </p:animEffect>
                                  </p:childTnLst>
                                </p:cTn>
                              </p:par>
                            </p:childTnLst>
                          </p:cTn>
                        </p:par>
                        <p:par>
                          <p:cTn id="55" fill="hold">
                            <p:stCondLst>
                              <p:cond delay="3750"/>
                            </p:stCondLst>
                            <p:childTnLst>
                              <p:par>
                                <p:cTn id="56" presetID="2" presetClass="entr" presetSubtype="1" fill="hold" nodeType="afterEffect">
                                  <p:stCondLst>
                                    <p:cond delay="0"/>
                                  </p:stCondLst>
                                  <p:childTnLst>
                                    <p:set>
                                      <p:cBhvr>
                                        <p:cTn id="57" dur="1" fill="hold">
                                          <p:stCondLst>
                                            <p:cond delay="0"/>
                                          </p:stCondLst>
                                        </p:cTn>
                                        <p:tgtEl>
                                          <p:spTgt spid="33"/>
                                        </p:tgtEl>
                                        <p:attrNameLst>
                                          <p:attrName>style.visibility</p:attrName>
                                        </p:attrNameLst>
                                      </p:cBhvr>
                                      <p:to>
                                        <p:strVal val="visible"/>
                                      </p:to>
                                    </p:set>
                                    <p:anim calcmode="lin" valueType="num">
                                      <p:cBhvr additive="base">
                                        <p:cTn id="58" dur="500" fill="hold"/>
                                        <p:tgtEl>
                                          <p:spTgt spid="33"/>
                                        </p:tgtEl>
                                        <p:attrNameLst>
                                          <p:attrName>ppt_x</p:attrName>
                                        </p:attrNameLst>
                                      </p:cBhvr>
                                      <p:tavLst>
                                        <p:tav tm="0">
                                          <p:val>
                                            <p:strVal val="#ppt_x"/>
                                          </p:val>
                                        </p:tav>
                                        <p:tav tm="100000">
                                          <p:val>
                                            <p:strVal val="#ppt_x"/>
                                          </p:val>
                                        </p:tav>
                                      </p:tavLst>
                                    </p:anim>
                                    <p:anim calcmode="lin" valueType="num">
                                      <p:cBhvr additive="base">
                                        <p:cTn id="59" dur="500" fill="hold"/>
                                        <p:tgtEl>
                                          <p:spTgt spid="33"/>
                                        </p:tgtEl>
                                        <p:attrNameLst>
                                          <p:attrName>ppt_y</p:attrName>
                                        </p:attrNameLst>
                                      </p:cBhvr>
                                      <p:tavLst>
                                        <p:tav tm="0">
                                          <p:val>
                                            <p:strVal val="0-#ppt_h/2"/>
                                          </p:val>
                                        </p:tav>
                                        <p:tav tm="100000">
                                          <p:val>
                                            <p:strVal val="#ppt_y"/>
                                          </p:val>
                                        </p:tav>
                                      </p:tavLst>
                                    </p:anim>
                                  </p:childTnLst>
                                </p:cTn>
                              </p:par>
                            </p:childTnLst>
                          </p:cTn>
                        </p:par>
                        <p:par>
                          <p:cTn id="60" fill="hold">
                            <p:stCondLst>
                              <p:cond delay="4250"/>
                            </p:stCondLst>
                            <p:childTnLst>
                              <p:par>
                                <p:cTn id="61" presetID="22" presetClass="entr" presetSubtype="4" fill="hold" grpId="0" nodeType="afterEffect">
                                  <p:stCondLst>
                                    <p:cond delay="250"/>
                                  </p:stCondLst>
                                  <p:childTnLst>
                                    <p:set>
                                      <p:cBhvr>
                                        <p:cTn id="62" dur="1" fill="hold">
                                          <p:stCondLst>
                                            <p:cond delay="0"/>
                                          </p:stCondLst>
                                        </p:cTn>
                                        <p:tgtEl>
                                          <p:spTgt spid="38"/>
                                        </p:tgtEl>
                                        <p:attrNameLst>
                                          <p:attrName>style.visibility</p:attrName>
                                        </p:attrNameLst>
                                      </p:cBhvr>
                                      <p:to>
                                        <p:strVal val="visible"/>
                                      </p:to>
                                    </p:set>
                                    <p:animEffect transition="in" filter="wipe(down)">
                                      <p:cBhvr>
                                        <p:cTn id="63" dur="500"/>
                                        <p:tgtEl>
                                          <p:spTgt spid="38"/>
                                        </p:tgtEl>
                                      </p:cBhvr>
                                    </p:animEffect>
                                  </p:childTnLst>
                                </p:cTn>
                              </p:par>
                              <p:par>
                                <p:cTn id="64" presetID="1" presetClass="entr" presetSubtype="0" fill="hold" grpId="0" nodeType="withEffect">
                                  <p:stCondLst>
                                    <p:cond delay="0"/>
                                  </p:stCondLst>
                                  <p:childTnLst>
                                    <p:set>
                                      <p:cBhvr>
                                        <p:cTn id="65" dur="1" fill="hold">
                                          <p:stCondLst>
                                            <p:cond delay="499"/>
                                          </p:stCondLst>
                                        </p:cTn>
                                        <p:tgtEl>
                                          <p:spTgt spid="22"/>
                                        </p:tgtEl>
                                        <p:attrNameLst>
                                          <p:attrName>style.visibility</p:attrName>
                                        </p:attrNameLst>
                                      </p:cBhvr>
                                      <p:to>
                                        <p:strVal val="visible"/>
                                      </p:to>
                                    </p:set>
                                  </p:childTnLst>
                                </p:cTn>
                              </p:par>
                              <p:par>
                                <p:cTn id="66" presetID="64" presetClass="path" presetSubtype="0" accel="50000" decel="50000" fill="hold" grpId="1" nodeType="withEffect">
                                  <p:stCondLst>
                                    <p:cond delay="0"/>
                                  </p:stCondLst>
                                  <p:childTnLst>
                                    <p:animMotion origin="layout" path="M -4.16667E-6 0.2801 L -4.16667E-6 -4.44444E-6 " pathEditMode="relative" rAng="0" ptsTypes="AA">
                                      <p:cBhvr>
                                        <p:cTn id="67" dur="500" fill="hold"/>
                                        <p:tgtEl>
                                          <p:spTgt spid="22"/>
                                        </p:tgtEl>
                                        <p:attrNameLst>
                                          <p:attrName>ppt_x</p:attrName>
                                          <p:attrName>ppt_y</p:attrName>
                                        </p:attrNameLst>
                                      </p:cBhvr>
                                      <p:rCtr x="0" y="-14005"/>
                                    </p:animMotion>
                                  </p:childTnLst>
                                </p:cTn>
                              </p:par>
                              <p:par>
                                <p:cTn id="68" presetID="12" presetClass="entr" presetSubtype="1" fill="hold" nodeType="withEffect">
                                  <p:stCondLst>
                                    <p:cond delay="250"/>
                                  </p:stCondLst>
                                  <p:childTnLst>
                                    <p:set>
                                      <p:cBhvr>
                                        <p:cTn id="69" dur="1" fill="hold">
                                          <p:stCondLst>
                                            <p:cond delay="0"/>
                                          </p:stCondLst>
                                        </p:cTn>
                                        <p:tgtEl>
                                          <p:spTgt spid="39"/>
                                        </p:tgtEl>
                                        <p:attrNameLst>
                                          <p:attrName>style.visibility</p:attrName>
                                        </p:attrNameLst>
                                      </p:cBhvr>
                                      <p:to>
                                        <p:strVal val="visible"/>
                                      </p:to>
                                    </p:set>
                                    <p:anim calcmode="lin" valueType="num">
                                      <p:cBhvr additive="base">
                                        <p:cTn id="70" dur="500"/>
                                        <p:tgtEl>
                                          <p:spTgt spid="39"/>
                                        </p:tgtEl>
                                        <p:attrNameLst>
                                          <p:attrName>ppt_y</p:attrName>
                                        </p:attrNameLst>
                                      </p:cBhvr>
                                      <p:tavLst>
                                        <p:tav tm="0">
                                          <p:val>
                                            <p:strVal val="#ppt_y-#ppt_h*1.125000"/>
                                          </p:val>
                                        </p:tav>
                                        <p:tav tm="100000">
                                          <p:val>
                                            <p:strVal val="#ppt_y"/>
                                          </p:val>
                                        </p:tav>
                                      </p:tavLst>
                                    </p:anim>
                                    <p:animEffect transition="in" filter="wipe(down)">
                                      <p:cBhvr>
                                        <p:cTn id="71"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19" grpId="1" animBg="1"/>
      <p:bldP spid="20" grpId="0" animBg="1"/>
      <p:bldP spid="20" grpId="1" animBg="1"/>
      <p:bldP spid="21" grpId="0" animBg="1"/>
      <p:bldP spid="21" grpId="1" animBg="1"/>
      <p:bldP spid="22" grpId="0" animBg="1"/>
      <p:bldP spid="22" grpId="1" animBg="1"/>
      <p:bldP spid="26" grpId="0"/>
      <p:bldP spid="36" grpId="0"/>
      <p:bldP spid="37" grpId="0"/>
      <p:bldP spid="38"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54"/>
          <p:cNvSpPr txBox="1"/>
          <p:nvPr/>
        </p:nvSpPr>
        <p:spPr>
          <a:xfrm>
            <a:off x="-825829" y="226433"/>
            <a:ext cx="5042228" cy="523220"/>
          </a:xfrm>
          <a:prstGeom prst="rect">
            <a:avLst/>
          </a:prstGeom>
          <a:noFill/>
        </p:spPr>
        <p:txBody>
          <a:bodyPr wrap="square" rtlCol="0">
            <a:spAutoFit/>
          </a:bodyPr>
          <a:lstStyle>
            <a:defPPr>
              <a:defRPr lang="zh-CN"/>
            </a:defPPr>
            <a:lvl1pPr algn="ctr">
              <a:defRPr sz="2800" b="1">
                <a:latin typeface="微软雅黑" panose="020B0503020204020204" pitchFamily="34" charset="-122"/>
                <a:ea typeface="微软雅黑" panose="020B0503020204020204" pitchFamily="34" charset="-122"/>
              </a:defRPr>
            </a:lvl1pPr>
          </a:lstStyle>
          <a:p>
            <a:r>
              <a:rPr lang="zh-CN" altLang="en-US" smtClean="0"/>
              <a:t>点击添加文本标题</a:t>
            </a:r>
            <a:endParaRPr lang="zh-CN" altLang="en-US" dirty="0"/>
          </a:p>
        </p:txBody>
      </p:sp>
      <p:grpSp>
        <p:nvGrpSpPr>
          <p:cNvPr id="3" name="组合 2"/>
          <p:cNvGrpSpPr/>
          <p:nvPr/>
        </p:nvGrpSpPr>
        <p:grpSpPr>
          <a:xfrm>
            <a:off x="987340" y="1677955"/>
            <a:ext cx="5286877" cy="4340978"/>
            <a:chOff x="739909" y="915566"/>
            <a:chExt cx="3965158" cy="3255733"/>
          </a:xfrm>
        </p:grpSpPr>
        <p:sp>
          <p:nvSpPr>
            <p:cNvPr id="4" name="文本框 3"/>
            <p:cNvSpPr txBox="1"/>
            <p:nvPr/>
          </p:nvSpPr>
          <p:spPr>
            <a:xfrm>
              <a:off x="1658673" y="915566"/>
              <a:ext cx="3046394" cy="665470"/>
            </a:xfrm>
            <a:prstGeom prst="rect">
              <a:avLst/>
            </a:prstGeom>
            <a:noFill/>
          </p:spPr>
          <p:txBody>
            <a:bodyPr wrap="square" lIns="91440" tIns="45720" rIns="91440" bIns="45720" rtlCol="0">
              <a:spAutoFit/>
            </a:bodyPr>
            <a:lstStyle/>
            <a:p>
              <a:pPr marL="0" marR="0" lvl="0" indent="0" defTabSz="1219261" eaLnBrk="1" fontAlgn="auto" latinLnBrk="0" hangingPunct="1">
                <a:lnSpc>
                  <a:spcPct val="100000"/>
                </a:lnSpc>
                <a:spcBef>
                  <a:spcPts val="0"/>
                </a:spcBef>
                <a:spcAft>
                  <a:spcPts val="600"/>
                </a:spcAft>
                <a:buClrTx/>
                <a:buSzTx/>
                <a:buFontTx/>
                <a:buNone/>
                <a:tabLst/>
                <a:defRPr/>
              </a:pPr>
              <a:r>
                <a:rPr kumimoji="0" lang="zh-CN" altLang="en-US" sz="2000" b="1" i="0" u="none" strike="noStrike" kern="0" cap="none" spc="0" normalizeH="0" baseline="0" noProof="0" dirty="0" smtClean="0">
                  <a:ln>
                    <a:noFill/>
                  </a:ln>
                  <a:solidFill>
                    <a:srgbClr val="076655"/>
                  </a:solidFill>
                  <a:effectLst/>
                  <a:uLnTx/>
                  <a:uFillTx/>
                  <a:latin typeface="微软雅黑" panose="020B0503020204020204" pitchFamily="34" charset="-122"/>
                  <a:ea typeface="微软雅黑" panose="020B0503020204020204" pitchFamily="34" charset="-122"/>
                </a:rPr>
                <a:t>添加标题</a:t>
              </a:r>
              <a:endParaRPr kumimoji="0" lang="en-US" altLang="zh-CN" sz="2000" b="1" i="0" u="none" strike="noStrike" kern="0" cap="none" spc="0" normalizeH="0" baseline="0" noProof="0" dirty="0" smtClean="0">
                <a:ln>
                  <a:noFill/>
                </a:ln>
                <a:solidFill>
                  <a:srgbClr val="076655"/>
                </a:solidFill>
                <a:effectLst/>
                <a:uLnTx/>
                <a:uFillTx/>
                <a:latin typeface="微软雅黑" panose="020B0503020204020204" pitchFamily="34" charset="-122"/>
                <a:ea typeface="微软雅黑" panose="020B0503020204020204" pitchFamily="34" charset="-122"/>
              </a:endParaRPr>
            </a:p>
            <a:p>
              <a:pPr marL="0" marR="0" lvl="0" indent="0" defTabSz="1219261" eaLnBrk="1" fontAlgn="auto" latinLnBrk="0" hangingPunct="1">
                <a:lnSpc>
                  <a:spcPct val="100000"/>
                </a:lnSpc>
                <a:spcBef>
                  <a:spcPts val="0"/>
                </a:spcBef>
                <a:spcAft>
                  <a:spcPts val="0"/>
                </a:spcAft>
                <a:buClrTx/>
                <a:buSzTx/>
                <a:buFontTx/>
                <a:buNone/>
                <a:tabLst/>
                <a:defRPr/>
              </a:pPr>
              <a:r>
                <a:rPr kumimoji="0" lang="zh-CN" altLang="en-US" sz="1333" b="0" i="0" u="none" strike="noStrike" kern="0" cap="none" spc="0" normalizeH="0" baseline="0" noProof="0" dirty="0" smtClean="0">
                  <a:ln>
                    <a:noFill/>
                  </a:ln>
                  <a:solidFill>
                    <a:srgbClr val="181818"/>
                  </a:solidFill>
                  <a:effectLst/>
                  <a:uLnTx/>
                  <a:uFillTx/>
                  <a:latin typeface="微软雅黑" panose="020B0503020204020204" pitchFamily="34" charset="-122"/>
                  <a:ea typeface="微软雅黑" panose="020B0503020204020204" pitchFamily="34" charset="-122"/>
                </a:rPr>
                <a:t>在此处添加文字，在此处添加文字，在此处添加文字在此处添加文字，在此处添加文字。</a:t>
              </a:r>
            </a:p>
          </p:txBody>
        </p:sp>
        <p:sp>
          <p:nvSpPr>
            <p:cNvPr id="6" name="文本框 5"/>
            <p:cNvSpPr txBox="1"/>
            <p:nvPr/>
          </p:nvSpPr>
          <p:spPr>
            <a:xfrm>
              <a:off x="1658673" y="2102017"/>
              <a:ext cx="3046394" cy="665470"/>
            </a:xfrm>
            <a:prstGeom prst="rect">
              <a:avLst/>
            </a:prstGeom>
            <a:noFill/>
          </p:spPr>
          <p:txBody>
            <a:bodyPr wrap="square" lIns="91440" tIns="45720" rIns="91440" bIns="45720" rtlCol="0">
              <a:spAutoFit/>
            </a:bodyPr>
            <a:lstStyle/>
            <a:p>
              <a:pPr marL="0" marR="0" lvl="0" indent="0" defTabSz="1219261" eaLnBrk="1" fontAlgn="auto" latinLnBrk="0" hangingPunct="1">
                <a:lnSpc>
                  <a:spcPct val="100000"/>
                </a:lnSpc>
                <a:spcBef>
                  <a:spcPts val="0"/>
                </a:spcBef>
                <a:spcAft>
                  <a:spcPts val="600"/>
                </a:spcAft>
                <a:buClrTx/>
                <a:buSzTx/>
                <a:buFontTx/>
                <a:buNone/>
                <a:tabLst/>
                <a:defRPr/>
              </a:pPr>
              <a:r>
                <a:rPr kumimoji="0" lang="zh-CN" altLang="en-US" sz="2000" b="1" i="0" u="none" strike="noStrike" kern="0" cap="none" spc="0" normalizeH="0" baseline="0" noProof="0" dirty="0" smtClean="0">
                  <a:ln>
                    <a:noFill/>
                  </a:ln>
                  <a:solidFill>
                    <a:srgbClr val="076655"/>
                  </a:solidFill>
                  <a:effectLst/>
                  <a:uLnTx/>
                  <a:uFillTx/>
                  <a:latin typeface="微软雅黑" panose="020B0503020204020204" pitchFamily="34" charset="-122"/>
                  <a:ea typeface="微软雅黑" panose="020B0503020204020204" pitchFamily="34" charset="-122"/>
                </a:rPr>
                <a:t>添加标题</a:t>
              </a:r>
              <a:endParaRPr kumimoji="0" lang="en-US" altLang="zh-CN" sz="2000" b="1" i="0" u="none" strike="noStrike" kern="0" cap="none" spc="0" normalizeH="0" baseline="0" noProof="0" dirty="0" smtClean="0">
                <a:ln>
                  <a:noFill/>
                </a:ln>
                <a:solidFill>
                  <a:srgbClr val="076655"/>
                </a:solidFill>
                <a:effectLst/>
                <a:uLnTx/>
                <a:uFillTx/>
                <a:latin typeface="微软雅黑" panose="020B0503020204020204" pitchFamily="34" charset="-122"/>
                <a:ea typeface="微软雅黑" panose="020B0503020204020204" pitchFamily="34" charset="-122"/>
              </a:endParaRPr>
            </a:p>
            <a:p>
              <a:pPr marL="0" marR="0" lvl="0" indent="0" defTabSz="1219261" eaLnBrk="1" fontAlgn="auto" latinLnBrk="0" hangingPunct="1">
                <a:lnSpc>
                  <a:spcPct val="100000"/>
                </a:lnSpc>
                <a:spcBef>
                  <a:spcPts val="0"/>
                </a:spcBef>
                <a:spcAft>
                  <a:spcPts val="0"/>
                </a:spcAft>
                <a:buClrTx/>
                <a:buSzTx/>
                <a:buFontTx/>
                <a:buNone/>
                <a:tabLst/>
                <a:defRPr/>
              </a:pPr>
              <a:r>
                <a:rPr kumimoji="0" lang="zh-CN" altLang="en-US" sz="1333" b="0" i="0" u="none" strike="noStrike" kern="0" cap="none" spc="0" normalizeH="0" baseline="0" noProof="0" dirty="0" smtClean="0">
                  <a:ln>
                    <a:noFill/>
                  </a:ln>
                  <a:solidFill>
                    <a:srgbClr val="181818"/>
                  </a:solidFill>
                  <a:effectLst/>
                  <a:uLnTx/>
                  <a:uFillTx/>
                  <a:latin typeface="微软雅黑" panose="020B0503020204020204" pitchFamily="34" charset="-122"/>
                  <a:ea typeface="微软雅黑" panose="020B0503020204020204" pitchFamily="34" charset="-122"/>
                </a:rPr>
                <a:t>在此处添加文字，在此处添加文字，在此处添加文字在此处添加文字，在此处添加文字。</a:t>
              </a:r>
            </a:p>
          </p:txBody>
        </p:sp>
        <p:sp>
          <p:nvSpPr>
            <p:cNvPr id="7" name="文本框 6"/>
            <p:cNvSpPr txBox="1"/>
            <p:nvPr/>
          </p:nvSpPr>
          <p:spPr>
            <a:xfrm>
              <a:off x="1658673" y="3288469"/>
              <a:ext cx="3046394" cy="665470"/>
            </a:xfrm>
            <a:prstGeom prst="rect">
              <a:avLst/>
            </a:prstGeom>
            <a:noFill/>
          </p:spPr>
          <p:txBody>
            <a:bodyPr wrap="square" lIns="91440" tIns="45720" rIns="91440" bIns="45720" rtlCol="0">
              <a:spAutoFit/>
            </a:bodyPr>
            <a:lstStyle/>
            <a:p>
              <a:pPr marL="0" marR="0" lvl="0" indent="0" defTabSz="1219261" eaLnBrk="1" fontAlgn="auto" latinLnBrk="0" hangingPunct="1">
                <a:lnSpc>
                  <a:spcPct val="100000"/>
                </a:lnSpc>
                <a:spcBef>
                  <a:spcPts val="0"/>
                </a:spcBef>
                <a:spcAft>
                  <a:spcPts val="600"/>
                </a:spcAft>
                <a:buClrTx/>
                <a:buSzTx/>
                <a:buFontTx/>
                <a:buNone/>
                <a:tabLst/>
                <a:defRPr/>
              </a:pPr>
              <a:r>
                <a:rPr kumimoji="0" lang="zh-CN" altLang="en-US" sz="2000" b="1" i="0" u="none" strike="noStrike" kern="0" cap="none" spc="0" normalizeH="0" baseline="0" noProof="0" dirty="0" smtClean="0">
                  <a:ln>
                    <a:noFill/>
                  </a:ln>
                  <a:solidFill>
                    <a:srgbClr val="076655"/>
                  </a:solidFill>
                  <a:effectLst/>
                  <a:uLnTx/>
                  <a:uFillTx/>
                  <a:latin typeface="微软雅黑" panose="020B0503020204020204" pitchFamily="34" charset="-122"/>
                  <a:ea typeface="微软雅黑" panose="020B0503020204020204" pitchFamily="34" charset="-122"/>
                </a:rPr>
                <a:t>添加标题</a:t>
              </a:r>
              <a:endParaRPr kumimoji="0" lang="en-US" altLang="zh-CN" sz="2000" b="1" i="0" u="none" strike="noStrike" kern="0" cap="none" spc="0" normalizeH="0" baseline="0" noProof="0" dirty="0" smtClean="0">
                <a:ln>
                  <a:noFill/>
                </a:ln>
                <a:solidFill>
                  <a:srgbClr val="076655"/>
                </a:solidFill>
                <a:effectLst/>
                <a:uLnTx/>
                <a:uFillTx/>
                <a:latin typeface="微软雅黑" panose="020B0503020204020204" pitchFamily="34" charset="-122"/>
                <a:ea typeface="微软雅黑" panose="020B0503020204020204" pitchFamily="34" charset="-122"/>
              </a:endParaRPr>
            </a:p>
            <a:p>
              <a:pPr marL="0" marR="0" lvl="0" indent="0" defTabSz="1219261" eaLnBrk="1" fontAlgn="auto" latinLnBrk="0" hangingPunct="1">
                <a:lnSpc>
                  <a:spcPct val="100000"/>
                </a:lnSpc>
                <a:spcBef>
                  <a:spcPts val="0"/>
                </a:spcBef>
                <a:spcAft>
                  <a:spcPts val="0"/>
                </a:spcAft>
                <a:buClrTx/>
                <a:buSzTx/>
                <a:buFontTx/>
                <a:buNone/>
                <a:tabLst/>
                <a:defRPr/>
              </a:pPr>
              <a:r>
                <a:rPr kumimoji="0" lang="zh-CN" altLang="en-US" sz="1333" b="0" i="0" u="none" strike="noStrike" kern="0" cap="none" spc="0" normalizeH="0" baseline="0" noProof="0" dirty="0" smtClean="0">
                  <a:ln>
                    <a:noFill/>
                  </a:ln>
                  <a:solidFill>
                    <a:srgbClr val="181818"/>
                  </a:solidFill>
                  <a:effectLst/>
                  <a:uLnTx/>
                  <a:uFillTx/>
                  <a:latin typeface="微软雅黑" panose="020B0503020204020204" pitchFamily="34" charset="-122"/>
                  <a:ea typeface="微软雅黑" panose="020B0503020204020204" pitchFamily="34" charset="-122"/>
                </a:rPr>
                <a:t>在此处添加文字，在此处添加文字，在此处添加文字在此处添加文字，在此处添加文字。</a:t>
              </a:r>
            </a:p>
          </p:txBody>
        </p:sp>
        <p:grpSp>
          <p:nvGrpSpPr>
            <p:cNvPr id="8" name="组合 7"/>
            <p:cNvGrpSpPr/>
            <p:nvPr/>
          </p:nvGrpSpPr>
          <p:grpSpPr>
            <a:xfrm>
              <a:off x="739909" y="1013774"/>
              <a:ext cx="784622" cy="784622"/>
              <a:chOff x="1018640" y="1612921"/>
              <a:chExt cx="1046163" cy="1046163"/>
            </a:xfrm>
          </p:grpSpPr>
          <p:grpSp>
            <p:nvGrpSpPr>
              <p:cNvPr id="29" name="Group 82"/>
              <p:cNvGrpSpPr>
                <a:grpSpLocks noChangeAspect="1"/>
              </p:cNvGrpSpPr>
              <p:nvPr/>
            </p:nvGrpSpPr>
            <p:grpSpPr>
              <a:xfrm>
                <a:off x="1304638" y="1866002"/>
                <a:ext cx="474167" cy="540000"/>
                <a:chOff x="812800" y="2719388"/>
                <a:chExt cx="1017588" cy="1158875"/>
              </a:xfrm>
              <a:solidFill>
                <a:srgbClr val="859FBA"/>
              </a:solidFill>
            </p:grpSpPr>
            <p:sp>
              <p:nvSpPr>
                <p:cNvPr id="31" name="Freeform 35"/>
                <p:cNvSpPr>
                  <a:spLocks noEditPoints="1"/>
                </p:cNvSpPr>
                <p:nvPr/>
              </p:nvSpPr>
              <p:spPr bwMode="auto">
                <a:xfrm>
                  <a:off x="812800" y="2719388"/>
                  <a:ext cx="1017588" cy="1158875"/>
                </a:xfrm>
                <a:custGeom>
                  <a:avLst/>
                  <a:gdLst>
                    <a:gd name="T0" fmla="*/ 56 w 112"/>
                    <a:gd name="T1" fmla="*/ 0 h 128"/>
                    <a:gd name="T2" fmla="*/ 0 w 112"/>
                    <a:gd name="T3" fmla="*/ 26 h 128"/>
                    <a:gd name="T4" fmla="*/ 0 w 112"/>
                    <a:gd name="T5" fmla="*/ 102 h 128"/>
                    <a:gd name="T6" fmla="*/ 56 w 112"/>
                    <a:gd name="T7" fmla="*/ 128 h 128"/>
                    <a:gd name="T8" fmla="*/ 112 w 112"/>
                    <a:gd name="T9" fmla="*/ 102 h 128"/>
                    <a:gd name="T10" fmla="*/ 112 w 112"/>
                    <a:gd name="T11" fmla="*/ 26 h 128"/>
                    <a:gd name="T12" fmla="*/ 56 w 112"/>
                    <a:gd name="T13" fmla="*/ 0 h 128"/>
                    <a:gd name="T14" fmla="*/ 104 w 112"/>
                    <a:gd name="T15" fmla="*/ 102 h 128"/>
                    <a:gd name="T16" fmla="*/ 56 w 112"/>
                    <a:gd name="T17" fmla="*/ 120 h 128"/>
                    <a:gd name="T18" fmla="*/ 8 w 112"/>
                    <a:gd name="T19" fmla="*/ 102 h 128"/>
                    <a:gd name="T20" fmla="*/ 8 w 112"/>
                    <a:gd name="T21" fmla="*/ 87 h 128"/>
                    <a:gd name="T22" fmla="*/ 56 w 112"/>
                    <a:gd name="T23" fmla="*/ 100 h 128"/>
                    <a:gd name="T24" fmla="*/ 104 w 112"/>
                    <a:gd name="T25" fmla="*/ 87 h 128"/>
                    <a:gd name="T26" fmla="*/ 104 w 112"/>
                    <a:gd name="T27" fmla="*/ 102 h 128"/>
                    <a:gd name="T28" fmla="*/ 104 w 112"/>
                    <a:gd name="T29" fmla="*/ 78 h 128"/>
                    <a:gd name="T30" fmla="*/ 104 w 112"/>
                    <a:gd name="T31" fmla="*/ 78 h 128"/>
                    <a:gd name="T32" fmla="*/ 104 w 112"/>
                    <a:gd name="T33" fmla="*/ 78 h 128"/>
                    <a:gd name="T34" fmla="*/ 56 w 112"/>
                    <a:gd name="T35" fmla="*/ 96 h 128"/>
                    <a:gd name="T36" fmla="*/ 8 w 112"/>
                    <a:gd name="T37" fmla="*/ 78 h 128"/>
                    <a:gd name="T38" fmla="*/ 8 w 112"/>
                    <a:gd name="T39" fmla="*/ 78 h 128"/>
                    <a:gd name="T40" fmla="*/ 8 w 112"/>
                    <a:gd name="T41" fmla="*/ 78 h 128"/>
                    <a:gd name="T42" fmla="*/ 8 w 112"/>
                    <a:gd name="T43" fmla="*/ 63 h 128"/>
                    <a:gd name="T44" fmla="*/ 56 w 112"/>
                    <a:gd name="T45" fmla="*/ 76 h 128"/>
                    <a:gd name="T46" fmla="*/ 104 w 112"/>
                    <a:gd name="T47" fmla="*/ 63 h 128"/>
                    <a:gd name="T48" fmla="*/ 104 w 112"/>
                    <a:gd name="T49" fmla="*/ 78 h 128"/>
                    <a:gd name="T50" fmla="*/ 104 w 112"/>
                    <a:gd name="T51" fmla="*/ 54 h 128"/>
                    <a:gd name="T52" fmla="*/ 104 w 112"/>
                    <a:gd name="T53" fmla="*/ 54 h 128"/>
                    <a:gd name="T54" fmla="*/ 104 w 112"/>
                    <a:gd name="T55" fmla="*/ 54 h 128"/>
                    <a:gd name="T56" fmla="*/ 56 w 112"/>
                    <a:gd name="T57" fmla="*/ 72 h 128"/>
                    <a:gd name="T58" fmla="*/ 8 w 112"/>
                    <a:gd name="T59" fmla="*/ 54 h 128"/>
                    <a:gd name="T60" fmla="*/ 8 w 112"/>
                    <a:gd name="T61" fmla="*/ 54 h 128"/>
                    <a:gd name="T62" fmla="*/ 8 w 112"/>
                    <a:gd name="T63" fmla="*/ 54 h 128"/>
                    <a:gd name="T64" fmla="*/ 8 w 112"/>
                    <a:gd name="T65" fmla="*/ 40 h 128"/>
                    <a:gd name="T66" fmla="*/ 56 w 112"/>
                    <a:gd name="T67" fmla="*/ 52 h 128"/>
                    <a:gd name="T68" fmla="*/ 104 w 112"/>
                    <a:gd name="T69" fmla="*/ 40 h 128"/>
                    <a:gd name="T70" fmla="*/ 104 w 112"/>
                    <a:gd name="T71" fmla="*/ 54 h 128"/>
                    <a:gd name="T72" fmla="*/ 56 w 112"/>
                    <a:gd name="T73" fmla="*/ 44 h 128"/>
                    <a:gd name="T74" fmla="*/ 8 w 112"/>
                    <a:gd name="T75" fmla="*/ 26 h 128"/>
                    <a:gd name="T76" fmla="*/ 56 w 112"/>
                    <a:gd name="T77" fmla="*/ 8 h 128"/>
                    <a:gd name="T78" fmla="*/ 104 w 112"/>
                    <a:gd name="T79" fmla="*/ 26 h 128"/>
                    <a:gd name="T80" fmla="*/ 56 w 112"/>
                    <a:gd name="T81" fmla="*/ 44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12" h="128">
                      <a:moveTo>
                        <a:pt x="56" y="0"/>
                      </a:moveTo>
                      <a:cubicBezTo>
                        <a:pt x="29" y="0"/>
                        <a:pt x="0" y="8"/>
                        <a:pt x="0" y="26"/>
                      </a:cubicBezTo>
                      <a:cubicBezTo>
                        <a:pt x="0" y="102"/>
                        <a:pt x="0" y="102"/>
                        <a:pt x="0" y="102"/>
                      </a:cubicBezTo>
                      <a:cubicBezTo>
                        <a:pt x="0" y="120"/>
                        <a:pt x="29" y="128"/>
                        <a:pt x="56" y="128"/>
                      </a:cubicBezTo>
                      <a:cubicBezTo>
                        <a:pt x="83" y="128"/>
                        <a:pt x="112" y="120"/>
                        <a:pt x="112" y="102"/>
                      </a:cubicBezTo>
                      <a:cubicBezTo>
                        <a:pt x="112" y="26"/>
                        <a:pt x="112" y="26"/>
                        <a:pt x="112" y="26"/>
                      </a:cubicBezTo>
                      <a:cubicBezTo>
                        <a:pt x="112" y="8"/>
                        <a:pt x="83" y="0"/>
                        <a:pt x="56" y="0"/>
                      </a:cubicBezTo>
                      <a:close/>
                      <a:moveTo>
                        <a:pt x="104" y="102"/>
                      </a:moveTo>
                      <a:cubicBezTo>
                        <a:pt x="104" y="112"/>
                        <a:pt x="83" y="120"/>
                        <a:pt x="56" y="120"/>
                      </a:cubicBezTo>
                      <a:cubicBezTo>
                        <a:pt x="29" y="120"/>
                        <a:pt x="8" y="112"/>
                        <a:pt x="8" y="102"/>
                      </a:cubicBezTo>
                      <a:cubicBezTo>
                        <a:pt x="8" y="87"/>
                        <a:pt x="8" y="87"/>
                        <a:pt x="8" y="87"/>
                      </a:cubicBezTo>
                      <a:cubicBezTo>
                        <a:pt x="16" y="96"/>
                        <a:pt x="36" y="100"/>
                        <a:pt x="56" y="100"/>
                      </a:cubicBezTo>
                      <a:cubicBezTo>
                        <a:pt x="76" y="100"/>
                        <a:pt x="96" y="96"/>
                        <a:pt x="104" y="87"/>
                      </a:cubicBezTo>
                      <a:lnTo>
                        <a:pt x="104" y="102"/>
                      </a:lnTo>
                      <a:close/>
                      <a:moveTo>
                        <a:pt x="104" y="78"/>
                      </a:moveTo>
                      <a:cubicBezTo>
                        <a:pt x="104" y="78"/>
                        <a:pt x="104" y="78"/>
                        <a:pt x="104" y="78"/>
                      </a:cubicBezTo>
                      <a:cubicBezTo>
                        <a:pt x="104" y="78"/>
                        <a:pt x="104" y="78"/>
                        <a:pt x="104" y="78"/>
                      </a:cubicBezTo>
                      <a:cubicBezTo>
                        <a:pt x="104" y="88"/>
                        <a:pt x="83" y="96"/>
                        <a:pt x="56" y="96"/>
                      </a:cubicBezTo>
                      <a:cubicBezTo>
                        <a:pt x="29" y="96"/>
                        <a:pt x="8" y="88"/>
                        <a:pt x="8" y="78"/>
                      </a:cubicBezTo>
                      <a:cubicBezTo>
                        <a:pt x="8" y="78"/>
                        <a:pt x="8" y="78"/>
                        <a:pt x="8" y="78"/>
                      </a:cubicBezTo>
                      <a:cubicBezTo>
                        <a:pt x="8" y="78"/>
                        <a:pt x="8" y="78"/>
                        <a:pt x="8" y="78"/>
                      </a:cubicBezTo>
                      <a:cubicBezTo>
                        <a:pt x="8" y="63"/>
                        <a:pt x="8" y="63"/>
                        <a:pt x="8" y="63"/>
                      </a:cubicBezTo>
                      <a:cubicBezTo>
                        <a:pt x="16" y="72"/>
                        <a:pt x="36" y="76"/>
                        <a:pt x="56" y="76"/>
                      </a:cubicBezTo>
                      <a:cubicBezTo>
                        <a:pt x="76" y="76"/>
                        <a:pt x="96" y="72"/>
                        <a:pt x="104" y="63"/>
                      </a:cubicBezTo>
                      <a:lnTo>
                        <a:pt x="104" y="78"/>
                      </a:lnTo>
                      <a:close/>
                      <a:moveTo>
                        <a:pt x="104" y="54"/>
                      </a:moveTo>
                      <a:cubicBezTo>
                        <a:pt x="104" y="54"/>
                        <a:pt x="104" y="54"/>
                        <a:pt x="104" y="54"/>
                      </a:cubicBezTo>
                      <a:cubicBezTo>
                        <a:pt x="104" y="54"/>
                        <a:pt x="104" y="54"/>
                        <a:pt x="104" y="54"/>
                      </a:cubicBezTo>
                      <a:cubicBezTo>
                        <a:pt x="104" y="64"/>
                        <a:pt x="83" y="72"/>
                        <a:pt x="56" y="72"/>
                      </a:cubicBezTo>
                      <a:cubicBezTo>
                        <a:pt x="29" y="72"/>
                        <a:pt x="8" y="64"/>
                        <a:pt x="8" y="54"/>
                      </a:cubicBezTo>
                      <a:cubicBezTo>
                        <a:pt x="8" y="54"/>
                        <a:pt x="8" y="54"/>
                        <a:pt x="8" y="54"/>
                      </a:cubicBezTo>
                      <a:cubicBezTo>
                        <a:pt x="8" y="54"/>
                        <a:pt x="8" y="54"/>
                        <a:pt x="8" y="54"/>
                      </a:cubicBezTo>
                      <a:cubicBezTo>
                        <a:pt x="8" y="40"/>
                        <a:pt x="8" y="40"/>
                        <a:pt x="8" y="40"/>
                      </a:cubicBezTo>
                      <a:cubicBezTo>
                        <a:pt x="18" y="48"/>
                        <a:pt x="38" y="52"/>
                        <a:pt x="56" y="52"/>
                      </a:cubicBezTo>
                      <a:cubicBezTo>
                        <a:pt x="74" y="52"/>
                        <a:pt x="94" y="48"/>
                        <a:pt x="104" y="40"/>
                      </a:cubicBezTo>
                      <a:lnTo>
                        <a:pt x="104" y="54"/>
                      </a:lnTo>
                      <a:close/>
                      <a:moveTo>
                        <a:pt x="56" y="44"/>
                      </a:moveTo>
                      <a:cubicBezTo>
                        <a:pt x="29" y="44"/>
                        <a:pt x="8" y="36"/>
                        <a:pt x="8" y="26"/>
                      </a:cubicBezTo>
                      <a:cubicBezTo>
                        <a:pt x="8" y="16"/>
                        <a:pt x="29" y="8"/>
                        <a:pt x="56" y="8"/>
                      </a:cubicBezTo>
                      <a:cubicBezTo>
                        <a:pt x="83" y="8"/>
                        <a:pt x="104" y="16"/>
                        <a:pt x="104" y="26"/>
                      </a:cubicBezTo>
                      <a:cubicBezTo>
                        <a:pt x="104" y="36"/>
                        <a:pt x="83" y="44"/>
                        <a:pt x="56" y="44"/>
                      </a:cubicBezTo>
                      <a:close/>
                    </a:path>
                  </a:pathLst>
                </a:custGeom>
                <a:solidFill>
                  <a:srgbClr val="07665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1219261" eaLnBrk="1" fontAlgn="auto" latinLnBrk="0" hangingPunct="1">
                    <a:lnSpc>
                      <a:spcPct val="100000"/>
                    </a:lnSpc>
                    <a:spcBef>
                      <a:spcPts val="0"/>
                    </a:spcBef>
                    <a:spcAft>
                      <a:spcPts val="0"/>
                    </a:spcAft>
                    <a:buClrTx/>
                    <a:buSzTx/>
                    <a:buFontTx/>
                    <a:buNone/>
                    <a:tabLst/>
                    <a:defRPr/>
                  </a:pPr>
                  <a:endParaRPr kumimoji="0" lang="id-ID" sz="3200" b="0" i="0" u="none" strike="noStrike" kern="0" cap="none" spc="0" normalizeH="0" baseline="0" noProof="0" smtClean="0">
                    <a:ln>
                      <a:noFill/>
                    </a:ln>
                    <a:solidFill>
                      <a:srgbClr val="181818"/>
                    </a:solidFill>
                    <a:effectLst/>
                    <a:uLnTx/>
                    <a:uFillTx/>
                    <a:latin typeface="Book Antiqua"/>
                  </a:endParaRPr>
                </a:p>
              </p:txBody>
            </p:sp>
            <p:sp>
              <p:nvSpPr>
                <p:cNvPr id="32" name="Oval 36"/>
                <p:cNvSpPr>
                  <a:spLocks noChangeArrowheads="1"/>
                </p:cNvSpPr>
                <p:nvPr/>
              </p:nvSpPr>
              <p:spPr bwMode="auto">
                <a:xfrm>
                  <a:off x="1612900" y="3624263"/>
                  <a:ext cx="71438" cy="73025"/>
                </a:xfrm>
                <a:prstGeom prst="ellipse">
                  <a:avLst/>
                </a:prstGeom>
                <a:solidFill>
                  <a:srgbClr val="52A21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1219261" eaLnBrk="1" fontAlgn="auto" latinLnBrk="0" hangingPunct="1">
                    <a:lnSpc>
                      <a:spcPct val="100000"/>
                    </a:lnSpc>
                    <a:spcBef>
                      <a:spcPts val="0"/>
                    </a:spcBef>
                    <a:spcAft>
                      <a:spcPts val="0"/>
                    </a:spcAft>
                    <a:buClrTx/>
                    <a:buSzTx/>
                    <a:buFontTx/>
                    <a:buNone/>
                    <a:tabLst/>
                    <a:defRPr/>
                  </a:pPr>
                  <a:endParaRPr kumimoji="0" lang="id-ID" sz="3200" b="0" i="0" u="none" strike="noStrike" kern="0" cap="none" spc="0" normalizeH="0" baseline="0" noProof="0" smtClean="0">
                    <a:ln>
                      <a:noFill/>
                    </a:ln>
                    <a:solidFill>
                      <a:srgbClr val="181818"/>
                    </a:solidFill>
                    <a:effectLst/>
                    <a:uLnTx/>
                    <a:uFillTx/>
                    <a:latin typeface="Book Antiqua"/>
                  </a:endParaRPr>
                </a:p>
              </p:txBody>
            </p:sp>
            <p:sp>
              <p:nvSpPr>
                <p:cNvPr id="33" name="Oval 37"/>
                <p:cNvSpPr>
                  <a:spLocks noChangeArrowheads="1"/>
                </p:cNvSpPr>
                <p:nvPr/>
              </p:nvSpPr>
              <p:spPr bwMode="auto">
                <a:xfrm>
                  <a:off x="1612900" y="3406776"/>
                  <a:ext cx="71438" cy="73025"/>
                </a:xfrm>
                <a:prstGeom prst="ellipse">
                  <a:avLst/>
                </a:prstGeom>
                <a:solidFill>
                  <a:srgbClr val="52A21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1219261" eaLnBrk="1" fontAlgn="auto" latinLnBrk="0" hangingPunct="1">
                    <a:lnSpc>
                      <a:spcPct val="100000"/>
                    </a:lnSpc>
                    <a:spcBef>
                      <a:spcPts val="0"/>
                    </a:spcBef>
                    <a:spcAft>
                      <a:spcPts val="0"/>
                    </a:spcAft>
                    <a:buClrTx/>
                    <a:buSzTx/>
                    <a:buFontTx/>
                    <a:buNone/>
                    <a:tabLst/>
                    <a:defRPr/>
                  </a:pPr>
                  <a:endParaRPr kumimoji="0" lang="id-ID" sz="3200" b="0" i="0" u="none" strike="noStrike" kern="0" cap="none" spc="0" normalizeH="0" baseline="0" noProof="0" smtClean="0">
                    <a:ln>
                      <a:noFill/>
                    </a:ln>
                    <a:solidFill>
                      <a:srgbClr val="181818"/>
                    </a:solidFill>
                    <a:effectLst/>
                    <a:uLnTx/>
                    <a:uFillTx/>
                    <a:latin typeface="Book Antiqua"/>
                  </a:endParaRPr>
                </a:p>
              </p:txBody>
            </p:sp>
            <p:sp>
              <p:nvSpPr>
                <p:cNvPr id="34" name="Oval 38"/>
                <p:cNvSpPr>
                  <a:spLocks noChangeArrowheads="1"/>
                </p:cNvSpPr>
                <p:nvPr/>
              </p:nvSpPr>
              <p:spPr bwMode="auto">
                <a:xfrm>
                  <a:off x="1612900" y="3190876"/>
                  <a:ext cx="71438" cy="71438"/>
                </a:xfrm>
                <a:prstGeom prst="ellipse">
                  <a:avLst/>
                </a:prstGeom>
                <a:solidFill>
                  <a:srgbClr val="52A21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1219261" eaLnBrk="1" fontAlgn="auto" latinLnBrk="0" hangingPunct="1">
                    <a:lnSpc>
                      <a:spcPct val="100000"/>
                    </a:lnSpc>
                    <a:spcBef>
                      <a:spcPts val="0"/>
                    </a:spcBef>
                    <a:spcAft>
                      <a:spcPts val="0"/>
                    </a:spcAft>
                    <a:buClrTx/>
                    <a:buSzTx/>
                    <a:buFontTx/>
                    <a:buNone/>
                    <a:tabLst/>
                    <a:defRPr/>
                  </a:pPr>
                  <a:endParaRPr kumimoji="0" lang="id-ID" sz="3200" b="0" i="0" u="none" strike="noStrike" kern="0" cap="none" spc="0" normalizeH="0" baseline="0" noProof="0" smtClean="0">
                    <a:ln>
                      <a:noFill/>
                    </a:ln>
                    <a:solidFill>
                      <a:srgbClr val="181818"/>
                    </a:solidFill>
                    <a:effectLst/>
                    <a:uLnTx/>
                    <a:uFillTx/>
                    <a:latin typeface="Book Antiqua"/>
                  </a:endParaRPr>
                </a:p>
              </p:txBody>
            </p:sp>
          </p:grpSp>
          <p:sp>
            <p:nvSpPr>
              <p:cNvPr id="30" name="泪滴形 29"/>
              <p:cNvSpPr/>
              <p:nvPr/>
            </p:nvSpPr>
            <p:spPr>
              <a:xfrm>
                <a:off x="1018640" y="1612921"/>
                <a:ext cx="1046163" cy="1046163"/>
              </a:xfrm>
              <a:prstGeom prst="teardrop">
                <a:avLst/>
              </a:prstGeom>
              <a:noFill/>
              <a:ln w="28575" cap="flat" cmpd="sng" algn="ctr">
                <a:solidFill>
                  <a:srgbClr val="076655"/>
                </a:solidFill>
                <a:prstDash val="solid"/>
              </a:ln>
              <a:effectLst/>
            </p:spPr>
            <p:txBody>
              <a:bodyPr rtlCol="0" anchor="ctr"/>
              <a:lstStyle/>
              <a:p>
                <a:pPr marL="0" marR="0" lvl="0" indent="0" algn="ctr" defTabSz="1219261"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srgbClr val="181818"/>
                  </a:solidFill>
                  <a:effectLst/>
                  <a:uLnTx/>
                  <a:uFillTx/>
                  <a:latin typeface="Book Antiqua"/>
                  <a:ea typeface="宋体" panose="02010600030101010101" pitchFamily="2" charset="-122"/>
                </a:endParaRPr>
              </a:p>
            </p:txBody>
          </p:sp>
        </p:grpSp>
        <p:grpSp>
          <p:nvGrpSpPr>
            <p:cNvPr id="9" name="Group 24"/>
            <p:cNvGrpSpPr>
              <a:grpSpLocks noChangeAspect="1"/>
            </p:cNvGrpSpPr>
            <p:nvPr/>
          </p:nvGrpSpPr>
          <p:grpSpPr>
            <a:xfrm>
              <a:off x="929720" y="2390037"/>
              <a:ext cx="405000" cy="405000"/>
              <a:chOff x="6111586" y="318800"/>
              <a:chExt cx="490538" cy="490538"/>
            </a:xfrm>
            <a:solidFill>
              <a:srgbClr val="52A21D"/>
            </a:solidFill>
          </p:grpSpPr>
          <p:sp>
            <p:nvSpPr>
              <p:cNvPr id="16" name="Freeform 5"/>
              <p:cNvSpPr>
                <a:spLocks noEditPoints="1"/>
              </p:cNvSpPr>
              <p:nvPr/>
            </p:nvSpPr>
            <p:spPr bwMode="auto">
              <a:xfrm>
                <a:off x="6111586" y="318800"/>
                <a:ext cx="490538" cy="490538"/>
              </a:xfrm>
              <a:custGeom>
                <a:avLst/>
                <a:gdLst>
                  <a:gd name="T0" fmla="*/ 116 w 128"/>
                  <a:gd name="T1" fmla="*/ 0 h 128"/>
                  <a:gd name="T2" fmla="*/ 28 w 128"/>
                  <a:gd name="T3" fmla="*/ 0 h 128"/>
                  <a:gd name="T4" fmla="*/ 16 w 128"/>
                  <a:gd name="T5" fmla="*/ 12 h 128"/>
                  <a:gd name="T6" fmla="*/ 16 w 128"/>
                  <a:gd name="T7" fmla="*/ 20 h 128"/>
                  <a:gd name="T8" fmla="*/ 12 w 128"/>
                  <a:gd name="T9" fmla="*/ 20 h 128"/>
                  <a:gd name="T10" fmla="*/ 0 w 128"/>
                  <a:gd name="T11" fmla="*/ 32 h 128"/>
                  <a:gd name="T12" fmla="*/ 0 w 128"/>
                  <a:gd name="T13" fmla="*/ 112 h 128"/>
                  <a:gd name="T14" fmla="*/ 16 w 128"/>
                  <a:gd name="T15" fmla="*/ 128 h 128"/>
                  <a:gd name="T16" fmla="*/ 112 w 128"/>
                  <a:gd name="T17" fmla="*/ 128 h 128"/>
                  <a:gd name="T18" fmla="*/ 128 w 128"/>
                  <a:gd name="T19" fmla="*/ 112 h 128"/>
                  <a:gd name="T20" fmla="*/ 128 w 128"/>
                  <a:gd name="T21" fmla="*/ 12 h 128"/>
                  <a:gd name="T22" fmla="*/ 116 w 128"/>
                  <a:gd name="T23" fmla="*/ 0 h 128"/>
                  <a:gd name="T24" fmla="*/ 120 w 128"/>
                  <a:gd name="T25" fmla="*/ 112 h 128"/>
                  <a:gd name="T26" fmla="*/ 112 w 128"/>
                  <a:gd name="T27" fmla="*/ 120 h 128"/>
                  <a:gd name="T28" fmla="*/ 16 w 128"/>
                  <a:gd name="T29" fmla="*/ 120 h 128"/>
                  <a:gd name="T30" fmla="*/ 8 w 128"/>
                  <a:gd name="T31" fmla="*/ 112 h 128"/>
                  <a:gd name="T32" fmla="*/ 8 w 128"/>
                  <a:gd name="T33" fmla="*/ 32 h 128"/>
                  <a:gd name="T34" fmla="*/ 12 w 128"/>
                  <a:gd name="T35" fmla="*/ 28 h 128"/>
                  <a:gd name="T36" fmla="*/ 16 w 128"/>
                  <a:gd name="T37" fmla="*/ 28 h 128"/>
                  <a:gd name="T38" fmla="*/ 16 w 128"/>
                  <a:gd name="T39" fmla="*/ 108 h 128"/>
                  <a:gd name="T40" fmla="*/ 20 w 128"/>
                  <a:gd name="T41" fmla="*/ 112 h 128"/>
                  <a:gd name="T42" fmla="*/ 24 w 128"/>
                  <a:gd name="T43" fmla="*/ 108 h 128"/>
                  <a:gd name="T44" fmla="*/ 24 w 128"/>
                  <a:gd name="T45" fmla="*/ 12 h 128"/>
                  <a:gd name="T46" fmla="*/ 28 w 128"/>
                  <a:gd name="T47" fmla="*/ 8 h 128"/>
                  <a:gd name="T48" fmla="*/ 116 w 128"/>
                  <a:gd name="T49" fmla="*/ 8 h 128"/>
                  <a:gd name="T50" fmla="*/ 120 w 128"/>
                  <a:gd name="T51" fmla="*/ 12 h 128"/>
                  <a:gd name="T52" fmla="*/ 120 w 128"/>
                  <a:gd name="T53" fmla="*/ 11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28" h="128">
                    <a:moveTo>
                      <a:pt x="116" y="0"/>
                    </a:moveTo>
                    <a:cubicBezTo>
                      <a:pt x="28" y="0"/>
                      <a:pt x="28" y="0"/>
                      <a:pt x="28" y="0"/>
                    </a:cubicBezTo>
                    <a:cubicBezTo>
                      <a:pt x="21" y="0"/>
                      <a:pt x="16" y="5"/>
                      <a:pt x="16" y="12"/>
                    </a:cubicBezTo>
                    <a:cubicBezTo>
                      <a:pt x="16" y="20"/>
                      <a:pt x="16" y="20"/>
                      <a:pt x="16" y="20"/>
                    </a:cubicBezTo>
                    <a:cubicBezTo>
                      <a:pt x="12" y="20"/>
                      <a:pt x="12" y="20"/>
                      <a:pt x="12" y="20"/>
                    </a:cubicBezTo>
                    <a:cubicBezTo>
                      <a:pt x="5" y="20"/>
                      <a:pt x="0" y="25"/>
                      <a:pt x="0" y="32"/>
                    </a:cubicBezTo>
                    <a:cubicBezTo>
                      <a:pt x="0" y="112"/>
                      <a:pt x="0" y="112"/>
                      <a:pt x="0" y="112"/>
                    </a:cubicBezTo>
                    <a:cubicBezTo>
                      <a:pt x="0" y="121"/>
                      <a:pt x="7" y="128"/>
                      <a:pt x="16" y="128"/>
                    </a:cubicBezTo>
                    <a:cubicBezTo>
                      <a:pt x="112" y="128"/>
                      <a:pt x="112" y="128"/>
                      <a:pt x="112" y="128"/>
                    </a:cubicBezTo>
                    <a:cubicBezTo>
                      <a:pt x="121" y="128"/>
                      <a:pt x="128" y="121"/>
                      <a:pt x="128" y="112"/>
                    </a:cubicBezTo>
                    <a:cubicBezTo>
                      <a:pt x="128" y="12"/>
                      <a:pt x="128" y="12"/>
                      <a:pt x="128" y="12"/>
                    </a:cubicBezTo>
                    <a:cubicBezTo>
                      <a:pt x="128" y="5"/>
                      <a:pt x="123" y="0"/>
                      <a:pt x="116" y="0"/>
                    </a:cubicBezTo>
                    <a:close/>
                    <a:moveTo>
                      <a:pt x="120" y="112"/>
                    </a:moveTo>
                    <a:cubicBezTo>
                      <a:pt x="120" y="116"/>
                      <a:pt x="116" y="120"/>
                      <a:pt x="112" y="120"/>
                    </a:cubicBezTo>
                    <a:cubicBezTo>
                      <a:pt x="16" y="120"/>
                      <a:pt x="16" y="120"/>
                      <a:pt x="16" y="120"/>
                    </a:cubicBezTo>
                    <a:cubicBezTo>
                      <a:pt x="12" y="120"/>
                      <a:pt x="8" y="116"/>
                      <a:pt x="8" y="112"/>
                    </a:cubicBezTo>
                    <a:cubicBezTo>
                      <a:pt x="8" y="32"/>
                      <a:pt x="8" y="32"/>
                      <a:pt x="8" y="32"/>
                    </a:cubicBezTo>
                    <a:cubicBezTo>
                      <a:pt x="8" y="30"/>
                      <a:pt x="10" y="28"/>
                      <a:pt x="12" y="28"/>
                    </a:cubicBezTo>
                    <a:cubicBezTo>
                      <a:pt x="16" y="28"/>
                      <a:pt x="16" y="28"/>
                      <a:pt x="16" y="28"/>
                    </a:cubicBezTo>
                    <a:cubicBezTo>
                      <a:pt x="16" y="108"/>
                      <a:pt x="16" y="108"/>
                      <a:pt x="16" y="108"/>
                    </a:cubicBezTo>
                    <a:cubicBezTo>
                      <a:pt x="16" y="110"/>
                      <a:pt x="18" y="112"/>
                      <a:pt x="20" y="112"/>
                    </a:cubicBezTo>
                    <a:cubicBezTo>
                      <a:pt x="22" y="112"/>
                      <a:pt x="24" y="110"/>
                      <a:pt x="24" y="108"/>
                    </a:cubicBezTo>
                    <a:cubicBezTo>
                      <a:pt x="24" y="12"/>
                      <a:pt x="24" y="12"/>
                      <a:pt x="24" y="12"/>
                    </a:cubicBezTo>
                    <a:cubicBezTo>
                      <a:pt x="24" y="10"/>
                      <a:pt x="26" y="8"/>
                      <a:pt x="28" y="8"/>
                    </a:cubicBezTo>
                    <a:cubicBezTo>
                      <a:pt x="116" y="8"/>
                      <a:pt x="116" y="8"/>
                      <a:pt x="116" y="8"/>
                    </a:cubicBezTo>
                    <a:cubicBezTo>
                      <a:pt x="118" y="8"/>
                      <a:pt x="120" y="10"/>
                      <a:pt x="120" y="12"/>
                    </a:cubicBezTo>
                    <a:lnTo>
                      <a:pt x="120" y="112"/>
                    </a:lnTo>
                    <a:close/>
                  </a:path>
                </a:pathLst>
              </a:custGeom>
              <a:solidFill>
                <a:srgbClr val="07665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1219261" eaLnBrk="1" fontAlgn="auto" latinLnBrk="0" hangingPunct="1">
                  <a:lnSpc>
                    <a:spcPct val="100000"/>
                  </a:lnSpc>
                  <a:spcBef>
                    <a:spcPts val="0"/>
                  </a:spcBef>
                  <a:spcAft>
                    <a:spcPts val="0"/>
                  </a:spcAft>
                  <a:buClrTx/>
                  <a:buSzTx/>
                  <a:buFontTx/>
                  <a:buNone/>
                  <a:tabLst/>
                  <a:defRPr/>
                </a:pPr>
                <a:endParaRPr kumimoji="0" lang="id-ID" sz="3200" b="0" i="0" u="none" strike="noStrike" kern="0" cap="none" spc="0" normalizeH="0" baseline="0" noProof="0" smtClean="0">
                  <a:ln>
                    <a:noFill/>
                  </a:ln>
                  <a:solidFill>
                    <a:srgbClr val="181818"/>
                  </a:solidFill>
                  <a:effectLst/>
                  <a:uLnTx/>
                  <a:uFillTx/>
                  <a:latin typeface="Book Antiqua"/>
                </a:endParaRPr>
              </a:p>
            </p:txBody>
          </p:sp>
          <p:sp>
            <p:nvSpPr>
              <p:cNvPr id="17" name="Freeform 6"/>
              <p:cNvSpPr>
                <a:spLocks/>
              </p:cNvSpPr>
              <p:nvPr/>
            </p:nvSpPr>
            <p:spPr bwMode="auto">
              <a:xfrm>
                <a:off x="6402099" y="502950"/>
                <a:ext cx="138113" cy="14288"/>
              </a:xfrm>
              <a:custGeom>
                <a:avLst/>
                <a:gdLst>
                  <a:gd name="T0" fmla="*/ 2 w 36"/>
                  <a:gd name="T1" fmla="*/ 4 h 4"/>
                  <a:gd name="T2" fmla="*/ 34 w 36"/>
                  <a:gd name="T3" fmla="*/ 4 h 4"/>
                  <a:gd name="T4" fmla="*/ 36 w 36"/>
                  <a:gd name="T5" fmla="*/ 2 h 4"/>
                  <a:gd name="T6" fmla="*/ 34 w 36"/>
                  <a:gd name="T7" fmla="*/ 0 h 4"/>
                  <a:gd name="T8" fmla="*/ 2 w 36"/>
                  <a:gd name="T9" fmla="*/ 0 h 4"/>
                  <a:gd name="T10" fmla="*/ 0 w 36"/>
                  <a:gd name="T11" fmla="*/ 2 h 4"/>
                  <a:gd name="T12" fmla="*/ 2 w 36"/>
                  <a:gd name="T13" fmla="*/ 4 h 4"/>
                </a:gdLst>
                <a:ahLst/>
                <a:cxnLst>
                  <a:cxn ang="0">
                    <a:pos x="T0" y="T1"/>
                  </a:cxn>
                  <a:cxn ang="0">
                    <a:pos x="T2" y="T3"/>
                  </a:cxn>
                  <a:cxn ang="0">
                    <a:pos x="T4" y="T5"/>
                  </a:cxn>
                  <a:cxn ang="0">
                    <a:pos x="T6" y="T7"/>
                  </a:cxn>
                  <a:cxn ang="0">
                    <a:pos x="T8" y="T9"/>
                  </a:cxn>
                  <a:cxn ang="0">
                    <a:pos x="T10" y="T11"/>
                  </a:cxn>
                  <a:cxn ang="0">
                    <a:pos x="T12" y="T13"/>
                  </a:cxn>
                </a:cxnLst>
                <a:rect l="0" t="0" r="r" b="b"/>
                <a:pathLst>
                  <a:path w="36" h="4">
                    <a:moveTo>
                      <a:pt x="2" y="4"/>
                    </a:moveTo>
                    <a:cubicBezTo>
                      <a:pt x="34" y="4"/>
                      <a:pt x="34" y="4"/>
                      <a:pt x="34" y="4"/>
                    </a:cubicBezTo>
                    <a:cubicBezTo>
                      <a:pt x="35" y="4"/>
                      <a:pt x="36" y="3"/>
                      <a:pt x="36" y="2"/>
                    </a:cubicBezTo>
                    <a:cubicBezTo>
                      <a:pt x="36" y="1"/>
                      <a:pt x="35" y="0"/>
                      <a:pt x="34" y="0"/>
                    </a:cubicBezTo>
                    <a:cubicBezTo>
                      <a:pt x="2" y="0"/>
                      <a:pt x="2" y="0"/>
                      <a:pt x="2" y="0"/>
                    </a:cubicBezTo>
                    <a:cubicBezTo>
                      <a:pt x="1" y="0"/>
                      <a:pt x="0" y="1"/>
                      <a:pt x="0" y="2"/>
                    </a:cubicBezTo>
                    <a:cubicBezTo>
                      <a:pt x="0" y="3"/>
                      <a:pt x="1" y="4"/>
                      <a:pt x="2" y="4"/>
                    </a:cubicBezTo>
                    <a:close/>
                  </a:path>
                </a:pathLst>
              </a:custGeom>
              <a:solidFill>
                <a:srgbClr val="07665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1219261" eaLnBrk="1" fontAlgn="auto" latinLnBrk="0" hangingPunct="1">
                  <a:lnSpc>
                    <a:spcPct val="100000"/>
                  </a:lnSpc>
                  <a:spcBef>
                    <a:spcPts val="0"/>
                  </a:spcBef>
                  <a:spcAft>
                    <a:spcPts val="0"/>
                  </a:spcAft>
                  <a:buClrTx/>
                  <a:buSzTx/>
                  <a:buFontTx/>
                  <a:buNone/>
                  <a:tabLst/>
                  <a:defRPr/>
                </a:pPr>
                <a:endParaRPr kumimoji="0" lang="id-ID" sz="3200" b="0" i="0" u="none" strike="noStrike" kern="0" cap="none" spc="0" normalizeH="0" baseline="0" noProof="0" smtClean="0">
                  <a:ln>
                    <a:noFill/>
                  </a:ln>
                  <a:solidFill>
                    <a:srgbClr val="181818"/>
                  </a:solidFill>
                  <a:effectLst/>
                  <a:uLnTx/>
                  <a:uFillTx/>
                  <a:latin typeface="Book Antiqua"/>
                </a:endParaRPr>
              </a:p>
            </p:txBody>
          </p:sp>
          <p:sp>
            <p:nvSpPr>
              <p:cNvPr id="18" name="Freeform 7"/>
              <p:cNvSpPr>
                <a:spLocks/>
              </p:cNvSpPr>
              <p:nvPr/>
            </p:nvSpPr>
            <p:spPr bwMode="auto">
              <a:xfrm>
                <a:off x="6402099" y="456912"/>
                <a:ext cx="138113" cy="14288"/>
              </a:xfrm>
              <a:custGeom>
                <a:avLst/>
                <a:gdLst>
                  <a:gd name="T0" fmla="*/ 2 w 36"/>
                  <a:gd name="T1" fmla="*/ 4 h 4"/>
                  <a:gd name="T2" fmla="*/ 34 w 36"/>
                  <a:gd name="T3" fmla="*/ 4 h 4"/>
                  <a:gd name="T4" fmla="*/ 36 w 36"/>
                  <a:gd name="T5" fmla="*/ 2 h 4"/>
                  <a:gd name="T6" fmla="*/ 34 w 36"/>
                  <a:gd name="T7" fmla="*/ 0 h 4"/>
                  <a:gd name="T8" fmla="*/ 2 w 36"/>
                  <a:gd name="T9" fmla="*/ 0 h 4"/>
                  <a:gd name="T10" fmla="*/ 0 w 36"/>
                  <a:gd name="T11" fmla="*/ 2 h 4"/>
                  <a:gd name="T12" fmla="*/ 2 w 36"/>
                  <a:gd name="T13" fmla="*/ 4 h 4"/>
                </a:gdLst>
                <a:ahLst/>
                <a:cxnLst>
                  <a:cxn ang="0">
                    <a:pos x="T0" y="T1"/>
                  </a:cxn>
                  <a:cxn ang="0">
                    <a:pos x="T2" y="T3"/>
                  </a:cxn>
                  <a:cxn ang="0">
                    <a:pos x="T4" y="T5"/>
                  </a:cxn>
                  <a:cxn ang="0">
                    <a:pos x="T6" y="T7"/>
                  </a:cxn>
                  <a:cxn ang="0">
                    <a:pos x="T8" y="T9"/>
                  </a:cxn>
                  <a:cxn ang="0">
                    <a:pos x="T10" y="T11"/>
                  </a:cxn>
                  <a:cxn ang="0">
                    <a:pos x="T12" y="T13"/>
                  </a:cxn>
                </a:cxnLst>
                <a:rect l="0" t="0" r="r" b="b"/>
                <a:pathLst>
                  <a:path w="36" h="4">
                    <a:moveTo>
                      <a:pt x="2" y="4"/>
                    </a:moveTo>
                    <a:cubicBezTo>
                      <a:pt x="34" y="4"/>
                      <a:pt x="34" y="4"/>
                      <a:pt x="34" y="4"/>
                    </a:cubicBezTo>
                    <a:cubicBezTo>
                      <a:pt x="35" y="4"/>
                      <a:pt x="36" y="3"/>
                      <a:pt x="36" y="2"/>
                    </a:cubicBezTo>
                    <a:cubicBezTo>
                      <a:pt x="36" y="1"/>
                      <a:pt x="35" y="0"/>
                      <a:pt x="34" y="0"/>
                    </a:cubicBezTo>
                    <a:cubicBezTo>
                      <a:pt x="2" y="0"/>
                      <a:pt x="2" y="0"/>
                      <a:pt x="2" y="0"/>
                    </a:cubicBezTo>
                    <a:cubicBezTo>
                      <a:pt x="1" y="0"/>
                      <a:pt x="0" y="1"/>
                      <a:pt x="0" y="2"/>
                    </a:cubicBezTo>
                    <a:cubicBezTo>
                      <a:pt x="0" y="3"/>
                      <a:pt x="1" y="4"/>
                      <a:pt x="2" y="4"/>
                    </a:cubicBezTo>
                    <a:close/>
                  </a:path>
                </a:pathLst>
              </a:custGeom>
              <a:solidFill>
                <a:srgbClr val="07665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1219261" eaLnBrk="1" fontAlgn="auto" latinLnBrk="0" hangingPunct="1">
                  <a:lnSpc>
                    <a:spcPct val="100000"/>
                  </a:lnSpc>
                  <a:spcBef>
                    <a:spcPts val="0"/>
                  </a:spcBef>
                  <a:spcAft>
                    <a:spcPts val="0"/>
                  </a:spcAft>
                  <a:buClrTx/>
                  <a:buSzTx/>
                  <a:buFontTx/>
                  <a:buNone/>
                  <a:tabLst/>
                  <a:defRPr/>
                </a:pPr>
                <a:endParaRPr kumimoji="0" lang="id-ID" sz="3200" b="0" i="0" u="none" strike="noStrike" kern="0" cap="none" spc="0" normalizeH="0" baseline="0" noProof="0" smtClean="0">
                  <a:ln>
                    <a:noFill/>
                  </a:ln>
                  <a:solidFill>
                    <a:srgbClr val="181818"/>
                  </a:solidFill>
                  <a:effectLst/>
                  <a:uLnTx/>
                  <a:uFillTx/>
                  <a:latin typeface="Book Antiqua"/>
                </a:endParaRPr>
              </a:p>
            </p:txBody>
          </p:sp>
          <p:sp>
            <p:nvSpPr>
              <p:cNvPr id="19" name="Freeform 8"/>
              <p:cNvSpPr>
                <a:spLocks/>
              </p:cNvSpPr>
              <p:nvPr/>
            </p:nvSpPr>
            <p:spPr bwMode="auto">
              <a:xfrm>
                <a:off x="6402099" y="410875"/>
                <a:ext cx="138113" cy="14288"/>
              </a:xfrm>
              <a:custGeom>
                <a:avLst/>
                <a:gdLst>
                  <a:gd name="T0" fmla="*/ 2 w 36"/>
                  <a:gd name="T1" fmla="*/ 4 h 4"/>
                  <a:gd name="T2" fmla="*/ 34 w 36"/>
                  <a:gd name="T3" fmla="*/ 4 h 4"/>
                  <a:gd name="T4" fmla="*/ 36 w 36"/>
                  <a:gd name="T5" fmla="*/ 2 h 4"/>
                  <a:gd name="T6" fmla="*/ 34 w 36"/>
                  <a:gd name="T7" fmla="*/ 0 h 4"/>
                  <a:gd name="T8" fmla="*/ 2 w 36"/>
                  <a:gd name="T9" fmla="*/ 0 h 4"/>
                  <a:gd name="T10" fmla="*/ 0 w 36"/>
                  <a:gd name="T11" fmla="*/ 2 h 4"/>
                  <a:gd name="T12" fmla="*/ 2 w 36"/>
                  <a:gd name="T13" fmla="*/ 4 h 4"/>
                </a:gdLst>
                <a:ahLst/>
                <a:cxnLst>
                  <a:cxn ang="0">
                    <a:pos x="T0" y="T1"/>
                  </a:cxn>
                  <a:cxn ang="0">
                    <a:pos x="T2" y="T3"/>
                  </a:cxn>
                  <a:cxn ang="0">
                    <a:pos x="T4" y="T5"/>
                  </a:cxn>
                  <a:cxn ang="0">
                    <a:pos x="T6" y="T7"/>
                  </a:cxn>
                  <a:cxn ang="0">
                    <a:pos x="T8" y="T9"/>
                  </a:cxn>
                  <a:cxn ang="0">
                    <a:pos x="T10" y="T11"/>
                  </a:cxn>
                  <a:cxn ang="0">
                    <a:pos x="T12" y="T13"/>
                  </a:cxn>
                </a:cxnLst>
                <a:rect l="0" t="0" r="r" b="b"/>
                <a:pathLst>
                  <a:path w="36" h="4">
                    <a:moveTo>
                      <a:pt x="2" y="4"/>
                    </a:moveTo>
                    <a:cubicBezTo>
                      <a:pt x="34" y="4"/>
                      <a:pt x="34" y="4"/>
                      <a:pt x="34" y="4"/>
                    </a:cubicBezTo>
                    <a:cubicBezTo>
                      <a:pt x="35" y="4"/>
                      <a:pt x="36" y="3"/>
                      <a:pt x="36" y="2"/>
                    </a:cubicBezTo>
                    <a:cubicBezTo>
                      <a:pt x="36" y="1"/>
                      <a:pt x="35" y="0"/>
                      <a:pt x="34" y="0"/>
                    </a:cubicBezTo>
                    <a:cubicBezTo>
                      <a:pt x="2" y="0"/>
                      <a:pt x="2" y="0"/>
                      <a:pt x="2" y="0"/>
                    </a:cubicBezTo>
                    <a:cubicBezTo>
                      <a:pt x="1" y="0"/>
                      <a:pt x="0" y="1"/>
                      <a:pt x="0" y="2"/>
                    </a:cubicBezTo>
                    <a:cubicBezTo>
                      <a:pt x="0" y="3"/>
                      <a:pt x="1" y="4"/>
                      <a:pt x="2" y="4"/>
                    </a:cubicBezTo>
                    <a:close/>
                  </a:path>
                </a:pathLst>
              </a:custGeom>
              <a:solidFill>
                <a:srgbClr val="07665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1219261" eaLnBrk="1" fontAlgn="auto" latinLnBrk="0" hangingPunct="1">
                  <a:lnSpc>
                    <a:spcPct val="100000"/>
                  </a:lnSpc>
                  <a:spcBef>
                    <a:spcPts val="0"/>
                  </a:spcBef>
                  <a:spcAft>
                    <a:spcPts val="0"/>
                  </a:spcAft>
                  <a:buClrTx/>
                  <a:buSzTx/>
                  <a:buFontTx/>
                  <a:buNone/>
                  <a:tabLst/>
                  <a:defRPr/>
                </a:pPr>
                <a:endParaRPr kumimoji="0" lang="id-ID" sz="3200" b="0" i="0" u="none" strike="noStrike" kern="0" cap="none" spc="0" normalizeH="0" baseline="0" noProof="0" smtClean="0">
                  <a:ln>
                    <a:noFill/>
                  </a:ln>
                  <a:solidFill>
                    <a:srgbClr val="181818"/>
                  </a:solidFill>
                  <a:effectLst/>
                  <a:uLnTx/>
                  <a:uFillTx/>
                  <a:latin typeface="Book Antiqua"/>
                </a:endParaRPr>
              </a:p>
            </p:txBody>
          </p:sp>
          <p:sp>
            <p:nvSpPr>
              <p:cNvPr id="20" name="Freeform 9"/>
              <p:cNvSpPr>
                <a:spLocks/>
              </p:cNvSpPr>
              <p:nvPr/>
            </p:nvSpPr>
            <p:spPr bwMode="auto">
              <a:xfrm>
                <a:off x="6233824" y="733137"/>
                <a:ext cx="138113" cy="14288"/>
              </a:xfrm>
              <a:custGeom>
                <a:avLst/>
                <a:gdLst>
                  <a:gd name="T0" fmla="*/ 34 w 36"/>
                  <a:gd name="T1" fmla="*/ 0 h 4"/>
                  <a:gd name="T2" fmla="*/ 2 w 36"/>
                  <a:gd name="T3" fmla="*/ 0 h 4"/>
                  <a:gd name="T4" fmla="*/ 0 w 36"/>
                  <a:gd name="T5" fmla="*/ 2 h 4"/>
                  <a:gd name="T6" fmla="*/ 2 w 36"/>
                  <a:gd name="T7" fmla="*/ 4 h 4"/>
                  <a:gd name="T8" fmla="*/ 34 w 36"/>
                  <a:gd name="T9" fmla="*/ 4 h 4"/>
                  <a:gd name="T10" fmla="*/ 36 w 36"/>
                  <a:gd name="T11" fmla="*/ 2 h 4"/>
                  <a:gd name="T12" fmla="*/ 34 w 36"/>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36" h="4">
                    <a:moveTo>
                      <a:pt x="34" y="0"/>
                    </a:moveTo>
                    <a:cubicBezTo>
                      <a:pt x="2" y="0"/>
                      <a:pt x="2" y="0"/>
                      <a:pt x="2" y="0"/>
                    </a:cubicBezTo>
                    <a:cubicBezTo>
                      <a:pt x="1" y="0"/>
                      <a:pt x="0" y="1"/>
                      <a:pt x="0" y="2"/>
                    </a:cubicBezTo>
                    <a:cubicBezTo>
                      <a:pt x="0" y="3"/>
                      <a:pt x="1" y="4"/>
                      <a:pt x="2" y="4"/>
                    </a:cubicBezTo>
                    <a:cubicBezTo>
                      <a:pt x="34" y="4"/>
                      <a:pt x="34" y="4"/>
                      <a:pt x="34" y="4"/>
                    </a:cubicBezTo>
                    <a:cubicBezTo>
                      <a:pt x="35" y="4"/>
                      <a:pt x="36" y="3"/>
                      <a:pt x="36" y="2"/>
                    </a:cubicBezTo>
                    <a:cubicBezTo>
                      <a:pt x="36" y="1"/>
                      <a:pt x="35" y="0"/>
                      <a:pt x="34" y="0"/>
                    </a:cubicBezTo>
                    <a:close/>
                  </a:path>
                </a:pathLst>
              </a:custGeom>
              <a:solidFill>
                <a:srgbClr val="07665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1219261" eaLnBrk="1" fontAlgn="auto" latinLnBrk="0" hangingPunct="1">
                  <a:lnSpc>
                    <a:spcPct val="100000"/>
                  </a:lnSpc>
                  <a:spcBef>
                    <a:spcPts val="0"/>
                  </a:spcBef>
                  <a:spcAft>
                    <a:spcPts val="0"/>
                  </a:spcAft>
                  <a:buClrTx/>
                  <a:buSzTx/>
                  <a:buFontTx/>
                  <a:buNone/>
                  <a:tabLst/>
                  <a:defRPr/>
                </a:pPr>
                <a:endParaRPr kumimoji="0" lang="id-ID" sz="3200" b="0" i="0" u="none" strike="noStrike" kern="0" cap="none" spc="0" normalizeH="0" baseline="0" noProof="0" smtClean="0">
                  <a:ln>
                    <a:noFill/>
                  </a:ln>
                  <a:solidFill>
                    <a:srgbClr val="181818"/>
                  </a:solidFill>
                  <a:effectLst/>
                  <a:uLnTx/>
                  <a:uFillTx/>
                  <a:latin typeface="Book Antiqua"/>
                </a:endParaRPr>
              </a:p>
            </p:txBody>
          </p:sp>
          <p:sp>
            <p:nvSpPr>
              <p:cNvPr id="21" name="Freeform 10"/>
              <p:cNvSpPr>
                <a:spLocks/>
              </p:cNvSpPr>
              <p:nvPr/>
            </p:nvSpPr>
            <p:spPr bwMode="auto">
              <a:xfrm>
                <a:off x="6233824" y="687100"/>
                <a:ext cx="138113" cy="14288"/>
              </a:xfrm>
              <a:custGeom>
                <a:avLst/>
                <a:gdLst>
                  <a:gd name="T0" fmla="*/ 34 w 36"/>
                  <a:gd name="T1" fmla="*/ 0 h 4"/>
                  <a:gd name="T2" fmla="*/ 2 w 36"/>
                  <a:gd name="T3" fmla="*/ 0 h 4"/>
                  <a:gd name="T4" fmla="*/ 0 w 36"/>
                  <a:gd name="T5" fmla="*/ 2 h 4"/>
                  <a:gd name="T6" fmla="*/ 2 w 36"/>
                  <a:gd name="T7" fmla="*/ 4 h 4"/>
                  <a:gd name="T8" fmla="*/ 34 w 36"/>
                  <a:gd name="T9" fmla="*/ 4 h 4"/>
                  <a:gd name="T10" fmla="*/ 36 w 36"/>
                  <a:gd name="T11" fmla="*/ 2 h 4"/>
                  <a:gd name="T12" fmla="*/ 34 w 36"/>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36" h="4">
                    <a:moveTo>
                      <a:pt x="34" y="0"/>
                    </a:moveTo>
                    <a:cubicBezTo>
                      <a:pt x="2" y="0"/>
                      <a:pt x="2" y="0"/>
                      <a:pt x="2" y="0"/>
                    </a:cubicBezTo>
                    <a:cubicBezTo>
                      <a:pt x="1" y="0"/>
                      <a:pt x="0" y="1"/>
                      <a:pt x="0" y="2"/>
                    </a:cubicBezTo>
                    <a:cubicBezTo>
                      <a:pt x="0" y="3"/>
                      <a:pt x="1" y="4"/>
                      <a:pt x="2" y="4"/>
                    </a:cubicBezTo>
                    <a:cubicBezTo>
                      <a:pt x="34" y="4"/>
                      <a:pt x="34" y="4"/>
                      <a:pt x="34" y="4"/>
                    </a:cubicBezTo>
                    <a:cubicBezTo>
                      <a:pt x="35" y="4"/>
                      <a:pt x="36" y="3"/>
                      <a:pt x="36" y="2"/>
                    </a:cubicBezTo>
                    <a:cubicBezTo>
                      <a:pt x="36" y="1"/>
                      <a:pt x="35" y="0"/>
                      <a:pt x="34" y="0"/>
                    </a:cubicBezTo>
                    <a:close/>
                  </a:path>
                </a:pathLst>
              </a:custGeom>
              <a:solidFill>
                <a:srgbClr val="07665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1219261" eaLnBrk="1" fontAlgn="auto" latinLnBrk="0" hangingPunct="1">
                  <a:lnSpc>
                    <a:spcPct val="100000"/>
                  </a:lnSpc>
                  <a:spcBef>
                    <a:spcPts val="0"/>
                  </a:spcBef>
                  <a:spcAft>
                    <a:spcPts val="0"/>
                  </a:spcAft>
                  <a:buClrTx/>
                  <a:buSzTx/>
                  <a:buFontTx/>
                  <a:buNone/>
                  <a:tabLst/>
                  <a:defRPr/>
                </a:pPr>
                <a:endParaRPr kumimoji="0" lang="id-ID" sz="3200" b="0" i="0" u="none" strike="noStrike" kern="0" cap="none" spc="0" normalizeH="0" baseline="0" noProof="0" smtClean="0">
                  <a:ln>
                    <a:noFill/>
                  </a:ln>
                  <a:solidFill>
                    <a:srgbClr val="181818"/>
                  </a:solidFill>
                  <a:effectLst/>
                  <a:uLnTx/>
                  <a:uFillTx/>
                  <a:latin typeface="Book Antiqua"/>
                </a:endParaRPr>
              </a:p>
            </p:txBody>
          </p:sp>
          <p:sp>
            <p:nvSpPr>
              <p:cNvPr id="22" name="Freeform 11"/>
              <p:cNvSpPr>
                <a:spLocks/>
              </p:cNvSpPr>
              <p:nvPr/>
            </p:nvSpPr>
            <p:spPr bwMode="auto">
              <a:xfrm>
                <a:off x="6233824" y="641062"/>
                <a:ext cx="138113" cy="14288"/>
              </a:xfrm>
              <a:custGeom>
                <a:avLst/>
                <a:gdLst>
                  <a:gd name="T0" fmla="*/ 34 w 36"/>
                  <a:gd name="T1" fmla="*/ 0 h 4"/>
                  <a:gd name="T2" fmla="*/ 2 w 36"/>
                  <a:gd name="T3" fmla="*/ 0 h 4"/>
                  <a:gd name="T4" fmla="*/ 0 w 36"/>
                  <a:gd name="T5" fmla="*/ 2 h 4"/>
                  <a:gd name="T6" fmla="*/ 2 w 36"/>
                  <a:gd name="T7" fmla="*/ 4 h 4"/>
                  <a:gd name="T8" fmla="*/ 34 w 36"/>
                  <a:gd name="T9" fmla="*/ 4 h 4"/>
                  <a:gd name="T10" fmla="*/ 36 w 36"/>
                  <a:gd name="T11" fmla="*/ 2 h 4"/>
                  <a:gd name="T12" fmla="*/ 34 w 36"/>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36" h="4">
                    <a:moveTo>
                      <a:pt x="34" y="0"/>
                    </a:moveTo>
                    <a:cubicBezTo>
                      <a:pt x="2" y="0"/>
                      <a:pt x="2" y="0"/>
                      <a:pt x="2" y="0"/>
                    </a:cubicBezTo>
                    <a:cubicBezTo>
                      <a:pt x="1" y="0"/>
                      <a:pt x="0" y="1"/>
                      <a:pt x="0" y="2"/>
                    </a:cubicBezTo>
                    <a:cubicBezTo>
                      <a:pt x="0" y="3"/>
                      <a:pt x="1" y="4"/>
                      <a:pt x="2" y="4"/>
                    </a:cubicBezTo>
                    <a:cubicBezTo>
                      <a:pt x="34" y="4"/>
                      <a:pt x="34" y="4"/>
                      <a:pt x="34" y="4"/>
                    </a:cubicBezTo>
                    <a:cubicBezTo>
                      <a:pt x="35" y="4"/>
                      <a:pt x="36" y="3"/>
                      <a:pt x="36" y="2"/>
                    </a:cubicBezTo>
                    <a:cubicBezTo>
                      <a:pt x="36" y="1"/>
                      <a:pt x="35" y="0"/>
                      <a:pt x="34" y="0"/>
                    </a:cubicBezTo>
                    <a:close/>
                  </a:path>
                </a:pathLst>
              </a:custGeom>
              <a:solidFill>
                <a:srgbClr val="07665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1219261" eaLnBrk="1" fontAlgn="auto" latinLnBrk="0" hangingPunct="1">
                  <a:lnSpc>
                    <a:spcPct val="100000"/>
                  </a:lnSpc>
                  <a:spcBef>
                    <a:spcPts val="0"/>
                  </a:spcBef>
                  <a:spcAft>
                    <a:spcPts val="0"/>
                  </a:spcAft>
                  <a:buClrTx/>
                  <a:buSzTx/>
                  <a:buFontTx/>
                  <a:buNone/>
                  <a:tabLst/>
                  <a:defRPr/>
                </a:pPr>
                <a:endParaRPr kumimoji="0" lang="id-ID" sz="3200" b="0" i="0" u="none" strike="noStrike" kern="0" cap="none" spc="0" normalizeH="0" baseline="0" noProof="0" smtClean="0">
                  <a:ln>
                    <a:noFill/>
                  </a:ln>
                  <a:solidFill>
                    <a:srgbClr val="181818"/>
                  </a:solidFill>
                  <a:effectLst/>
                  <a:uLnTx/>
                  <a:uFillTx/>
                  <a:latin typeface="Book Antiqua"/>
                </a:endParaRPr>
              </a:p>
            </p:txBody>
          </p:sp>
          <p:sp>
            <p:nvSpPr>
              <p:cNvPr id="23" name="Freeform 12"/>
              <p:cNvSpPr>
                <a:spLocks/>
              </p:cNvSpPr>
              <p:nvPr/>
            </p:nvSpPr>
            <p:spPr bwMode="auto">
              <a:xfrm>
                <a:off x="6402099" y="733137"/>
                <a:ext cx="138113" cy="14288"/>
              </a:xfrm>
              <a:custGeom>
                <a:avLst/>
                <a:gdLst>
                  <a:gd name="T0" fmla="*/ 34 w 36"/>
                  <a:gd name="T1" fmla="*/ 0 h 4"/>
                  <a:gd name="T2" fmla="*/ 2 w 36"/>
                  <a:gd name="T3" fmla="*/ 0 h 4"/>
                  <a:gd name="T4" fmla="*/ 0 w 36"/>
                  <a:gd name="T5" fmla="*/ 2 h 4"/>
                  <a:gd name="T6" fmla="*/ 2 w 36"/>
                  <a:gd name="T7" fmla="*/ 4 h 4"/>
                  <a:gd name="T8" fmla="*/ 34 w 36"/>
                  <a:gd name="T9" fmla="*/ 4 h 4"/>
                  <a:gd name="T10" fmla="*/ 36 w 36"/>
                  <a:gd name="T11" fmla="*/ 2 h 4"/>
                  <a:gd name="T12" fmla="*/ 34 w 36"/>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36" h="4">
                    <a:moveTo>
                      <a:pt x="34" y="0"/>
                    </a:moveTo>
                    <a:cubicBezTo>
                      <a:pt x="2" y="0"/>
                      <a:pt x="2" y="0"/>
                      <a:pt x="2" y="0"/>
                    </a:cubicBezTo>
                    <a:cubicBezTo>
                      <a:pt x="1" y="0"/>
                      <a:pt x="0" y="1"/>
                      <a:pt x="0" y="2"/>
                    </a:cubicBezTo>
                    <a:cubicBezTo>
                      <a:pt x="0" y="3"/>
                      <a:pt x="1" y="4"/>
                      <a:pt x="2" y="4"/>
                    </a:cubicBezTo>
                    <a:cubicBezTo>
                      <a:pt x="34" y="4"/>
                      <a:pt x="34" y="4"/>
                      <a:pt x="34" y="4"/>
                    </a:cubicBezTo>
                    <a:cubicBezTo>
                      <a:pt x="35" y="4"/>
                      <a:pt x="36" y="3"/>
                      <a:pt x="36" y="2"/>
                    </a:cubicBezTo>
                    <a:cubicBezTo>
                      <a:pt x="36" y="1"/>
                      <a:pt x="35" y="0"/>
                      <a:pt x="34" y="0"/>
                    </a:cubicBezTo>
                    <a:close/>
                  </a:path>
                </a:pathLst>
              </a:custGeom>
              <a:solidFill>
                <a:srgbClr val="07665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1219261" eaLnBrk="1" fontAlgn="auto" latinLnBrk="0" hangingPunct="1">
                  <a:lnSpc>
                    <a:spcPct val="100000"/>
                  </a:lnSpc>
                  <a:spcBef>
                    <a:spcPts val="0"/>
                  </a:spcBef>
                  <a:spcAft>
                    <a:spcPts val="0"/>
                  </a:spcAft>
                  <a:buClrTx/>
                  <a:buSzTx/>
                  <a:buFontTx/>
                  <a:buNone/>
                  <a:tabLst/>
                  <a:defRPr/>
                </a:pPr>
                <a:endParaRPr kumimoji="0" lang="id-ID" sz="3200" b="0" i="0" u="none" strike="noStrike" kern="0" cap="none" spc="0" normalizeH="0" baseline="0" noProof="0" smtClean="0">
                  <a:ln>
                    <a:noFill/>
                  </a:ln>
                  <a:solidFill>
                    <a:srgbClr val="181818"/>
                  </a:solidFill>
                  <a:effectLst/>
                  <a:uLnTx/>
                  <a:uFillTx/>
                  <a:latin typeface="Book Antiqua"/>
                </a:endParaRPr>
              </a:p>
            </p:txBody>
          </p:sp>
          <p:sp>
            <p:nvSpPr>
              <p:cNvPr id="24" name="Freeform 13"/>
              <p:cNvSpPr>
                <a:spLocks/>
              </p:cNvSpPr>
              <p:nvPr/>
            </p:nvSpPr>
            <p:spPr bwMode="auto">
              <a:xfrm>
                <a:off x="6402099" y="687100"/>
                <a:ext cx="138113" cy="14288"/>
              </a:xfrm>
              <a:custGeom>
                <a:avLst/>
                <a:gdLst>
                  <a:gd name="T0" fmla="*/ 34 w 36"/>
                  <a:gd name="T1" fmla="*/ 0 h 4"/>
                  <a:gd name="T2" fmla="*/ 2 w 36"/>
                  <a:gd name="T3" fmla="*/ 0 h 4"/>
                  <a:gd name="T4" fmla="*/ 0 w 36"/>
                  <a:gd name="T5" fmla="*/ 2 h 4"/>
                  <a:gd name="T6" fmla="*/ 2 w 36"/>
                  <a:gd name="T7" fmla="*/ 4 h 4"/>
                  <a:gd name="T8" fmla="*/ 34 w 36"/>
                  <a:gd name="T9" fmla="*/ 4 h 4"/>
                  <a:gd name="T10" fmla="*/ 36 w 36"/>
                  <a:gd name="T11" fmla="*/ 2 h 4"/>
                  <a:gd name="T12" fmla="*/ 34 w 36"/>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36" h="4">
                    <a:moveTo>
                      <a:pt x="34" y="0"/>
                    </a:moveTo>
                    <a:cubicBezTo>
                      <a:pt x="2" y="0"/>
                      <a:pt x="2" y="0"/>
                      <a:pt x="2" y="0"/>
                    </a:cubicBezTo>
                    <a:cubicBezTo>
                      <a:pt x="1" y="0"/>
                      <a:pt x="0" y="1"/>
                      <a:pt x="0" y="2"/>
                    </a:cubicBezTo>
                    <a:cubicBezTo>
                      <a:pt x="0" y="3"/>
                      <a:pt x="1" y="4"/>
                      <a:pt x="2" y="4"/>
                    </a:cubicBezTo>
                    <a:cubicBezTo>
                      <a:pt x="34" y="4"/>
                      <a:pt x="34" y="4"/>
                      <a:pt x="34" y="4"/>
                    </a:cubicBezTo>
                    <a:cubicBezTo>
                      <a:pt x="35" y="4"/>
                      <a:pt x="36" y="3"/>
                      <a:pt x="36" y="2"/>
                    </a:cubicBezTo>
                    <a:cubicBezTo>
                      <a:pt x="36" y="1"/>
                      <a:pt x="35" y="0"/>
                      <a:pt x="34" y="0"/>
                    </a:cubicBezTo>
                    <a:close/>
                  </a:path>
                </a:pathLst>
              </a:custGeom>
              <a:solidFill>
                <a:srgbClr val="07665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1219261" eaLnBrk="1" fontAlgn="auto" latinLnBrk="0" hangingPunct="1">
                  <a:lnSpc>
                    <a:spcPct val="100000"/>
                  </a:lnSpc>
                  <a:spcBef>
                    <a:spcPts val="0"/>
                  </a:spcBef>
                  <a:spcAft>
                    <a:spcPts val="0"/>
                  </a:spcAft>
                  <a:buClrTx/>
                  <a:buSzTx/>
                  <a:buFontTx/>
                  <a:buNone/>
                  <a:tabLst/>
                  <a:defRPr/>
                </a:pPr>
                <a:endParaRPr kumimoji="0" lang="id-ID" sz="3200" b="0" i="0" u="none" strike="noStrike" kern="0" cap="none" spc="0" normalizeH="0" baseline="0" noProof="0" smtClean="0">
                  <a:ln>
                    <a:noFill/>
                  </a:ln>
                  <a:solidFill>
                    <a:srgbClr val="181818"/>
                  </a:solidFill>
                  <a:effectLst/>
                  <a:uLnTx/>
                  <a:uFillTx/>
                  <a:latin typeface="Book Antiqua"/>
                </a:endParaRPr>
              </a:p>
            </p:txBody>
          </p:sp>
          <p:sp>
            <p:nvSpPr>
              <p:cNvPr id="25" name="Freeform 14"/>
              <p:cNvSpPr>
                <a:spLocks/>
              </p:cNvSpPr>
              <p:nvPr/>
            </p:nvSpPr>
            <p:spPr bwMode="auto">
              <a:xfrm>
                <a:off x="6402099" y="641062"/>
                <a:ext cx="138113" cy="14288"/>
              </a:xfrm>
              <a:custGeom>
                <a:avLst/>
                <a:gdLst>
                  <a:gd name="T0" fmla="*/ 34 w 36"/>
                  <a:gd name="T1" fmla="*/ 0 h 4"/>
                  <a:gd name="T2" fmla="*/ 2 w 36"/>
                  <a:gd name="T3" fmla="*/ 0 h 4"/>
                  <a:gd name="T4" fmla="*/ 0 w 36"/>
                  <a:gd name="T5" fmla="*/ 2 h 4"/>
                  <a:gd name="T6" fmla="*/ 2 w 36"/>
                  <a:gd name="T7" fmla="*/ 4 h 4"/>
                  <a:gd name="T8" fmla="*/ 34 w 36"/>
                  <a:gd name="T9" fmla="*/ 4 h 4"/>
                  <a:gd name="T10" fmla="*/ 36 w 36"/>
                  <a:gd name="T11" fmla="*/ 2 h 4"/>
                  <a:gd name="T12" fmla="*/ 34 w 36"/>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36" h="4">
                    <a:moveTo>
                      <a:pt x="34" y="0"/>
                    </a:moveTo>
                    <a:cubicBezTo>
                      <a:pt x="2" y="0"/>
                      <a:pt x="2" y="0"/>
                      <a:pt x="2" y="0"/>
                    </a:cubicBezTo>
                    <a:cubicBezTo>
                      <a:pt x="1" y="0"/>
                      <a:pt x="0" y="1"/>
                      <a:pt x="0" y="2"/>
                    </a:cubicBezTo>
                    <a:cubicBezTo>
                      <a:pt x="0" y="3"/>
                      <a:pt x="1" y="4"/>
                      <a:pt x="2" y="4"/>
                    </a:cubicBezTo>
                    <a:cubicBezTo>
                      <a:pt x="34" y="4"/>
                      <a:pt x="34" y="4"/>
                      <a:pt x="34" y="4"/>
                    </a:cubicBezTo>
                    <a:cubicBezTo>
                      <a:pt x="35" y="4"/>
                      <a:pt x="36" y="3"/>
                      <a:pt x="36" y="2"/>
                    </a:cubicBezTo>
                    <a:cubicBezTo>
                      <a:pt x="36" y="1"/>
                      <a:pt x="35" y="0"/>
                      <a:pt x="34" y="0"/>
                    </a:cubicBezTo>
                    <a:close/>
                  </a:path>
                </a:pathLst>
              </a:custGeom>
              <a:solidFill>
                <a:srgbClr val="07665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1219261" eaLnBrk="1" fontAlgn="auto" latinLnBrk="0" hangingPunct="1">
                  <a:lnSpc>
                    <a:spcPct val="100000"/>
                  </a:lnSpc>
                  <a:spcBef>
                    <a:spcPts val="0"/>
                  </a:spcBef>
                  <a:spcAft>
                    <a:spcPts val="0"/>
                  </a:spcAft>
                  <a:buClrTx/>
                  <a:buSzTx/>
                  <a:buFontTx/>
                  <a:buNone/>
                  <a:tabLst/>
                  <a:defRPr/>
                </a:pPr>
                <a:endParaRPr kumimoji="0" lang="id-ID" sz="3200" b="0" i="0" u="none" strike="noStrike" kern="0" cap="none" spc="0" normalizeH="0" baseline="0" noProof="0" smtClean="0">
                  <a:ln>
                    <a:noFill/>
                  </a:ln>
                  <a:solidFill>
                    <a:srgbClr val="181818"/>
                  </a:solidFill>
                  <a:effectLst/>
                  <a:uLnTx/>
                  <a:uFillTx/>
                  <a:latin typeface="Book Antiqua"/>
                </a:endParaRPr>
              </a:p>
            </p:txBody>
          </p:sp>
          <p:sp>
            <p:nvSpPr>
              <p:cNvPr id="26" name="Freeform 15"/>
              <p:cNvSpPr>
                <a:spLocks/>
              </p:cNvSpPr>
              <p:nvPr/>
            </p:nvSpPr>
            <p:spPr bwMode="auto">
              <a:xfrm>
                <a:off x="6233824" y="548987"/>
                <a:ext cx="306388" cy="14288"/>
              </a:xfrm>
              <a:custGeom>
                <a:avLst/>
                <a:gdLst>
                  <a:gd name="T0" fmla="*/ 78 w 80"/>
                  <a:gd name="T1" fmla="*/ 0 h 4"/>
                  <a:gd name="T2" fmla="*/ 2 w 80"/>
                  <a:gd name="T3" fmla="*/ 0 h 4"/>
                  <a:gd name="T4" fmla="*/ 0 w 80"/>
                  <a:gd name="T5" fmla="*/ 2 h 4"/>
                  <a:gd name="T6" fmla="*/ 2 w 80"/>
                  <a:gd name="T7" fmla="*/ 4 h 4"/>
                  <a:gd name="T8" fmla="*/ 78 w 80"/>
                  <a:gd name="T9" fmla="*/ 4 h 4"/>
                  <a:gd name="T10" fmla="*/ 80 w 80"/>
                  <a:gd name="T11" fmla="*/ 2 h 4"/>
                  <a:gd name="T12" fmla="*/ 78 w 80"/>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80" h="4">
                    <a:moveTo>
                      <a:pt x="78" y="0"/>
                    </a:moveTo>
                    <a:cubicBezTo>
                      <a:pt x="2" y="0"/>
                      <a:pt x="2" y="0"/>
                      <a:pt x="2" y="0"/>
                    </a:cubicBezTo>
                    <a:cubicBezTo>
                      <a:pt x="1" y="0"/>
                      <a:pt x="0" y="1"/>
                      <a:pt x="0" y="2"/>
                    </a:cubicBezTo>
                    <a:cubicBezTo>
                      <a:pt x="0" y="3"/>
                      <a:pt x="1" y="4"/>
                      <a:pt x="2" y="4"/>
                    </a:cubicBezTo>
                    <a:cubicBezTo>
                      <a:pt x="78" y="4"/>
                      <a:pt x="78" y="4"/>
                      <a:pt x="78" y="4"/>
                    </a:cubicBezTo>
                    <a:cubicBezTo>
                      <a:pt x="79" y="4"/>
                      <a:pt x="80" y="3"/>
                      <a:pt x="80" y="2"/>
                    </a:cubicBezTo>
                    <a:cubicBezTo>
                      <a:pt x="80" y="1"/>
                      <a:pt x="79" y="0"/>
                      <a:pt x="78" y="0"/>
                    </a:cubicBezTo>
                    <a:close/>
                  </a:path>
                </a:pathLst>
              </a:custGeom>
              <a:solidFill>
                <a:srgbClr val="07665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1219261" eaLnBrk="1" fontAlgn="auto" latinLnBrk="0" hangingPunct="1">
                  <a:lnSpc>
                    <a:spcPct val="100000"/>
                  </a:lnSpc>
                  <a:spcBef>
                    <a:spcPts val="0"/>
                  </a:spcBef>
                  <a:spcAft>
                    <a:spcPts val="0"/>
                  </a:spcAft>
                  <a:buClrTx/>
                  <a:buSzTx/>
                  <a:buFontTx/>
                  <a:buNone/>
                  <a:tabLst/>
                  <a:defRPr/>
                </a:pPr>
                <a:endParaRPr kumimoji="0" lang="id-ID" sz="3200" b="0" i="0" u="none" strike="noStrike" kern="0" cap="none" spc="0" normalizeH="0" baseline="0" noProof="0" smtClean="0">
                  <a:ln>
                    <a:noFill/>
                  </a:ln>
                  <a:solidFill>
                    <a:srgbClr val="181818"/>
                  </a:solidFill>
                  <a:effectLst/>
                  <a:uLnTx/>
                  <a:uFillTx/>
                  <a:latin typeface="Book Antiqua"/>
                </a:endParaRPr>
              </a:p>
            </p:txBody>
          </p:sp>
          <p:sp>
            <p:nvSpPr>
              <p:cNvPr id="27" name="Freeform 16"/>
              <p:cNvSpPr>
                <a:spLocks/>
              </p:cNvSpPr>
              <p:nvPr/>
            </p:nvSpPr>
            <p:spPr bwMode="auto">
              <a:xfrm>
                <a:off x="6233824" y="595025"/>
                <a:ext cx="306388" cy="14288"/>
              </a:xfrm>
              <a:custGeom>
                <a:avLst/>
                <a:gdLst>
                  <a:gd name="T0" fmla="*/ 78 w 80"/>
                  <a:gd name="T1" fmla="*/ 0 h 4"/>
                  <a:gd name="T2" fmla="*/ 2 w 80"/>
                  <a:gd name="T3" fmla="*/ 0 h 4"/>
                  <a:gd name="T4" fmla="*/ 0 w 80"/>
                  <a:gd name="T5" fmla="*/ 2 h 4"/>
                  <a:gd name="T6" fmla="*/ 2 w 80"/>
                  <a:gd name="T7" fmla="*/ 4 h 4"/>
                  <a:gd name="T8" fmla="*/ 78 w 80"/>
                  <a:gd name="T9" fmla="*/ 4 h 4"/>
                  <a:gd name="T10" fmla="*/ 80 w 80"/>
                  <a:gd name="T11" fmla="*/ 2 h 4"/>
                  <a:gd name="T12" fmla="*/ 78 w 80"/>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80" h="4">
                    <a:moveTo>
                      <a:pt x="78" y="0"/>
                    </a:moveTo>
                    <a:cubicBezTo>
                      <a:pt x="2" y="0"/>
                      <a:pt x="2" y="0"/>
                      <a:pt x="2" y="0"/>
                    </a:cubicBezTo>
                    <a:cubicBezTo>
                      <a:pt x="1" y="0"/>
                      <a:pt x="0" y="1"/>
                      <a:pt x="0" y="2"/>
                    </a:cubicBezTo>
                    <a:cubicBezTo>
                      <a:pt x="0" y="3"/>
                      <a:pt x="1" y="4"/>
                      <a:pt x="2" y="4"/>
                    </a:cubicBezTo>
                    <a:cubicBezTo>
                      <a:pt x="78" y="4"/>
                      <a:pt x="78" y="4"/>
                      <a:pt x="78" y="4"/>
                    </a:cubicBezTo>
                    <a:cubicBezTo>
                      <a:pt x="79" y="4"/>
                      <a:pt x="80" y="3"/>
                      <a:pt x="80" y="2"/>
                    </a:cubicBezTo>
                    <a:cubicBezTo>
                      <a:pt x="80" y="1"/>
                      <a:pt x="79" y="0"/>
                      <a:pt x="78" y="0"/>
                    </a:cubicBezTo>
                    <a:close/>
                  </a:path>
                </a:pathLst>
              </a:custGeom>
              <a:solidFill>
                <a:srgbClr val="07665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1219261" eaLnBrk="1" fontAlgn="auto" latinLnBrk="0" hangingPunct="1">
                  <a:lnSpc>
                    <a:spcPct val="100000"/>
                  </a:lnSpc>
                  <a:spcBef>
                    <a:spcPts val="0"/>
                  </a:spcBef>
                  <a:spcAft>
                    <a:spcPts val="0"/>
                  </a:spcAft>
                  <a:buClrTx/>
                  <a:buSzTx/>
                  <a:buFontTx/>
                  <a:buNone/>
                  <a:tabLst/>
                  <a:defRPr/>
                </a:pPr>
                <a:endParaRPr kumimoji="0" lang="id-ID" sz="3200" b="0" i="0" u="none" strike="noStrike" kern="0" cap="none" spc="0" normalizeH="0" baseline="0" noProof="0" smtClean="0">
                  <a:ln>
                    <a:noFill/>
                  </a:ln>
                  <a:solidFill>
                    <a:srgbClr val="181818"/>
                  </a:solidFill>
                  <a:effectLst/>
                  <a:uLnTx/>
                  <a:uFillTx/>
                  <a:latin typeface="Book Antiqua"/>
                </a:endParaRPr>
              </a:p>
            </p:txBody>
          </p:sp>
          <p:sp>
            <p:nvSpPr>
              <p:cNvPr id="28" name="Freeform 17"/>
              <p:cNvSpPr>
                <a:spLocks noEditPoints="1"/>
              </p:cNvSpPr>
              <p:nvPr/>
            </p:nvSpPr>
            <p:spPr bwMode="auto">
              <a:xfrm>
                <a:off x="6233824" y="379125"/>
                <a:ext cx="138113" cy="138113"/>
              </a:xfrm>
              <a:custGeom>
                <a:avLst/>
                <a:gdLst>
                  <a:gd name="T0" fmla="*/ 4 w 36"/>
                  <a:gd name="T1" fmla="*/ 36 h 36"/>
                  <a:gd name="T2" fmla="*/ 32 w 36"/>
                  <a:gd name="T3" fmla="*/ 36 h 36"/>
                  <a:gd name="T4" fmla="*/ 36 w 36"/>
                  <a:gd name="T5" fmla="*/ 32 h 36"/>
                  <a:gd name="T6" fmla="*/ 36 w 36"/>
                  <a:gd name="T7" fmla="*/ 4 h 36"/>
                  <a:gd name="T8" fmla="*/ 32 w 36"/>
                  <a:gd name="T9" fmla="*/ 0 h 36"/>
                  <a:gd name="T10" fmla="*/ 4 w 36"/>
                  <a:gd name="T11" fmla="*/ 0 h 36"/>
                  <a:gd name="T12" fmla="*/ 0 w 36"/>
                  <a:gd name="T13" fmla="*/ 4 h 36"/>
                  <a:gd name="T14" fmla="*/ 0 w 36"/>
                  <a:gd name="T15" fmla="*/ 32 h 36"/>
                  <a:gd name="T16" fmla="*/ 4 w 36"/>
                  <a:gd name="T17" fmla="*/ 36 h 36"/>
                  <a:gd name="T18" fmla="*/ 8 w 36"/>
                  <a:gd name="T19" fmla="*/ 8 h 36"/>
                  <a:gd name="T20" fmla="*/ 28 w 36"/>
                  <a:gd name="T21" fmla="*/ 8 h 36"/>
                  <a:gd name="T22" fmla="*/ 28 w 36"/>
                  <a:gd name="T23" fmla="*/ 28 h 36"/>
                  <a:gd name="T24" fmla="*/ 8 w 36"/>
                  <a:gd name="T25" fmla="*/ 28 h 36"/>
                  <a:gd name="T26" fmla="*/ 8 w 36"/>
                  <a:gd name="T27" fmla="*/ 8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6" h="36">
                    <a:moveTo>
                      <a:pt x="4" y="36"/>
                    </a:moveTo>
                    <a:cubicBezTo>
                      <a:pt x="32" y="36"/>
                      <a:pt x="32" y="36"/>
                      <a:pt x="32" y="36"/>
                    </a:cubicBezTo>
                    <a:cubicBezTo>
                      <a:pt x="34" y="36"/>
                      <a:pt x="36" y="34"/>
                      <a:pt x="36" y="32"/>
                    </a:cubicBezTo>
                    <a:cubicBezTo>
                      <a:pt x="36" y="4"/>
                      <a:pt x="36" y="4"/>
                      <a:pt x="36" y="4"/>
                    </a:cubicBezTo>
                    <a:cubicBezTo>
                      <a:pt x="36" y="2"/>
                      <a:pt x="34" y="0"/>
                      <a:pt x="32" y="0"/>
                    </a:cubicBezTo>
                    <a:cubicBezTo>
                      <a:pt x="4" y="0"/>
                      <a:pt x="4" y="0"/>
                      <a:pt x="4" y="0"/>
                    </a:cubicBezTo>
                    <a:cubicBezTo>
                      <a:pt x="2" y="0"/>
                      <a:pt x="0" y="2"/>
                      <a:pt x="0" y="4"/>
                    </a:cubicBezTo>
                    <a:cubicBezTo>
                      <a:pt x="0" y="32"/>
                      <a:pt x="0" y="32"/>
                      <a:pt x="0" y="32"/>
                    </a:cubicBezTo>
                    <a:cubicBezTo>
                      <a:pt x="0" y="34"/>
                      <a:pt x="2" y="36"/>
                      <a:pt x="4" y="36"/>
                    </a:cubicBezTo>
                    <a:close/>
                    <a:moveTo>
                      <a:pt x="8" y="8"/>
                    </a:moveTo>
                    <a:cubicBezTo>
                      <a:pt x="28" y="8"/>
                      <a:pt x="28" y="8"/>
                      <a:pt x="28" y="8"/>
                    </a:cubicBezTo>
                    <a:cubicBezTo>
                      <a:pt x="28" y="28"/>
                      <a:pt x="28" y="28"/>
                      <a:pt x="28" y="28"/>
                    </a:cubicBezTo>
                    <a:cubicBezTo>
                      <a:pt x="8" y="28"/>
                      <a:pt x="8" y="28"/>
                      <a:pt x="8" y="28"/>
                    </a:cubicBezTo>
                    <a:lnTo>
                      <a:pt x="8" y="8"/>
                    </a:lnTo>
                    <a:close/>
                  </a:path>
                </a:pathLst>
              </a:custGeom>
              <a:solidFill>
                <a:srgbClr val="07665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1219261" eaLnBrk="1" fontAlgn="auto" latinLnBrk="0" hangingPunct="1">
                  <a:lnSpc>
                    <a:spcPct val="100000"/>
                  </a:lnSpc>
                  <a:spcBef>
                    <a:spcPts val="0"/>
                  </a:spcBef>
                  <a:spcAft>
                    <a:spcPts val="0"/>
                  </a:spcAft>
                  <a:buClrTx/>
                  <a:buSzTx/>
                  <a:buFontTx/>
                  <a:buNone/>
                  <a:tabLst/>
                  <a:defRPr/>
                </a:pPr>
                <a:endParaRPr kumimoji="0" lang="id-ID" sz="3200" b="0" i="0" u="none" strike="noStrike" kern="0" cap="none" spc="0" normalizeH="0" baseline="0" noProof="0" smtClean="0">
                  <a:ln>
                    <a:noFill/>
                  </a:ln>
                  <a:solidFill>
                    <a:srgbClr val="181818"/>
                  </a:solidFill>
                  <a:effectLst/>
                  <a:uLnTx/>
                  <a:uFillTx/>
                  <a:latin typeface="Book Antiqua"/>
                </a:endParaRPr>
              </a:p>
            </p:txBody>
          </p:sp>
        </p:grpSp>
        <p:sp>
          <p:nvSpPr>
            <p:cNvPr id="10" name="泪滴形 9"/>
            <p:cNvSpPr/>
            <p:nvPr/>
          </p:nvSpPr>
          <p:spPr>
            <a:xfrm>
              <a:off x="739909" y="2200226"/>
              <a:ext cx="784622" cy="784622"/>
            </a:xfrm>
            <a:prstGeom prst="teardrop">
              <a:avLst/>
            </a:prstGeom>
            <a:noFill/>
            <a:ln w="28575" cap="flat" cmpd="sng" algn="ctr">
              <a:solidFill>
                <a:srgbClr val="076655"/>
              </a:solidFill>
              <a:prstDash val="solid"/>
            </a:ln>
            <a:effectLst/>
          </p:spPr>
          <p:txBody>
            <a:bodyPr rtlCol="0" anchor="ctr"/>
            <a:lstStyle/>
            <a:p>
              <a:pPr marL="0" marR="0" lvl="0" indent="0" algn="ctr" defTabSz="1219261"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srgbClr val="181818"/>
                </a:solidFill>
                <a:effectLst/>
                <a:uLnTx/>
                <a:uFillTx/>
                <a:latin typeface="Book Antiqua"/>
                <a:ea typeface="宋体" panose="02010600030101010101" pitchFamily="2" charset="-122"/>
              </a:endParaRPr>
            </a:p>
          </p:txBody>
        </p:sp>
        <p:grpSp>
          <p:nvGrpSpPr>
            <p:cNvPr id="11" name="Group 525"/>
            <p:cNvGrpSpPr>
              <a:grpSpLocks noChangeAspect="1"/>
            </p:cNvGrpSpPr>
            <p:nvPr/>
          </p:nvGrpSpPr>
          <p:grpSpPr>
            <a:xfrm>
              <a:off x="929719" y="3576488"/>
              <a:ext cx="405001" cy="405000"/>
              <a:chOff x="6350" y="4763"/>
              <a:chExt cx="492125" cy="492125"/>
            </a:xfrm>
            <a:solidFill>
              <a:srgbClr val="52A21D"/>
            </a:solidFill>
          </p:grpSpPr>
          <p:sp>
            <p:nvSpPr>
              <p:cNvPr id="13" name="Freeform 156"/>
              <p:cNvSpPr>
                <a:spLocks noEditPoints="1"/>
              </p:cNvSpPr>
              <p:nvPr/>
            </p:nvSpPr>
            <p:spPr bwMode="auto">
              <a:xfrm>
                <a:off x="6350" y="4763"/>
                <a:ext cx="492125" cy="492125"/>
              </a:xfrm>
              <a:custGeom>
                <a:avLst/>
                <a:gdLst>
                  <a:gd name="T0" fmla="*/ 109 w 128"/>
                  <a:gd name="T1" fmla="*/ 48 h 128"/>
                  <a:gd name="T2" fmla="*/ 114 w 128"/>
                  <a:gd name="T3" fmla="*/ 33 h 128"/>
                  <a:gd name="T4" fmla="*/ 105 w 128"/>
                  <a:gd name="T5" fmla="*/ 15 h 128"/>
                  <a:gd name="T6" fmla="*/ 95 w 128"/>
                  <a:gd name="T7" fmla="*/ 14 h 128"/>
                  <a:gd name="T8" fmla="*/ 80 w 128"/>
                  <a:gd name="T9" fmla="*/ 19 h 128"/>
                  <a:gd name="T10" fmla="*/ 69 w 128"/>
                  <a:gd name="T11" fmla="*/ 0 h 128"/>
                  <a:gd name="T12" fmla="*/ 51 w 128"/>
                  <a:gd name="T13" fmla="*/ 6 h 128"/>
                  <a:gd name="T14" fmla="*/ 43 w 128"/>
                  <a:gd name="T15" fmla="*/ 21 h 128"/>
                  <a:gd name="T16" fmla="*/ 28 w 128"/>
                  <a:gd name="T17" fmla="*/ 13 h 128"/>
                  <a:gd name="T18" fmla="*/ 15 w 128"/>
                  <a:gd name="T19" fmla="*/ 23 h 128"/>
                  <a:gd name="T20" fmla="*/ 21 w 128"/>
                  <a:gd name="T21" fmla="*/ 43 h 128"/>
                  <a:gd name="T22" fmla="*/ 6 w 128"/>
                  <a:gd name="T23" fmla="*/ 51 h 128"/>
                  <a:gd name="T24" fmla="*/ 0 w 128"/>
                  <a:gd name="T25" fmla="*/ 69 h 128"/>
                  <a:gd name="T26" fmla="*/ 19 w 128"/>
                  <a:gd name="T27" fmla="*/ 80 h 128"/>
                  <a:gd name="T28" fmla="*/ 14 w 128"/>
                  <a:gd name="T29" fmla="*/ 95 h 128"/>
                  <a:gd name="T30" fmla="*/ 23 w 128"/>
                  <a:gd name="T31" fmla="*/ 113 h 128"/>
                  <a:gd name="T32" fmla="*/ 33 w 128"/>
                  <a:gd name="T33" fmla="*/ 114 h 128"/>
                  <a:gd name="T34" fmla="*/ 48 w 128"/>
                  <a:gd name="T35" fmla="*/ 109 h 128"/>
                  <a:gd name="T36" fmla="*/ 59 w 128"/>
                  <a:gd name="T37" fmla="*/ 128 h 128"/>
                  <a:gd name="T38" fmla="*/ 77 w 128"/>
                  <a:gd name="T39" fmla="*/ 122 h 128"/>
                  <a:gd name="T40" fmla="*/ 85 w 128"/>
                  <a:gd name="T41" fmla="*/ 107 h 128"/>
                  <a:gd name="T42" fmla="*/ 100 w 128"/>
                  <a:gd name="T43" fmla="*/ 115 h 128"/>
                  <a:gd name="T44" fmla="*/ 113 w 128"/>
                  <a:gd name="T45" fmla="*/ 105 h 128"/>
                  <a:gd name="T46" fmla="*/ 107 w 128"/>
                  <a:gd name="T47" fmla="*/ 85 h 128"/>
                  <a:gd name="T48" fmla="*/ 122 w 128"/>
                  <a:gd name="T49" fmla="*/ 77 h 128"/>
                  <a:gd name="T50" fmla="*/ 128 w 128"/>
                  <a:gd name="T51" fmla="*/ 59 h 128"/>
                  <a:gd name="T52" fmla="*/ 108 w 128"/>
                  <a:gd name="T53" fmla="*/ 72 h 128"/>
                  <a:gd name="T54" fmla="*/ 100 w 128"/>
                  <a:gd name="T55" fmla="*/ 81 h 128"/>
                  <a:gd name="T56" fmla="*/ 107 w 128"/>
                  <a:gd name="T57" fmla="*/ 100 h 128"/>
                  <a:gd name="T58" fmla="*/ 89 w 128"/>
                  <a:gd name="T59" fmla="*/ 101 h 128"/>
                  <a:gd name="T60" fmla="*/ 81 w 128"/>
                  <a:gd name="T61" fmla="*/ 100 h 128"/>
                  <a:gd name="T62" fmla="*/ 72 w 128"/>
                  <a:gd name="T63" fmla="*/ 108 h 128"/>
                  <a:gd name="T64" fmla="*/ 59 w 128"/>
                  <a:gd name="T65" fmla="*/ 120 h 128"/>
                  <a:gd name="T66" fmla="*/ 51 w 128"/>
                  <a:gd name="T67" fmla="*/ 102 h 128"/>
                  <a:gd name="T68" fmla="*/ 43 w 128"/>
                  <a:gd name="T69" fmla="*/ 99 h 128"/>
                  <a:gd name="T70" fmla="*/ 28 w 128"/>
                  <a:gd name="T71" fmla="*/ 107 h 128"/>
                  <a:gd name="T72" fmla="*/ 27 w 128"/>
                  <a:gd name="T73" fmla="*/ 89 h 128"/>
                  <a:gd name="T74" fmla="*/ 26 w 128"/>
                  <a:gd name="T75" fmla="*/ 77 h 128"/>
                  <a:gd name="T76" fmla="*/ 8 w 128"/>
                  <a:gd name="T77" fmla="*/ 69 h 128"/>
                  <a:gd name="T78" fmla="*/ 20 w 128"/>
                  <a:gd name="T79" fmla="*/ 56 h 128"/>
                  <a:gd name="T80" fmla="*/ 28 w 128"/>
                  <a:gd name="T81" fmla="*/ 47 h 128"/>
                  <a:gd name="T82" fmla="*/ 21 w 128"/>
                  <a:gd name="T83" fmla="*/ 28 h 128"/>
                  <a:gd name="T84" fmla="*/ 39 w 128"/>
                  <a:gd name="T85" fmla="*/ 27 h 128"/>
                  <a:gd name="T86" fmla="*/ 47 w 128"/>
                  <a:gd name="T87" fmla="*/ 28 h 128"/>
                  <a:gd name="T88" fmla="*/ 56 w 128"/>
                  <a:gd name="T89" fmla="*/ 20 h 128"/>
                  <a:gd name="T90" fmla="*/ 69 w 128"/>
                  <a:gd name="T91" fmla="*/ 8 h 128"/>
                  <a:gd name="T92" fmla="*/ 77 w 128"/>
                  <a:gd name="T93" fmla="*/ 26 h 128"/>
                  <a:gd name="T94" fmla="*/ 85 w 128"/>
                  <a:gd name="T95" fmla="*/ 29 h 128"/>
                  <a:gd name="T96" fmla="*/ 100 w 128"/>
                  <a:gd name="T97" fmla="*/ 21 h 128"/>
                  <a:gd name="T98" fmla="*/ 101 w 128"/>
                  <a:gd name="T99" fmla="*/ 39 h 128"/>
                  <a:gd name="T100" fmla="*/ 102 w 128"/>
                  <a:gd name="T101" fmla="*/ 51 h 128"/>
                  <a:gd name="T102" fmla="*/ 120 w 128"/>
                  <a:gd name="T103" fmla="*/ 59 h 128"/>
                  <a:gd name="T104" fmla="*/ 108 w 128"/>
                  <a:gd name="T105" fmla="*/ 7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28" h="128">
                    <a:moveTo>
                      <a:pt x="122" y="51"/>
                    </a:moveTo>
                    <a:cubicBezTo>
                      <a:pt x="109" y="48"/>
                      <a:pt x="109" y="48"/>
                      <a:pt x="109" y="48"/>
                    </a:cubicBezTo>
                    <a:cubicBezTo>
                      <a:pt x="109" y="46"/>
                      <a:pt x="108" y="45"/>
                      <a:pt x="107" y="43"/>
                    </a:cubicBezTo>
                    <a:cubicBezTo>
                      <a:pt x="114" y="33"/>
                      <a:pt x="114" y="33"/>
                      <a:pt x="114" y="33"/>
                    </a:cubicBezTo>
                    <a:cubicBezTo>
                      <a:pt x="116" y="30"/>
                      <a:pt x="116" y="25"/>
                      <a:pt x="113" y="23"/>
                    </a:cubicBezTo>
                    <a:cubicBezTo>
                      <a:pt x="105" y="15"/>
                      <a:pt x="105" y="15"/>
                      <a:pt x="105" y="15"/>
                    </a:cubicBezTo>
                    <a:cubicBezTo>
                      <a:pt x="104" y="13"/>
                      <a:pt x="102" y="13"/>
                      <a:pt x="100" y="13"/>
                    </a:cubicBezTo>
                    <a:cubicBezTo>
                      <a:pt x="98" y="13"/>
                      <a:pt x="97" y="13"/>
                      <a:pt x="95" y="14"/>
                    </a:cubicBezTo>
                    <a:cubicBezTo>
                      <a:pt x="85" y="21"/>
                      <a:pt x="85" y="21"/>
                      <a:pt x="85" y="21"/>
                    </a:cubicBezTo>
                    <a:cubicBezTo>
                      <a:pt x="83" y="20"/>
                      <a:pt x="82" y="19"/>
                      <a:pt x="80" y="19"/>
                    </a:cubicBezTo>
                    <a:cubicBezTo>
                      <a:pt x="77" y="6"/>
                      <a:pt x="77" y="6"/>
                      <a:pt x="77" y="6"/>
                    </a:cubicBezTo>
                    <a:cubicBezTo>
                      <a:pt x="77" y="3"/>
                      <a:pt x="73" y="0"/>
                      <a:pt x="69" y="0"/>
                    </a:cubicBezTo>
                    <a:cubicBezTo>
                      <a:pt x="59" y="0"/>
                      <a:pt x="59" y="0"/>
                      <a:pt x="59" y="0"/>
                    </a:cubicBezTo>
                    <a:cubicBezTo>
                      <a:pt x="55" y="0"/>
                      <a:pt x="51" y="3"/>
                      <a:pt x="51" y="6"/>
                    </a:cubicBezTo>
                    <a:cubicBezTo>
                      <a:pt x="48" y="19"/>
                      <a:pt x="48" y="19"/>
                      <a:pt x="48" y="19"/>
                    </a:cubicBezTo>
                    <a:cubicBezTo>
                      <a:pt x="46" y="19"/>
                      <a:pt x="45" y="20"/>
                      <a:pt x="43" y="21"/>
                    </a:cubicBezTo>
                    <a:cubicBezTo>
                      <a:pt x="33" y="14"/>
                      <a:pt x="33" y="14"/>
                      <a:pt x="33" y="14"/>
                    </a:cubicBezTo>
                    <a:cubicBezTo>
                      <a:pt x="31" y="13"/>
                      <a:pt x="30" y="13"/>
                      <a:pt x="28" y="13"/>
                    </a:cubicBezTo>
                    <a:cubicBezTo>
                      <a:pt x="26" y="13"/>
                      <a:pt x="24" y="13"/>
                      <a:pt x="23" y="15"/>
                    </a:cubicBezTo>
                    <a:cubicBezTo>
                      <a:pt x="15" y="23"/>
                      <a:pt x="15" y="23"/>
                      <a:pt x="15" y="23"/>
                    </a:cubicBezTo>
                    <a:cubicBezTo>
                      <a:pt x="12" y="25"/>
                      <a:pt x="12" y="30"/>
                      <a:pt x="14" y="33"/>
                    </a:cubicBezTo>
                    <a:cubicBezTo>
                      <a:pt x="21" y="43"/>
                      <a:pt x="21" y="43"/>
                      <a:pt x="21" y="43"/>
                    </a:cubicBezTo>
                    <a:cubicBezTo>
                      <a:pt x="20" y="45"/>
                      <a:pt x="19" y="46"/>
                      <a:pt x="19" y="48"/>
                    </a:cubicBezTo>
                    <a:cubicBezTo>
                      <a:pt x="6" y="51"/>
                      <a:pt x="6" y="51"/>
                      <a:pt x="6" y="51"/>
                    </a:cubicBezTo>
                    <a:cubicBezTo>
                      <a:pt x="3" y="51"/>
                      <a:pt x="0" y="55"/>
                      <a:pt x="0" y="59"/>
                    </a:cubicBezTo>
                    <a:cubicBezTo>
                      <a:pt x="0" y="69"/>
                      <a:pt x="0" y="69"/>
                      <a:pt x="0" y="69"/>
                    </a:cubicBezTo>
                    <a:cubicBezTo>
                      <a:pt x="0" y="73"/>
                      <a:pt x="3" y="77"/>
                      <a:pt x="6" y="77"/>
                    </a:cubicBezTo>
                    <a:cubicBezTo>
                      <a:pt x="19" y="80"/>
                      <a:pt x="19" y="80"/>
                      <a:pt x="19" y="80"/>
                    </a:cubicBezTo>
                    <a:cubicBezTo>
                      <a:pt x="19" y="82"/>
                      <a:pt x="20" y="83"/>
                      <a:pt x="21" y="85"/>
                    </a:cubicBezTo>
                    <a:cubicBezTo>
                      <a:pt x="14" y="95"/>
                      <a:pt x="14" y="95"/>
                      <a:pt x="14" y="95"/>
                    </a:cubicBezTo>
                    <a:cubicBezTo>
                      <a:pt x="12" y="98"/>
                      <a:pt x="12" y="103"/>
                      <a:pt x="15" y="105"/>
                    </a:cubicBezTo>
                    <a:cubicBezTo>
                      <a:pt x="23" y="113"/>
                      <a:pt x="23" y="113"/>
                      <a:pt x="23" y="113"/>
                    </a:cubicBezTo>
                    <a:cubicBezTo>
                      <a:pt x="24" y="115"/>
                      <a:pt x="26" y="115"/>
                      <a:pt x="28" y="115"/>
                    </a:cubicBezTo>
                    <a:cubicBezTo>
                      <a:pt x="30" y="115"/>
                      <a:pt x="31" y="115"/>
                      <a:pt x="33" y="114"/>
                    </a:cubicBezTo>
                    <a:cubicBezTo>
                      <a:pt x="43" y="107"/>
                      <a:pt x="43" y="107"/>
                      <a:pt x="43" y="107"/>
                    </a:cubicBezTo>
                    <a:cubicBezTo>
                      <a:pt x="45" y="108"/>
                      <a:pt x="46" y="109"/>
                      <a:pt x="48" y="109"/>
                    </a:cubicBezTo>
                    <a:cubicBezTo>
                      <a:pt x="51" y="122"/>
                      <a:pt x="51" y="122"/>
                      <a:pt x="51" y="122"/>
                    </a:cubicBezTo>
                    <a:cubicBezTo>
                      <a:pt x="51" y="125"/>
                      <a:pt x="55" y="128"/>
                      <a:pt x="59" y="128"/>
                    </a:cubicBezTo>
                    <a:cubicBezTo>
                      <a:pt x="69" y="128"/>
                      <a:pt x="69" y="128"/>
                      <a:pt x="69" y="128"/>
                    </a:cubicBezTo>
                    <a:cubicBezTo>
                      <a:pt x="73" y="128"/>
                      <a:pt x="77" y="125"/>
                      <a:pt x="77" y="122"/>
                    </a:cubicBezTo>
                    <a:cubicBezTo>
                      <a:pt x="80" y="109"/>
                      <a:pt x="80" y="109"/>
                      <a:pt x="80" y="109"/>
                    </a:cubicBezTo>
                    <a:cubicBezTo>
                      <a:pt x="82" y="109"/>
                      <a:pt x="83" y="108"/>
                      <a:pt x="85" y="107"/>
                    </a:cubicBezTo>
                    <a:cubicBezTo>
                      <a:pt x="95" y="114"/>
                      <a:pt x="95" y="114"/>
                      <a:pt x="95" y="114"/>
                    </a:cubicBezTo>
                    <a:cubicBezTo>
                      <a:pt x="97" y="115"/>
                      <a:pt x="98" y="115"/>
                      <a:pt x="100" y="115"/>
                    </a:cubicBezTo>
                    <a:cubicBezTo>
                      <a:pt x="102" y="115"/>
                      <a:pt x="104" y="115"/>
                      <a:pt x="105" y="113"/>
                    </a:cubicBezTo>
                    <a:cubicBezTo>
                      <a:pt x="113" y="105"/>
                      <a:pt x="113" y="105"/>
                      <a:pt x="113" y="105"/>
                    </a:cubicBezTo>
                    <a:cubicBezTo>
                      <a:pt x="116" y="103"/>
                      <a:pt x="116" y="98"/>
                      <a:pt x="114" y="95"/>
                    </a:cubicBezTo>
                    <a:cubicBezTo>
                      <a:pt x="107" y="85"/>
                      <a:pt x="107" y="85"/>
                      <a:pt x="107" y="85"/>
                    </a:cubicBezTo>
                    <a:cubicBezTo>
                      <a:pt x="108" y="83"/>
                      <a:pt x="109" y="82"/>
                      <a:pt x="109" y="80"/>
                    </a:cubicBezTo>
                    <a:cubicBezTo>
                      <a:pt x="122" y="77"/>
                      <a:pt x="122" y="77"/>
                      <a:pt x="122" y="77"/>
                    </a:cubicBezTo>
                    <a:cubicBezTo>
                      <a:pt x="125" y="77"/>
                      <a:pt x="128" y="73"/>
                      <a:pt x="128" y="69"/>
                    </a:cubicBezTo>
                    <a:cubicBezTo>
                      <a:pt x="128" y="59"/>
                      <a:pt x="128" y="59"/>
                      <a:pt x="128" y="59"/>
                    </a:cubicBezTo>
                    <a:cubicBezTo>
                      <a:pt x="128" y="55"/>
                      <a:pt x="125" y="51"/>
                      <a:pt x="122" y="51"/>
                    </a:cubicBezTo>
                    <a:close/>
                    <a:moveTo>
                      <a:pt x="108" y="72"/>
                    </a:moveTo>
                    <a:cubicBezTo>
                      <a:pt x="105" y="72"/>
                      <a:pt x="103" y="74"/>
                      <a:pt x="102" y="77"/>
                    </a:cubicBezTo>
                    <a:cubicBezTo>
                      <a:pt x="101" y="79"/>
                      <a:pt x="101" y="80"/>
                      <a:pt x="100" y="81"/>
                    </a:cubicBezTo>
                    <a:cubicBezTo>
                      <a:pt x="99" y="84"/>
                      <a:pt x="99" y="87"/>
                      <a:pt x="101" y="89"/>
                    </a:cubicBezTo>
                    <a:cubicBezTo>
                      <a:pt x="107" y="100"/>
                      <a:pt x="107" y="100"/>
                      <a:pt x="107" y="100"/>
                    </a:cubicBezTo>
                    <a:cubicBezTo>
                      <a:pt x="100" y="107"/>
                      <a:pt x="100" y="107"/>
                      <a:pt x="100" y="107"/>
                    </a:cubicBezTo>
                    <a:cubicBezTo>
                      <a:pt x="89" y="101"/>
                      <a:pt x="89" y="101"/>
                      <a:pt x="89" y="101"/>
                    </a:cubicBezTo>
                    <a:cubicBezTo>
                      <a:pt x="88" y="100"/>
                      <a:pt x="86" y="99"/>
                      <a:pt x="85" y="99"/>
                    </a:cubicBezTo>
                    <a:cubicBezTo>
                      <a:pt x="84" y="99"/>
                      <a:pt x="83" y="99"/>
                      <a:pt x="81" y="100"/>
                    </a:cubicBezTo>
                    <a:cubicBezTo>
                      <a:pt x="80" y="101"/>
                      <a:pt x="79" y="101"/>
                      <a:pt x="77" y="102"/>
                    </a:cubicBezTo>
                    <a:cubicBezTo>
                      <a:pt x="74" y="103"/>
                      <a:pt x="72" y="105"/>
                      <a:pt x="72" y="108"/>
                    </a:cubicBezTo>
                    <a:cubicBezTo>
                      <a:pt x="69" y="120"/>
                      <a:pt x="69" y="120"/>
                      <a:pt x="69" y="120"/>
                    </a:cubicBezTo>
                    <a:cubicBezTo>
                      <a:pt x="59" y="120"/>
                      <a:pt x="59" y="120"/>
                      <a:pt x="59" y="120"/>
                    </a:cubicBezTo>
                    <a:cubicBezTo>
                      <a:pt x="56" y="108"/>
                      <a:pt x="56" y="108"/>
                      <a:pt x="56" y="108"/>
                    </a:cubicBezTo>
                    <a:cubicBezTo>
                      <a:pt x="56" y="105"/>
                      <a:pt x="54" y="103"/>
                      <a:pt x="51" y="102"/>
                    </a:cubicBezTo>
                    <a:cubicBezTo>
                      <a:pt x="49" y="101"/>
                      <a:pt x="48" y="101"/>
                      <a:pt x="47" y="100"/>
                    </a:cubicBezTo>
                    <a:cubicBezTo>
                      <a:pt x="45" y="99"/>
                      <a:pt x="44" y="99"/>
                      <a:pt x="43" y="99"/>
                    </a:cubicBezTo>
                    <a:cubicBezTo>
                      <a:pt x="42" y="99"/>
                      <a:pt x="40" y="100"/>
                      <a:pt x="39" y="101"/>
                    </a:cubicBezTo>
                    <a:cubicBezTo>
                      <a:pt x="28" y="107"/>
                      <a:pt x="28" y="107"/>
                      <a:pt x="28" y="107"/>
                    </a:cubicBezTo>
                    <a:cubicBezTo>
                      <a:pt x="21" y="100"/>
                      <a:pt x="21" y="100"/>
                      <a:pt x="21" y="100"/>
                    </a:cubicBezTo>
                    <a:cubicBezTo>
                      <a:pt x="27" y="89"/>
                      <a:pt x="27" y="89"/>
                      <a:pt x="27" y="89"/>
                    </a:cubicBezTo>
                    <a:cubicBezTo>
                      <a:pt x="29" y="87"/>
                      <a:pt x="29" y="84"/>
                      <a:pt x="28" y="81"/>
                    </a:cubicBezTo>
                    <a:cubicBezTo>
                      <a:pt x="27" y="80"/>
                      <a:pt x="27" y="79"/>
                      <a:pt x="26" y="77"/>
                    </a:cubicBezTo>
                    <a:cubicBezTo>
                      <a:pt x="25" y="74"/>
                      <a:pt x="23" y="72"/>
                      <a:pt x="20" y="72"/>
                    </a:cubicBezTo>
                    <a:cubicBezTo>
                      <a:pt x="8" y="69"/>
                      <a:pt x="8" y="69"/>
                      <a:pt x="8" y="69"/>
                    </a:cubicBezTo>
                    <a:cubicBezTo>
                      <a:pt x="8" y="59"/>
                      <a:pt x="8" y="59"/>
                      <a:pt x="8" y="59"/>
                    </a:cubicBezTo>
                    <a:cubicBezTo>
                      <a:pt x="20" y="56"/>
                      <a:pt x="20" y="56"/>
                      <a:pt x="20" y="56"/>
                    </a:cubicBezTo>
                    <a:cubicBezTo>
                      <a:pt x="23" y="56"/>
                      <a:pt x="25" y="54"/>
                      <a:pt x="26" y="51"/>
                    </a:cubicBezTo>
                    <a:cubicBezTo>
                      <a:pt x="27" y="49"/>
                      <a:pt x="27" y="48"/>
                      <a:pt x="28" y="47"/>
                    </a:cubicBezTo>
                    <a:cubicBezTo>
                      <a:pt x="29" y="44"/>
                      <a:pt x="29" y="41"/>
                      <a:pt x="27" y="39"/>
                    </a:cubicBezTo>
                    <a:cubicBezTo>
                      <a:pt x="21" y="28"/>
                      <a:pt x="21" y="28"/>
                      <a:pt x="21" y="28"/>
                    </a:cubicBezTo>
                    <a:cubicBezTo>
                      <a:pt x="28" y="21"/>
                      <a:pt x="28" y="21"/>
                      <a:pt x="28" y="21"/>
                    </a:cubicBezTo>
                    <a:cubicBezTo>
                      <a:pt x="39" y="27"/>
                      <a:pt x="39" y="27"/>
                      <a:pt x="39" y="27"/>
                    </a:cubicBezTo>
                    <a:cubicBezTo>
                      <a:pt x="40" y="28"/>
                      <a:pt x="42" y="29"/>
                      <a:pt x="43" y="29"/>
                    </a:cubicBezTo>
                    <a:cubicBezTo>
                      <a:pt x="44" y="29"/>
                      <a:pt x="45" y="29"/>
                      <a:pt x="47" y="28"/>
                    </a:cubicBezTo>
                    <a:cubicBezTo>
                      <a:pt x="48" y="27"/>
                      <a:pt x="49" y="27"/>
                      <a:pt x="51" y="26"/>
                    </a:cubicBezTo>
                    <a:cubicBezTo>
                      <a:pt x="54" y="25"/>
                      <a:pt x="56" y="23"/>
                      <a:pt x="56" y="20"/>
                    </a:cubicBezTo>
                    <a:cubicBezTo>
                      <a:pt x="59" y="8"/>
                      <a:pt x="59" y="8"/>
                      <a:pt x="59" y="8"/>
                    </a:cubicBezTo>
                    <a:cubicBezTo>
                      <a:pt x="69" y="8"/>
                      <a:pt x="69" y="8"/>
                      <a:pt x="69" y="8"/>
                    </a:cubicBezTo>
                    <a:cubicBezTo>
                      <a:pt x="72" y="20"/>
                      <a:pt x="72" y="20"/>
                      <a:pt x="72" y="20"/>
                    </a:cubicBezTo>
                    <a:cubicBezTo>
                      <a:pt x="72" y="23"/>
                      <a:pt x="74" y="25"/>
                      <a:pt x="77" y="26"/>
                    </a:cubicBezTo>
                    <a:cubicBezTo>
                      <a:pt x="79" y="27"/>
                      <a:pt x="80" y="27"/>
                      <a:pt x="81" y="28"/>
                    </a:cubicBezTo>
                    <a:cubicBezTo>
                      <a:pt x="83" y="29"/>
                      <a:pt x="84" y="29"/>
                      <a:pt x="85" y="29"/>
                    </a:cubicBezTo>
                    <a:cubicBezTo>
                      <a:pt x="86" y="29"/>
                      <a:pt x="88" y="28"/>
                      <a:pt x="89" y="27"/>
                    </a:cubicBezTo>
                    <a:cubicBezTo>
                      <a:pt x="100" y="21"/>
                      <a:pt x="100" y="21"/>
                      <a:pt x="100" y="21"/>
                    </a:cubicBezTo>
                    <a:cubicBezTo>
                      <a:pt x="107" y="28"/>
                      <a:pt x="107" y="28"/>
                      <a:pt x="107" y="28"/>
                    </a:cubicBezTo>
                    <a:cubicBezTo>
                      <a:pt x="101" y="39"/>
                      <a:pt x="101" y="39"/>
                      <a:pt x="101" y="39"/>
                    </a:cubicBezTo>
                    <a:cubicBezTo>
                      <a:pt x="99" y="41"/>
                      <a:pt x="99" y="44"/>
                      <a:pt x="100" y="47"/>
                    </a:cubicBezTo>
                    <a:cubicBezTo>
                      <a:pt x="101" y="48"/>
                      <a:pt x="101" y="49"/>
                      <a:pt x="102" y="51"/>
                    </a:cubicBezTo>
                    <a:cubicBezTo>
                      <a:pt x="103" y="54"/>
                      <a:pt x="105" y="56"/>
                      <a:pt x="108" y="56"/>
                    </a:cubicBezTo>
                    <a:cubicBezTo>
                      <a:pt x="120" y="59"/>
                      <a:pt x="120" y="59"/>
                      <a:pt x="120" y="59"/>
                    </a:cubicBezTo>
                    <a:cubicBezTo>
                      <a:pt x="120" y="69"/>
                      <a:pt x="120" y="69"/>
                      <a:pt x="120" y="69"/>
                    </a:cubicBezTo>
                    <a:lnTo>
                      <a:pt x="108" y="72"/>
                    </a:lnTo>
                    <a:close/>
                  </a:path>
                </a:pathLst>
              </a:custGeom>
              <a:solidFill>
                <a:srgbClr val="07665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1219261" eaLnBrk="1" fontAlgn="auto" latinLnBrk="0" hangingPunct="1">
                  <a:lnSpc>
                    <a:spcPct val="100000"/>
                  </a:lnSpc>
                  <a:spcBef>
                    <a:spcPts val="0"/>
                  </a:spcBef>
                  <a:spcAft>
                    <a:spcPts val="0"/>
                  </a:spcAft>
                  <a:buClrTx/>
                  <a:buSzTx/>
                  <a:buFontTx/>
                  <a:buNone/>
                  <a:tabLst/>
                  <a:defRPr/>
                </a:pPr>
                <a:endParaRPr kumimoji="0" lang="id-ID" sz="3200" b="0" i="0" u="none" strike="noStrike" kern="0" cap="none" spc="0" normalizeH="0" baseline="0" noProof="0" smtClean="0">
                  <a:ln>
                    <a:noFill/>
                  </a:ln>
                  <a:solidFill>
                    <a:srgbClr val="181818"/>
                  </a:solidFill>
                  <a:effectLst/>
                  <a:uLnTx/>
                  <a:uFillTx/>
                  <a:latin typeface="Book Antiqua"/>
                </a:endParaRPr>
              </a:p>
            </p:txBody>
          </p:sp>
          <p:sp>
            <p:nvSpPr>
              <p:cNvPr id="14" name="Freeform 157"/>
              <p:cNvSpPr>
                <a:spLocks noEditPoints="1"/>
              </p:cNvSpPr>
              <p:nvPr/>
            </p:nvSpPr>
            <p:spPr bwMode="auto">
              <a:xfrm>
                <a:off x="146050" y="144463"/>
                <a:ext cx="214313" cy="214313"/>
              </a:xfrm>
              <a:custGeom>
                <a:avLst/>
                <a:gdLst>
                  <a:gd name="T0" fmla="*/ 28 w 56"/>
                  <a:gd name="T1" fmla="*/ 0 h 56"/>
                  <a:gd name="T2" fmla="*/ 0 w 56"/>
                  <a:gd name="T3" fmla="*/ 28 h 56"/>
                  <a:gd name="T4" fmla="*/ 28 w 56"/>
                  <a:gd name="T5" fmla="*/ 56 h 56"/>
                  <a:gd name="T6" fmla="*/ 56 w 56"/>
                  <a:gd name="T7" fmla="*/ 28 h 56"/>
                  <a:gd name="T8" fmla="*/ 28 w 56"/>
                  <a:gd name="T9" fmla="*/ 0 h 56"/>
                  <a:gd name="T10" fmla="*/ 28 w 56"/>
                  <a:gd name="T11" fmla="*/ 53 h 56"/>
                  <a:gd name="T12" fmla="*/ 4 w 56"/>
                  <a:gd name="T13" fmla="*/ 28 h 56"/>
                  <a:gd name="T14" fmla="*/ 28 w 56"/>
                  <a:gd name="T15" fmla="*/ 4 h 56"/>
                  <a:gd name="T16" fmla="*/ 53 w 56"/>
                  <a:gd name="T17" fmla="*/ 28 h 56"/>
                  <a:gd name="T18" fmla="*/ 28 w 56"/>
                  <a:gd name="T19" fmla="*/ 53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6" h="56">
                    <a:moveTo>
                      <a:pt x="28" y="0"/>
                    </a:moveTo>
                    <a:cubicBezTo>
                      <a:pt x="13" y="0"/>
                      <a:pt x="0" y="13"/>
                      <a:pt x="0" y="28"/>
                    </a:cubicBezTo>
                    <a:cubicBezTo>
                      <a:pt x="0" y="43"/>
                      <a:pt x="13" y="56"/>
                      <a:pt x="28" y="56"/>
                    </a:cubicBezTo>
                    <a:cubicBezTo>
                      <a:pt x="43" y="56"/>
                      <a:pt x="56" y="43"/>
                      <a:pt x="56" y="28"/>
                    </a:cubicBezTo>
                    <a:cubicBezTo>
                      <a:pt x="56" y="13"/>
                      <a:pt x="43" y="0"/>
                      <a:pt x="28" y="0"/>
                    </a:cubicBezTo>
                    <a:close/>
                    <a:moveTo>
                      <a:pt x="28" y="53"/>
                    </a:moveTo>
                    <a:cubicBezTo>
                      <a:pt x="14" y="53"/>
                      <a:pt x="4" y="42"/>
                      <a:pt x="4" y="28"/>
                    </a:cubicBezTo>
                    <a:cubicBezTo>
                      <a:pt x="4" y="14"/>
                      <a:pt x="14" y="4"/>
                      <a:pt x="28" y="4"/>
                    </a:cubicBezTo>
                    <a:cubicBezTo>
                      <a:pt x="42" y="4"/>
                      <a:pt x="53" y="14"/>
                      <a:pt x="53" y="28"/>
                    </a:cubicBezTo>
                    <a:cubicBezTo>
                      <a:pt x="53" y="42"/>
                      <a:pt x="42" y="53"/>
                      <a:pt x="28" y="53"/>
                    </a:cubicBezTo>
                    <a:close/>
                  </a:path>
                </a:pathLst>
              </a:custGeom>
              <a:solidFill>
                <a:srgbClr val="07665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1219261" eaLnBrk="1" fontAlgn="auto" latinLnBrk="0" hangingPunct="1">
                  <a:lnSpc>
                    <a:spcPct val="100000"/>
                  </a:lnSpc>
                  <a:spcBef>
                    <a:spcPts val="0"/>
                  </a:spcBef>
                  <a:spcAft>
                    <a:spcPts val="0"/>
                  </a:spcAft>
                  <a:buClrTx/>
                  <a:buSzTx/>
                  <a:buFontTx/>
                  <a:buNone/>
                  <a:tabLst/>
                  <a:defRPr/>
                </a:pPr>
                <a:endParaRPr kumimoji="0" lang="id-ID" sz="3200" b="0" i="0" u="none" strike="noStrike" kern="0" cap="none" spc="0" normalizeH="0" baseline="0" noProof="0" smtClean="0">
                  <a:ln>
                    <a:noFill/>
                  </a:ln>
                  <a:solidFill>
                    <a:srgbClr val="181818"/>
                  </a:solidFill>
                  <a:effectLst/>
                  <a:uLnTx/>
                  <a:uFillTx/>
                  <a:latin typeface="Book Antiqua"/>
                </a:endParaRPr>
              </a:p>
            </p:txBody>
          </p:sp>
          <p:sp>
            <p:nvSpPr>
              <p:cNvPr id="15" name="Freeform 158"/>
              <p:cNvSpPr>
                <a:spLocks noEditPoints="1"/>
              </p:cNvSpPr>
              <p:nvPr/>
            </p:nvSpPr>
            <p:spPr bwMode="auto">
              <a:xfrm>
                <a:off x="192088" y="190501"/>
                <a:ext cx="122238" cy="122238"/>
              </a:xfrm>
              <a:custGeom>
                <a:avLst/>
                <a:gdLst>
                  <a:gd name="T0" fmla="*/ 16 w 32"/>
                  <a:gd name="T1" fmla="*/ 0 h 32"/>
                  <a:gd name="T2" fmla="*/ 0 w 32"/>
                  <a:gd name="T3" fmla="*/ 16 h 32"/>
                  <a:gd name="T4" fmla="*/ 16 w 32"/>
                  <a:gd name="T5" fmla="*/ 32 h 32"/>
                  <a:gd name="T6" fmla="*/ 32 w 32"/>
                  <a:gd name="T7" fmla="*/ 16 h 32"/>
                  <a:gd name="T8" fmla="*/ 16 w 32"/>
                  <a:gd name="T9" fmla="*/ 0 h 32"/>
                  <a:gd name="T10" fmla="*/ 16 w 32"/>
                  <a:gd name="T11" fmla="*/ 28 h 32"/>
                  <a:gd name="T12" fmla="*/ 4 w 32"/>
                  <a:gd name="T13" fmla="*/ 16 h 32"/>
                  <a:gd name="T14" fmla="*/ 16 w 32"/>
                  <a:gd name="T15" fmla="*/ 4 h 32"/>
                  <a:gd name="T16" fmla="*/ 28 w 32"/>
                  <a:gd name="T17" fmla="*/ 16 h 32"/>
                  <a:gd name="T18" fmla="*/ 16 w 32"/>
                  <a:gd name="T19"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 h="32">
                    <a:moveTo>
                      <a:pt x="16" y="0"/>
                    </a:moveTo>
                    <a:cubicBezTo>
                      <a:pt x="7" y="0"/>
                      <a:pt x="0" y="7"/>
                      <a:pt x="0" y="16"/>
                    </a:cubicBezTo>
                    <a:cubicBezTo>
                      <a:pt x="0" y="25"/>
                      <a:pt x="7" y="32"/>
                      <a:pt x="16" y="32"/>
                    </a:cubicBezTo>
                    <a:cubicBezTo>
                      <a:pt x="25" y="32"/>
                      <a:pt x="32" y="25"/>
                      <a:pt x="32" y="16"/>
                    </a:cubicBezTo>
                    <a:cubicBezTo>
                      <a:pt x="32" y="7"/>
                      <a:pt x="25" y="0"/>
                      <a:pt x="16" y="0"/>
                    </a:cubicBezTo>
                    <a:close/>
                    <a:moveTo>
                      <a:pt x="16" y="28"/>
                    </a:moveTo>
                    <a:cubicBezTo>
                      <a:pt x="9" y="28"/>
                      <a:pt x="4" y="23"/>
                      <a:pt x="4" y="16"/>
                    </a:cubicBezTo>
                    <a:cubicBezTo>
                      <a:pt x="4" y="9"/>
                      <a:pt x="9" y="4"/>
                      <a:pt x="16" y="4"/>
                    </a:cubicBezTo>
                    <a:cubicBezTo>
                      <a:pt x="23" y="4"/>
                      <a:pt x="28" y="9"/>
                      <a:pt x="28" y="16"/>
                    </a:cubicBezTo>
                    <a:cubicBezTo>
                      <a:pt x="28" y="23"/>
                      <a:pt x="23" y="28"/>
                      <a:pt x="16" y="28"/>
                    </a:cubicBezTo>
                    <a:close/>
                  </a:path>
                </a:pathLst>
              </a:custGeom>
              <a:solidFill>
                <a:srgbClr val="07665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1219261" eaLnBrk="1" fontAlgn="auto" latinLnBrk="0" hangingPunct="1">
                  <a:lnSpc>
                    <a:spcPct val="100000"/>
                  </a:lnSpc>
                  <a:spcBef>
                    <a:spcPts val="0"/>
                  </a:spcBef>
                  <a:spcAft>
                    <a:spcPts val="0"/>
                  </a:spcAft>
                  <a:buClrTx/>
                  <a:buSzTx/>
                  <a:buFontTx/>
                  <a:buNone/>
                  <a:tabLst/>
                  <a:defRPr/>
                </a:pPr>
                <a:endParaRPr kumimoji="0" lang="id-ID" sz="3200" b="0" i="0" u="none" strike="noStrike" kern="0" cap="none" spc="0" normalizeH="0" baseline="0" noProof="0" smtClean="0">
                  <a:ln>
                    <a:noFill/>
                  </a:ln>
                  <a:solidFill>
                    <a:srgbClr val="181818"/>
                  </a:solidFill>
                  <a:effectLst/>
                  <a:uLnTx/>
                  <a:uFillTx/>
                  <a:latin typeface="Book Antiqua"/>
                </a:endParaRPr>
              </a:p>
            </p:txBody>
          </p:sp>
        </p:grpSp>
        <p:sp>
          <p:nvSpPr>
            <p:cNvPr id="12" name="泪滴形 11"/>
            <p:cNvSpPr/>
            <p:nvPr/>
          </p:nvSpPr>
          <p:spPr>
            <a:xfrm>
              <a:off x="739909" y="3386677"/>
              <a:ext cx="784622" cy="784622"/>
            </a:xfrm>
            <a:prstGeom prst="teardrop">
              <a:avLst/>
            </a:prstGeom>
            <a:noFill/>
            <a:ln w="28575" cap="flat" cmpd="sng" algn="ctr">
              <a:solidFill>
                <a:srgbClr val="076655"/>
              </a:solidFill>
              <a:prstDash val="solid"/>
            </a:ln>
            <a:effectLst/>
          </p:spPr>
          <p:txBody>
            <a:bodyPr rtlCol="0" anchor="ctr"/>
            <a:lstStyle/>
            <a:p>
              <a:pPr marL="0" marR="0" lvl="0" indent="0" algn="ctr" defTabSz="1219261"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srgbClr val="181818"/>
                </a:solidFill>
                <a:effectLst/>
                <a:uLnTx/>
                <a:uFillTx/>
                <a:latin typeface="Book Antiqua"/>
                <a:ea typeface="宋体" panose="02010600030101010101" pitchFamily="2" charset="-122"/>
              </a:endParaRPr>
            </a:p>
          </p:txBody>
        </p:sp>
      </p:grpSp>
      <p:grpSp>
        <p:nvGrpSpPr>
          <p:cNvPr id="35" name="组合 34"/>
          <p:cNvGrpSpPr/>
          <p:nvPr/>
        </p:nvGrpSpPr>
        <p:grpSpPr>
          <a:xfrm>
            <a:off x="6525229" y="1677955"/>
            <a:ext cx="5294967" cy="4340978"/>
            <a:chOff x="4893326" y="915566"/>
            <a:chExt cx="3971225" cy="3255733"/>
          </a:xfrm>
        </p:grpSpPr>
        <p:sp>
          <p:nvSpPr>
            <p:cNvPr id="36" name="文本框 5"/>
            <p:cNvSpPr txBox="1"/>
            <p:nvPr/>
          </p:nvSpPr>
          <p:spPr>
            <a:xfrm>
              <a:off x="5818157" y="915566"/>
              <a:ext cx="3046394" cy="665470"/>
            </a:xfrm>
            <a:prstGeom prst="rect">
              <a:avLst/>
            </a:prstGeom>
            <a:noFill/>
          </p:spPr>
          <p:txBody>
            <a:bodyPr wrap="square" lIns="91440" tIns="45720" rIns="91440" bIns="45720" rtlCol="0">
              <a:spAutoFit/>
            </a:bodyPr>
            <a:lstStyle/>
            <a:p>
              <a:pPr marL="0" marR="0" lvl="0" indent="0" defTabSz="1219261" eaLnBrk="1" fontAlgn="auto" latinLnBrk="0" hangingPunct="1">
                <a:lnSpc>
                  <a:spcPct val="100000"/>
                </a:lnSpc>
                <a:spcBef>
                  <a:spcPts val="0"/>
                </a:spcBef>
                <a:spcAft>
                  <a:spcPts val="600"/>
                </a:spcAft>
                <a:buClrTx/>
                <a:buSzTx/>
                <a:buFontTx/>
                <a:buNone/>
                <a:tabLst/>
                <a:defRPr/>
              </a:pPr>
              <a:r>
                <a:rPr kumimoji="0" lang="zh-CN" altLang="en-US" sz="2000" b="1" i="0" u="none" strike="noStrike" kern="0" cap="none" spc="0" normalizeH="0" baseline="0" noProof="0" dirty="0" smtClean="0">
                  <a:ln>
                    <a:noFill/>
                  </a:ln>
                  <a:solidFill>
                    <a:srgbClr val="076655"/>
                  </a:solidFill>
                  <a:effectLst/>
                  <a:uLnTx/>
                  <a:uFillTx/>
                  <a:latin typeface="微软雅黑" panose="020B0503020204020204" pitchFamily="34" charset="-122"/>
                  <a:ea typeface="微软雅黑" panose="020B0503020204020204" pitchFamily="34" charset="-122"/>
                </a:rPr>
                <a:t>添加标题</a:t>
              </a:r>
              <a:endParaRPr kumimoji="0" lang="en-US" altLang="zh-CN" sz="2000" b="1" i="0" u="none" strike="noStrike" kern="0" cap="none" spc="0" normalizeH="0" baseline="0" noProof="0" dirty="0" smtClean="0">
                <a:ln>
                  <a:noFill/>
                </a:ln>
                <a:solidFill>
                  <a:srgbClr val="076655"/>
                </a:solidFill>
                <a:effectLst/>
                <a:uLnTx/>
                <a:uFillTx/>
                <a:latin typeface="微软雅黑" panose="020B0503020204020204" pitchFamily="34" charset="-122"/>
                <a:ea typeface="微软雅黑" panose="020B0503020204020204" pitchFamily="34" charset="-122"/>
              </a:endParaRPr>
            </a:p>
            <a:p>
              <a:pPr marL="0" marR="0" lvl="0" indent="0" defTabSz="1219261" eaLnBrk="1" fontAlgn="auto" latinLnBrk="0" hangingPunct="1">
                <a:lnSpc>
                  <a:spcPct val="100000"/>
                </a:lnSpc>
                <a:spcBef>
                  <a:spcPts val="0"/>
                </a:spcBef>
                <a:spcAft>
                  <a:spcPts val="0"/>
                </a:spcAft>
                <a:buClrTx/>
                <a:buSzTx/>
                <a:buFontTx/>
                <a:buNone/>
                <a:tabLst/>
                <a:defRPr/>
              </a:pPr>
              <a:r>
                <a:rPr kumimoji="0" lang="zh-CN" altLang="en-US" sz="1333" b="0" i="0" u="none" strike="noStrike" kern="0" cap="none" spc="0" normalizeH="0" baseline="0" noProof="0" dirty="0" smtClean="0">
                  <a:ln>
                    <a:noFill/>
                  </a:ln>
                  <a:solidFill>
                    <a:srgbClr val="181818"/>
                  </a:solidFill>
                  <a:effectLst/>
                  <a:uLnTx/>
                  <a:uFillTx/>
                  <a:latin typeface="微软雅黑" panose="020B0503020204020204" pitchFamily="34" charset="-122"/>
                  <a:ea typeface="微软雅黑" panose="020B0503020204020204" pitchFamily="34" charset="-122"/>
                </a:rPr>
                <a:t>在此处添加文字，在此处添加文字，在此处添加文字在此处添加文字，在此处添加文字。</a:t>
              </a:r>
            </a:p>
          </p:txBody>
        </p:sp>
        <p:sp>
          <p:nvSpPr>
            <p:cNvPr id="37" name="文本框 6"/>
            <p:cNvSpPr txBox="1"/>
            <p:nvPr/>
          </p:nvSpPr>
          <p:spPr>
            <a:xfrm>
              <a:off x="5818157" y="2102018"/>
              <a:ext cx="3046394" cy="665470"/>
            </a:xfrm>
            <a:prstGeom prst="rect">
              <a:avLst/>
            </a:prstGeom>
            <a:noFill/>
          </p:spPr>
          <p:txBody>
            <a:bodyPr wrap="square" lIns="91440" tIns="45720" rIns="91440" bIns="45720" rtlCol="0">
              <a:spAutoFit/>
            </a:bodyPr>
            <a:lstStyle/>
            <a:p>
              <a:pPr marL="0" marR="0" lvl="0" indent="0" defTabSz="1219261" eaLnBrk="1" fontAlgn="auto" latinLnBrk="0" hangingPunct="1">
                <a:lnSpc>
                  <a:spcPct val="100000"/>
                </a:lnSpc>
                <a:spcBef>
                  <a:spcPts val="0"/>
                </a:spcBef>
                <a:spcAft>
                  <a:spcPts val="600"/>
                </a:spcAft>
                <a:buClrTx/>
                <a:buSzTx/>
                <a:buFontTx/>
                <a:buNone/>
                <a:tabLst/>
                <a:defRPr/>
              </a:pPr>
              <a:r>
                <a:rPr kumimoji="0" lang="zh-CN" altLang="en-US" sz="2000" b="1" i="0" u="none" strike="noStrike" kern="0" cap="none" spc="0" normalizeH="0" baseline="0" noProof="0" dirty="0" smtClean="0">
                  <a:ln>
                    <a:noFill/>
                  </a:ln>
                  <a:solidFill>
                    <a:srgbClr val="076655"/>
                  </a:solidFill>
                  <a:effectLst/>
                  <a:uLnTx/>
                  <a:uFillTx/>
                  <a:latin typeface="微软雅黑" panose="020B0503020204020204" pitchFamily="34" charset="-122"/>
                  <a:ea typeface="微软雅黑" panose="020B0503020204020204" pitchFamily="34" charset="-122"/>
                </a:rPr>
                <a:t>添加标题</a:t>
              </a:r>
              <a:endParaRPr kumimoji="0" lang="en-US" altLang="zh-CN" sz="2000" b="1" i="0" u="none" strike="noStrike" kern="0" cap="none" spc="0" normalizeH="0" baseline="0" noProof="0" dirty="0" smtClean="0">
                <a:ln>
                  <a:noFill/>
                </a:ln>
                <a:solidFill>
                  <a:srgbClr val="076655"/>
                </a:solidFill>
                <a:effectLst/>
                <a:uLnTx/>
                <a:uFillTx/>
                <a:latin typeface="微软雅黑" panose="020B0503020204020204" pitchFamily="34" charset="-122"/>
                <a:ea typeface="微软雅黑" panose="020B0503020204020204" pitchFamily="34" charset="-122"/>
              </a:endParaRPr>
            </a:p>
            <a:p>
              <a:pPr marL="0" marR="0" lvl="0" indent="0" defTabSz="1219261" eaLnBrk="1" fontAlgn="auto" latinLnBrk="0" hangingPunct="1">
                <a:lnSpc>
                  <a:spcPct val="100000"/>
                </a:lnSpc>
                <a:spcBef>
                  <a:spcPts val="0"/>
                </a:spcBef>
                <a:spcAft>
                  <a:spcPts val="0"/>
                </a:spcAft>
                <a:buClrTx/>
                <a:buSzTx/>
                <a:buFontTx/>
                <a:buNone/>
                <a:tabLst/>
                <a:defRPr/>
              </a:pPr>
              <a:r>
                <a:rPr kumimoji="0" lang="zh-CN" altLang="en-US" sz="1333" b="0" i="0" u="none" strike="noStrike" kern="0" cap="none" spc="0" normalizeH="0" baseline="0" noProof="0" dirty="0" smtClean="0">
                  <a:ln>
                    <a:noFill/>
                  </a:ln>
                  <a:solidFill>
                    <a:srgbClr val="181818"/>
                  </a:solidFill>
                  <a:effectLst/>
                  <a:uLnTx/>
                  <a:uFillTx/>
                  <a:latin typeface="微软雅黑" panose="020B0503020204020204" pitchFamily="34" charset="-122"/>
                  <a:ea typeface="微软雅黑" panose="020B0503020204020204" pitchFamily="34" charset="-122"/>
                </a:rPr>
                <a:t>在此处添加文字，在此处添加文字，在此处添加文字在此处添加文字，在此处添加文字。</a:t>
              </a:r>
            </a:p>
          </p:txBody>
        </p:sp>
        <p:sp>
          <p:nvSpPr>
            <p:cNvPr id="38" name="文本框 7"/>
            <p:cNvSpPr txBox="1"/>
            <p:nvPr/>
          </p:nvSpPr>
          <p:spPr>
            <a:xfrm>
              <a:off x="5818157" y="3288469"/>
              <a:ext cx="3046394" cy="665470"/>
            </a:xfrm>
            <a:prstGeom prst="rect">
              <a:avLst/>
            </a:prstGeom>
            <a:noFill/>
          </p:spPr>
          <p:txBody>
            <a:bodyPr wrap="square" lIns="91440" tIns="45720" rIns="91440" bIns="45720" rtlCol="0">
              <a:spAutoFit/>
            </a:bodyPr>
            <a:lstStyle/>
            <a:p>
              <a:pPr marL="0" marR="0" lvl="0" indent="0" defTabSz="1219261" eaLnBrk="1" fontAlgn="auto" latinLnBrk="0" hangingPunct="1">
                <a:lnSpc>
                  <a:spcPct val="100000"/>
                </a:lnSpc>
                <a:spcBef>
                  <a:spcPts val="0"/>
                </a:spcBef>
                <a:spcAft>
                  <a:spcPts val="600"/>
                </a:spcAft>
                <a:buClrTx/>
                <a:buSzTx/>
                <a:buFontTx/>
                <a:buNone/>
                <a:tabLst/>
                <a:defRPr/>
              </a:pPr>
              <a:r>
                <a:rPr kumimoji="0" lang="zh-CN" altLang="en-US" sz="2000" b="1" i="0" u="none" strike="noStrike" kern="0" cap="none" spc="0" normalizeH="0" baseline="0" noProof="0" dirty="0" smtClean="0">
                  <a:ln>
                    <a:noFill/>
                  </a:ln>
                  <a:solidFill>
                    <a:srgbClr val="076655"/>
                  </a:solidFill>
                  <a:effectLst/>
                  <a:uLnTx/>
                  <a:uFillTx/>
                  <a:latin typeface="微软雅黑" panose="020B0503020204020204" pitchFamily="34" charset="-122"/>
                  <a:ea typeface="微软雅黑" panose="020B0503020204020204" pitchFamily="34" charset="-122"/>
                </a:rPr>
                <a:t>添加标题</a:t>
              </a:r>
              <a:endParaRPr kumimoji="0" lang="en-US" altLang="zh-CN" sz="2000" b="1" i="0" u="none" strike="noStrike" kern="0" cap="none" spc="0" normalizeH="0" baseline="0" noProof="0" dirty="0" smtClean="0">
                <a:ln>
                  <a:noFill/>
                </a:ln>
                <a:solidFill>
                  <a:srgbClr val="076655"/>
                </a:solidFill>
                <a:effectLst/>
                <a:uLnTx/>
                <a:uFillTx/>
                <a:latin typeface="微软雅黑" panose="020B0503020204020204" pitchFamily="34" charset="-122"/>
                <a:ea typeface="微软雅黑" panose="020B0503020204020204" pitchFamily="34" charset="-122"/>
              </a:endParaRPr>
            </a:p>
            <a:p>
              <a:pPr marL="0" marR="0" lvl="0" indent="0" defTabSz="1219261" eaLnBrk="1" fontAlgn="auto" latinLnBrk="0" hangingPunct="1">
                <a:lnSpc>
                  <a:spcPct val="100000"/>
                </a:lnSpc>
                <a:spcBef>
                  <a:spcPts val="0"/>
                </a:spcBef>
                <a:spcAft>
                  <a:spcPts val="0"/>
                </a:spcAft>
                <a:buClrTx/>
                <a:buSzTx/>
                <a:buFontTx/>
                <a:buNone/>
                <a:tabLst/>
                <a:defRPr/>
              </a:pPr>
              <a:r>
                <a:rPr kumimoji="0" lang="zh-CN" altLang="en-US" sz="1333" b="0" i="0" u="none" strike="noStrike" kern="0" cap="none" spc="0" normalizeH="0" baseline="0" noProof="0" dirty="0" smtClean="0">
                  <a:ln>
                    <a:noFill/>
                  </a:ln>
                  <a:solidFill>
                    <a:srgbClr val="181818"/>
                  </a:solidFill>
                  <a:effectLst/>
                  <a:uLnTx/>
                  <a:uFillTx/>
                  <a:latin typeface="微软雅黑" panose="020B0503020204020204" pitchFamily="34" charset="-122"/>
                  <a:ea typeface="微软雅黑" panose="020B0503020204020204" pitchFamily="34" charset="-122"/>
                </a:rPr>
                <a:t>在此处添加文字，在此处添加文字，在此处添加文字在此处添加文字，在此处添加文字。</a:t>
              </a:r>
            </a:p>
          </p:txBody>
        </p:sp>
        <p:sp>
          <p:nvSpPr>
            <p:cNvPr id="39" name="Freeform 223"/>
            <p:cNvSpPr>
              <a:spLocks noEditPoints="1"/>
            </p:cNvSpPr>
            <p:nvPr/>
          </p:nvSpPr>
          <p:spPr bwMode="auto">
            <a:xfrm>
              <a:off x="5094040" y="3610514"/>
              <a:ext cx="383193" cy="336946"/>
            </a:xfrm>
            <a:custGeom>
              <a:avLst/>
              <a:gdLst>
                <a:gd name="T0" fmla="*/ 76 w 116"/>
                <a:gd name="T1" fmla="*/ 15 h 102"/>
                <a:gd name="T2" fmla="*/ 40 w 116"/>
                <a:gd name="T3" fmla="*/ 0 h 102"/>
                <a:gd name="T4" fmla="*/ 0 w 116"/>
                <a:gd name="T5" fmla="*/ 15 h 102"/>
                <a:gd name="T6" fmla="*/ 0 w 116"/>
                <a:gd name="T7" fmla="*/ 102 h 102"/>
                <a:gd name="T8" fmla="*/ 40 w 116"/>
                <a:gd name="T9" fmla="*/ 87 h 102"/>
                <a:gd name="T10" fmla="*/ 76 w 116"/>
                <a:gd name="T11" fmla="*/ 102 h 102"/>
                <a:gd name="T12" fmla="*/ 116 w 116"/>
                <a:gd name="T13" fmla="*/ 87 h 102"/>
                <a:gd name="T14" fmla="*/ 116 w 116"/>
                <a:gd name="T15" fmla="*/ 0 h 102"/>
                <a:gd name="T16" fmla="*/ 76 w 116"/>
                <a:gd name="T17" fmla="*/ 15 h 102"/>
                <a:gd name="T18" fmla="*/ 44 w 116"/>
                <a:gd name="T19" fmla="*/ 9 h 102"/>
                <a:gd name="T20" fmla="*/ 73 w 116"/>
                <a:gd name="T21" fmla="*/ 22 h 102"/>
                <a:gd name="T22" fmla="*/ 73 w 116"/>
                <a:gd name="T23" fmla="*/ 92 h 102"/>
                <a:gd name="T24" fmla="*/ 44 w 116"/>
                <a:gd name="T25" fmla="*/ 80 h 102"/>
                <a:gd name="T26" fmla="*/ 44 w 116"/>
                <a:gd name="T27" fmla="*/ 9 h 102"/>
                <a:gd name="T28" fmla="*/ 8 w 116"/>
                <a:gd name="T29" fmla="*/ 20 h 102"/>
                <a:gd name="T30" fmla="*/ 37 w 116"/>
                <a:gd name="T31" fmla="*/ 9 h 102"/>
                <a:gd name="T32" fmla="*/ 37 w 116"/>
                <a:gd name="T33" fmla="*/ 80 h 102"/>
                <a:gd name="T34" fmla="*/ 8 w 116"/>
                <a:gd name="T35" fmla="*/ 92 h 102"/>
                <a:gd name="T36" fmla="*/ 8 w 116"/>
                <a:gd name="T37" fmla="*/ 20 h 102"/>
                <a:gd name="T38" fmla="*/ 109 w 116"/>
                <a:gd name="T39" fmla="*/ 82 h 102"/>
                <a:gd name="T40" fmla="*/ 80 w 116"/>
                <a:gd name="T41" fmla="*/ 92 h 102"/>
                <a:gd name="T42" fmla="*/ 80 w 116"/>
                <a:gd name="T43" fmla="*/ 22 h 102"/>
                <a:gd name="T44" fmla="*/ 109 w 116"/>
                <a:gd name="T45" fmla="*/ 10 h 102"/>
                <a:gd name="T46" fmla="*/ 109 w 116"/>
                <a:gd name="T47" fmla="*/ 82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16" h="102">
                  <a:moveTo>
                    <a:pt x="76" y="15"/>
                  </a:moveTo>
                  <a:lnTo>
                    <a:pt x="40" y="0"/>
                  </a:lnTo>
                  <a:lnTo>
                    <a:pt x="0" y="15"/>
                  </a:lnTo>
                  <a:lnTo>
                    <a:pt x="0" y="102"/>
                  </a:lnTo>
                  <a:lnTo>
                    <a:pt x="40" y="87"/>
                  </a:lnTo>
                  <a:lnTo>
                    <a:pt x="76" y="102"/>
                  </a:lnTo>
                  <a:lnTo>
                    <a:pt x="116" y="87"/>
                  </a:lnTo>
                  <a:lnTo>
                    <a:pt x="116" y="0"/>
                  </a:lnTo>
                  <a:lnTo>
                    <a:pt x="76" y="15"/>
                  </a:lnTo>
                  <a:close/>
                  <a:moveTo>
                    <a:pt x="44" y="9"/>
                  </a:moveTo>
                  <a:lnTo>
                    <a:pt x="73" y="22"/>
                  </a:lnTo>
                  <a:lnTo>
                    <a:pt x="73" y="92"/>
                  </a:lnTo>
                  <a:lnTo>
                    <a:pt x="44" y="80"/>
                  </a:lnTo>
                  <a:lnTo>
                    <a:pt x="44" y="9"/>
                  </a:lnTo>
                  <a:close/>
                  <a:moveTo>
                    <a:pt x="8" y="20"/>
                  </a:moveTo>
                  <a:lnTo>
                    <a:pt x="37" y="9"/>
                  </a:lnTo>
                  <a:lnTo>
                    <a:pt x="37" y="80"/>
                  </a:lnTo>
                  <a:lnTo>
                    <a:pt x="8" y="92"/>
                  </a:lnTo>
                  <a:lnTo>
                    <a:pt x="8" y="20"/>
                  </a:lnTo>
                  <a:close/>
                  <a:moveTo>
                    <a:pt x="109" y="82"/>
                  </a:moveTo>
                  <a:lnTo>
                    <a:pt x="80" y="92"/>
                  </a:lnTo>
                  <a:lnTo>
                    <a:pt x="80" y="22"/>
                  </a:lnTo>
                  <a:lnTo>
                    <a:pt x="109" y="10"/>
                  </a:lnTo>
                  <a:lnTo>
                    <a:pt x="109" y="82"/>
                  </a:lnTo>
                  <a:close/>
                </a:path>
              </a:pathLst>
            </a:custGeom>
            <a:solidFill>
              <a:srgbClr val="076655"/>
            </a:solidFill>
            <a:ln>
              <a:noFill/>
            </a:ln>
          </p:spPr>
          <p:txBody>
            <a:bodyPr vert="horz" wrap="square" lIns="121920" tIns="60960" rIns="121920" bIns="60960" numCol="1" anchor="t" anchorCtr="0" compatLnSpc="1">
              <a:prstTxWarp prst="textNoShape">
                <a:avLst/>
              </a:prstTxWarp>
            </a:bodyPr>
            <a:lstStyle/>
            <a:p>
              <a:pPr marL="0" marR="0" lvl="0" indent="0" defTabSz="1219261" eaLnBrk="1" fontAlgn="auto" latinLnBrk="0" hangingPunct="1">
                <a:lnSpc>
                  <a:spcPct val="100000"/>
                </a:lnSpc>
                <a:spcBef>
                  <a:spcPts val="0"/>
                </a:spcBef>
                <a:spcAft>
                  <a:spcPts val="0"/>
                </a:spcAft>
                <a:buClrTx/>
                <a:buSzTx/>
                <a:buFontTx/>
                <a:buNone/>
                <a:tabLst/>
                <a:defRPr/>
              </a:pPr>
              <a:endParaRPr kumimoji="0" lang="id-ID" sz="3200" b="0" i="0" u="none" strike="noStrike" kern="0" cap="none" spc="0" normalizeH="0" baseline="0" noProof="0" smtClean="0">
                <a:ln>
                  <a:noFill/>
                </a:ln>
                <a:solidFill>
                  <a:srgbClr val="181818"/>
                </a:solidFill>
                <a:effectLst/>
                <a:uLnTx/>
                <a:uFillTx/>
                <a:latin typeface="Book Antiqua"/>
              </a:endParaRPr>
            </a:p>
          </p:txBody>
        </p:sp>
        <p:sp>
          <p:nvSpPr>
            <p:cNvPr id="40" name="泪滴形 39"/>
            <p:cNvSpPr/>
            <p:nvPr/>
          </p:nvSpPr>
          <p:spPr>
            <a:xfrm>
              <a:off x="4893326" y="3386677"/>
              <a:ext cx="784622" cy="784622"/>
            </a:xfrm>
            <a:prstGeom prst="teardrop">
              <a:avLst/>
            </a:prstGeom>
            <a:noFill/>
            <a:ln w="28575" cap="flat" cmpd="sng" algn="ctr">
              <a:solidFill>
                <a:srgbClr val="076655"/>
              </a:solidFill>
              <a:prstDash val="solid"/>
            </a:ln>
            <a:effectLst/>
          </p:spPr>
          <p:txBody>
            <a:bodyPr rtlCol="0" anchor="ctr"/>
            <a:lstStyle/>
            <a:p>
              <a:pPr marL="0" marR="0" lvl="0" indent="0" algn="ctr" defTabSz="1219261"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srgbClr val="181818"/>
                </a:solidFill>
                <a:effectLst/>
                <a:uLnTx/>
                <a:uFillTx/>
                <a:latin typeface="Book Antiqua"/>
                <a:ea typeface="宋体" panose="02010600030101010101" pitchFamily="2" charset="-122"/>
              </a:endParaRPr>
            </a:p>
          </p:txBody>
        </p:sp>
        <p:sp>
          <p:nvSpPr>
            <p:cNvPr id="41" name="Freeform 26"/>
            <p:cNvSpPr>
              <a:spLocks noChangeAspect="1" noEditPoints="1"/>
            </p:cNvSpPr>
            <p:nvPr/>
          </p:nvSpPr>
          <p:spPr bwMode="auto">
            <a:xfrm>
              <a:off x="5075247" y="2390037"/>
              <a:ext cx="420779" cy="405000"/>
            </a:xfrm>
            <a:custGeom>
              <a:avLst/>
              <a:gdLst>
                <a:gd name="T0" fmla="*/ 94 w 132"/>
                <a:gd name="T1" fmla="*/ 0 h 128"/>
                <a:gd name="T2" fmla="*/ 56 w 132"/>
                <a:gd name="T3" fmla="*/ 27 h 128"/>
                <a:gd name="T4" fmla="*/ 55 w 132"/>
                <a:gd name="T5" fmla="*/ 27 h 128"/>
                <a:gd name="T6" fmla="*/ 14 w 132"/>
                <a:gd name="T7" fmla="*/ 69 h 128"/>
                <a:gd name="T8" fmla="*/ 1 w 132"/>
                <a:gd name="T9" fmla="*/ 110 h 128"/>
                <a:gd name="T10" fmla="*/ 14 w 132"/>
                <a:gd name="T11" fmla="*/ 128 h 128"/>
                <a:gd name="T12" fmla="*/ 53 w 132"/>
                <a:gd name="T13" fmla="*/ 118 h 128"/>
                <a:gd name="T14" fmla="*/ 120 w 132"/>
                <a:gd name="T15" fmla="*/ 53 h 128"/>
                <a:gd name="T16" fmla="*/ 64 w 132"/>
                <a:gd name="T17" fmla="*/ 95 h 128"/>
                <a:gd name="T18" fmla="*/ 99 w 132"/>
                <a:gd name="T19" fmla="*/ 47 h 128"/>
                <a:gd name="T20" fmla="*/ 95 w 132"/>
                <a:gd name="T21" fmla="*/ 67 h 128"/>
                <a:gd name="T22" fmla="*/ 64 w 132"/>
                <a:gd name="T23" fmla="*/ 98 h 128"/>
                <a:gd name="T24" fmla="*/ 59 w 132"/>
                <a:gd name="T25" fmla="*/ 81 h 128"/>
                <a:gd name="T26" fmla="*/ 46 w 132"/>
                <a:gd name="T27" fmla="*/ 68 h 128"/>
                <a:gd name="T28" fmla="*/ 92 w 132"/>
                <a:gd name="T29" fmla="*/ 36 h 128"/>
                <a:gd name="T30" fmla="*/ 59 w 132"/>
                <a:gd name="T31" fmla="*/ 81 h 128"/>
                <a:gd name="T32" fmla="*/ 30 w 132"/>
                <a:gd name="T33" fmla="*/ 64 h 128"/>
                <a:gd name="T34" fmla="*/ 80 w 132"/>
                <a:gd name="T35" fmla="*/ 29 h 128"/>
                <a:gd name="T36" fmla="*/ 17 w 132"/>
                <a:gd name="T37" fmla="*/ 119 h 128"/>
                <a:gd name="T38" fmla="*/ 8 w 132"/>
                <a:gd name="T39" fmla="*/ 114 h 128"/>
                <a:gd name="T40" fmla="*/ 13 w 132"/>
                <a:gd name="T41" fmla="*/ 96 h 128"/>
                <a:gd name="T42" fmla="*/ 32 w 132"/>
                <a:gd name="T43" fmla="*/ 116 h 128"/>
                <a:gd name="T44" fmla="*/ 35 w 132"/>
                <a:gd name="T45" fmla="*/ 115 h 128"/>
                <a:gd name="T46" fmla="*/ 14 w 132"/>
                <a:gd name="T47" fmla="*/ 92 h 128"/>
                <a:gd name="T48" fmla="*/ 19 w 132"/>
                <a:gd name="T49" fmla="*/ 75 h 128"/>
                <a:gd name="T50" fmla="*/ 52 w 132"/>
                <a:gd name="T51" fmla="*/ 110 h 128"/>
                <a:gd name="T52" fmla="*/ 35 w 132"/>
                <a:gd name="T53" fmla="*/ 115 h 128"/>
                <a:gd name="T54" fmla="*/ 108 w 132"/>
                <a:gd name="T55" fmla="*/ 54 h 128"/>
                <a:gd name="T56" fmla="*/ 98 w 132"/>
                <a:gd name="T57" fmla="*/ 30 h 128"/>
                <a:gd name="T58" fmla="*/ 81 w 132"/>
                <a:gd name="T59" fmla="*/ 13 h 128"/>
                <a:gd name="T60" fmla="*/ 112 w 132"/>
                <a:gd name="T61" fmla="*/ 16 h 128"/>
                <a:gd name="T62" fmla="*/ 115 w 132"/>
                <a:gd name="T63" fmla="*/ 47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2" h="128">
                  <a:moveTo>
                    <a:pt x="118" y="10"/>
                  </a:moveTo>
                  <a:cubicBezTo>
                    <a:pt x="111" y="4"/>
                    <a:pt x="102" y="0"/>
                    <a:pt x="94" y="0"/>
                  </a:cubicBezTo>
                  <a:cubicBezTo>
                    <a:pt x="87" y="0"/>
                    <a:pt x="80" y="3"/>
                    <a:pt x="75" y="8"/>
                  </a:cubicBezTo>
                  <a:cubicBezTo>
                    <a:pt x="56" y="27"/>
                    <a:pt x="56" y="27"/>
                    <a:pt x="56" y="27"/>
                  </a:cubicBezTo>
                  <a:cubicBezTo>
                    <a:pt x="56" y="27"/>
                    <a:pt x="56" y="27"/>
                    <a:pt x="55" y="27"/>
                  </a:cubicBezTo>
                  <a:cubicBezTo>
                    <a:pt x="55" y="27"/>
                    <a:pt x="55" y="27"/>
                    <a:pt x="55" y="27"/>
                  </a:cubicBezTo>
                  <a:cubicBezTo>
                    <a:pt x="55" y="27"/>
                    <a:pt x="55" y="27"/>
                    <a:pt x="55" y="27"/>
                  </a:cubicBezTo>
                  <a:cubicBezTo>
                    <a:pt x="14" y="69"/>
                    <a:pt x="14" y="69"/>
                    <a:pt x="14" y="69"/>
                  </a:cubicBezTo>
                  <a:cubicBezTo>
                    <a:pt x="12" y="71"/>
                    <a:pt x="11" y="73"/>
                    <a:pt x="10" y="76"/>
                  </a:cubicBezTo>
                  <a:cubicBezTo>
                    <a:pt x="1" y="110"/>
                    <a:pt x="1" y="110"/>
                    <a:pt x="1" y="110"/>
                  </a:cubicBezTo>
                  <a:cubicBezTo>
                    <a:pt x="1" y="110"/>
                    <a:pt x="0" y="113"/>
                    <a:pt x="0" y="114"/>
                  </a:cubicBezTo>
                  <a:cubicBezTo>
                    <a:pt x="0" y="122"/>
                    <a:pt x="6" y="128"/>
                    <a:pt x="14" y="128"/>
                  </a:cubicBezTo>
                  <a:cubicBezTo>
                    <a:pt x="16" y="128"/>
                    <a:pt x="19" y="127"/>
                    <a:pt x="19" y="127"/>
                  </a:cubicBezTo>
                  <a:cubicBezTo>
                    <a:pt x="53" y="118"/>
                    <a:pt x="53" y="118"/>
                    <a:pt x="53" y="118"/>
                  </a:cubicBezTo>
                  <a:cubicBezTo>
                    <a:pt x="55" y="118"/>
                    <a:pt x="57" y="116"/>
                    <a:pt x="59" y="114"/>
                  </a:cubicBezTo>
                  <a:cubicBezTo>
                    <a:pt x="120" y="53"/>
                    <a:pt x="120" y="53"/>
                    <a:pt x="120" y="53"/>
                  </a:cubicBezTo>
                  <a:cubicBezTo>
                    <a:pt x="132" y="42"/>
                    <a:pt x="130" y="23"/>
                    <a:pt x="118" y="10"/>
                  </a:cubicBezTo>
                  <a:close/>
                  <a:moveTo>
                    <a:pt x="64" y="95"/>
                  </a:moveTo>
                  <a:cubicBezTo>
                    <a:pt x="64" y="92"/>
                    <a:pt x="63" y="88"/>
                    <a:pt x="61" y="85"/>
                  </a:cubicBezTo>
                  <a:cubicBezTo>
                    <a:pt x="99" y="47"/>
                    <a:pt x="99" y="47"/>
                    <a:pt x="99" y="47"/>
                  </a:cubicBezTo>
                  <a:cubicBezTo>
                    <a:pt x="101" y="54"/>
                    <a:pt x="100" y="62"/>
                    <a:pt x="95" y="67"/>
                  </a:cubicBezTo>
                  <a:cubicBezTo>
                    <a:pt x="95" y="67"/>
                    <a:pt x="95" y="67"/>
                    <a:pt x="95" y="67"/>
                  </a:cubicBezTo>
                  <a:cubicBezTo>
                    <a:pt x="95" y="67"/>
                    <a:pt x="95" y="67"/>
                    <a:pt x="95" y="67"/>
                  </a:cubicBezTo>
                  <a:cubicBezTo>
                    <a:pt x="64" y="98"/>
                    <a:pt x="64" y="98"/>
                    <a:pt x="64" y="98"/>
                  </a:cubicBezTo>
                  <a:cubicBezTo>
                    <a:pt x="64" y="97"/>
                    <a:pt x="64" y="96"/>
                    <a:pt x="64" y="95"/>
                  </a:cubicBezTo>
                  <a:close/>
                  <a:moveTo>
                    <a:pt x="59" y="81"/>
                  </a:moveTo>
                  <a:cubicBezTo>
                    <a:pt x="58" y="79"/>
                    <a:pt x="56" y="76"/>
                    <a:pt x="54" y="74"/>
                  </a:cubicBezTo>
                  <a:cubicBezTo>
                    <a:pt x="51" y="72"/>
                    <a:pt x="49" y="70"/>
                    <a:pt x="46" y="68"/>
                  </a:cubicBezTo>
                  <a:cubicBezTo>
                    <a:pt x="84" y="30"/>
                    <a:pt x="84" y="30"/>
                    <a:pt x="84" y="30"/>
                  </a:cubicBezTo>
                  <a:cubicBezTo>
                    <a:pt x="87" y="31"/>
                    <a:pt x="90" y="33"/>
                    <a:pt x="92" y="36"/>
                  </a:cubicBezTo>
                  <a:cubicBezTo>
                    <a:pt x="94" y="38"/>
                    <a:pt x="96" y="40"/>
                    <a:pt x="97" y="43"/>
                  </a:cubicBezTo>
                  <a:lnTo>
                    <a:pt x="59" y="81"/>
                  </a:lnTo>
                  <a:close/>
                  <a:moveTo>
                    <a:pt x="42" y="66"/>
                  </a:moveTo>
                  <a:cubicBezTo>
                    <a:pt x="38" y="65"/>
                    <a:pt x="34" y="64"/>
                    <a:pt x="30" y="64"/>
                  </a:cubicBezTo>
                  <a:cubicBezTo>
                    <a:pt x="61" y="33"/>
                    <a:pt x="61" y="33"/>
                    <a:pt x="61" y="33"/>
                  </a:cubicBezTo>
                  <a:cubicBezTo>
                    <a:pt x="66" y="28"/>
                    <a:pt x="73" y="27"/>
                    <a:pt x="80" y="29"/>
                  </a:cubicBezTo>
                  <a:lnTo>
                    <a:pt x="42" y="66"/>
                  </a:lnTo>
                  <a:close/>
                  <a:moveTo>
                    <a:pt x="17" y="119"/>
                  </a:moveTo>
                  <a:cubicBezTo>
                    <a:pt x="16" y="120"/>
                    <a:pt x="15" y="120"/>
                    <a:pt x="14" y="120"/>
                  </a:cubicBezTo>
                  <a:cubicBezTo>
                    <a:pt x="11" y="120"/>
                    <a:pt x="8" y="117"/>
                    <a:pt x="8" y="114"/>
                  </a:cubicBezTo>
                  <a:cubicBezTo>
                    <a:pt x="8" y="113"/>
                    <a:pt x="8" y="112"/>
                    <a:pt x="8" y="112"/>
                  </a:cubicBezTo>
                  <a:cubicBezTo>
                    <a:pt x="13" y="96"/>
                    <a:pt x="13" y="96"/>
                    <a:pt x="13" y="96"/>
                  </a:cubicBezTo>
                  <a:cubicBezTo>
                    <a:pt x="17" y="96"/>
                    <a:pt x="22" y="98"/>
                    <a:pt x="26" y="102"/>
                  </a:cubicBezTo>
                  <a:cubicBezTo>
                    <a:pt x="30" y="106"/>
                    <a:pt x="32" y="111"/>
                    <a:pt x="32" y="116"/>
                  </a:cubicBezTo>
                  <a:lnTo>
                    <a:pt x="17" y="119"/>
                  </a:lnTo>
                  <a:close/>
                  <a:moveTo>
                    <a:pt x="35" y="115"/>
                  </a:moveTo>
                  <a:cubicBezTo>
                    <a:pt x="35" y="109"/>
                    <a:pt x="33" y="104"/>
                    <a:pt x="29" y="99"/>
                  </a:cubicBezTo>
                  <a:cubicBezTo>
                    <a:pt x="25" y="95"/>
                    <a:pt x="19" y="93"/>
                    <a:pt x="14" y="92"/>
                  </a:cubicBezTo>
                  <a:cubicBezTo>
                    <a:pt x="18" y="78"/>
                    <a:pt x="18" y="78"/>
                    <a:pt x="18" y="78"/>
                  </a:cubicBezTo>
                  <a:cubicBezTo>
                    <a:pt x="18" y="77"/>
                    <a:pt x="19" y="76"/>
                    <a:pt x="19" y="75"/>
                  </a:cubicBezTo>
                  <a:cubicBezTo>
                    <a:pt x="27" y="69"/>
                    <a:pt x="40" y="71"/>
                    <a:pt x="48" y="80"/>
                  </a:cubicBezTo>
                  <a:cubicBezTo>
                    <a:pt x="57" y="89"/>
                    <a:pt x="59" y="102"/>
                    <a:pt x="52" y="110"/>
                  </a:cubicBezTo>
                  <a:cubicBezTo>
                    <a:pt x="51" y="110"/>
                    <a:pt x="51" y="111"/>
                    <a:pt x="50" y="111"/>
                  </a:cubicBezTo>
                  <a:lnTo>
                    <a:pt x="35" y="115"/>
                  </a:lnTo>
                  <a:close/>
                  <a:moveTo>
                    <a:pt x="115" y="47"/>
                  </a:moveTo>
                  <a:cubicBezTo>
                    <a:pt x="108" y="54"/>
                    <a:pt x="108" y="54"/>
                    <a:pt x="108" y="54"/>
                  </a:cubicBezTo>
                  <a:cubicBezTo>
                    <a:pt x="108" y="53"/>
                    <a:pt x="108" y="52"/>
                    <a:pt x="108" y="51"/>
                  </a:cubicBezTo>
                  <a:cubicBezTo>
                    <a:pt x="107" y="43"/>
                    <a:pt x="104" y="36"/>
                    <a:pt x="98" y="30"/>
                  </a:cubicBezTo>
                  <a:cubicBezTo>
                    <a:pt x="91" y="24"/>
                    <a:pt x="83" y="20"/>
                    <a:pt x="74" y="20"/>
                  </a:cubicBezTo>
                  <a:cubicBezTo>
                    <a:pt x="81" y="13"/>
                    <a:pt x="81" y="13"/>
                    <a:pt x="81" y="13"/>
                  </a:cubicBezTo>
                  <a:cubicBezTo>
                    <a:pt x="84" y="10"/>
                    <a:pt x="89" y="8"/>
                    <a:pt x="94" y="8"/>
                  </a:cubicBezTo>
                  <a:cubicBezTo>
                    <a:pt x="100" y="8"/>
                    <a:pt x="107" y="11"/>
                    <a:pt x="112" y="16"/>
                  </a:cubicBezTo>
                  <a:cubicBezTo>
                    <a:pt x="117" y="21"/>
                    <a:pt x="120" y="27"/>
                    <a:pt x="120" y="33"/>
                  </a:cubicBezTo>
                  <a:cubicBezTo>
                    <a:pt x="120" y="38"/>
                    <a:pt x="118" y="43"/>
                    <a:pt x="115" y="47"/>
                  </a:cubicBezTo>
                  <a:close/>
                </a:path>
              </a:pathLst>
            </a:custGeom>
            <a:solidFill>
              <a:srgbClr val="076655"/>
            </a:solidFill>
            <a:ln>
              <a:noFill/>
            </a:ln>
          </p:spPr>
          <p:txBody>
            <a:bodyPr vert="horz" wrap="square" lIns="121920" tIns="60960" rIns="121920" bIns="60960" numCol="1" anchor="t" anchorCtr="0" compatLnSpc="1">
              <a:prstTxWarp prst="textNoShape">
                <a:avLst/>
              </a:prstTxWarp>
            </a:bodyPr>
            <a:lstStyle/>
            <a:p>
              <a:pPr marL="0" marR="0" lvl="0" indent="0" defTabSz="1219261" eaLnBrk="1" fontAlgn="auto" latinLnBrk="0" hangingPunct="1">
                <a:lnSpc>
                  <a:spcPct val="100000"/>
                </a:lnSpc>
                <a:spcBef>
                  <a:spcPts val="0"/>
                </a:spcBef>
                <a:spcAft>
                  <a:spcPts val="0"/>
                </a:spcAft>
                <a:buClrTx/>
                <a:buSzTx/>
                <a:buFontTx/>
                <a:buNone/>
                <a:tabLst/>
                <a:defRPr/>
              </a:pPr>
              <a:endParaRPr kumimoji="0" lang="id-ID" sz="3200" b="0" i="0" u="none" strike="noStrike" kern="0" cap="none" spc="0" normalizeH="0" baseline="0" noProof="0" smtClean="0">
                <a:ln>
                  <a:noFill/>
                </a:ln>
                <a:solidFill>
                  <a:srgbClr val="181818"/>
                </a:solidFill>
                <a:effectLst/>
                <a:uLnTx/>
                <a:uFillTx/>
                <a:latin typeface="Book Antiqua"/>
              </a:endParaRPr>
            </a:p>
          </p:txBody>
        </p:sp>
        <p:sp>
          <p:nvSpPr>
            <p:cNvPr id="42" name="泪滴形 41"/>
            <p:cNvSpPr/>
            <p:nvPr/>
          </p:nvSpPr>
          <p:spPr>
            <a:xfrm>
              <a:off x="4893326" y="2200226"/>
              <a:ext cx="784622" cy="784622"/>
            </a:xfrm>
            <a:prstGeom prst="teardrop">
              <a:avLst/>
            </a:prstGeom>
            <a:noFill/>
            <a:ln w="28575" cap="flat" cmpd="sng" algn="ctr">
              <a:solidFill>
                <a:srgbClr val="076655"/>
              </a:solidFill>
              <a:prstDash val="solid"/>
            </a:ln>
            <a:effectLst/>
          </p:spPr>
          <p:txBody>
            <a:bodyPr rtlCol="0" anchor="ctr"/>
            <a:lstStyle/>
            <a:p>
              <a:pPr marL="0" marR="0" lvl="0" indent="0" algn="ctr" defTabSz="1219261"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srgbClr val="181818"/>
                </a:solidFill>
                <a:effectLst/>
                <a:uLnTx/>
                <a:uFillTx/>
                <a:latin typeface="Book Antiqua"/>
                <a:ea typeface="宋体" panose="02010600030101010101" pitchFamily="2" charset="-122"/>
              </a:endParaRPr>
            </a:p>
          </p:txBody>
        </p:sp>
        <p:grpSp>
          <p:nvGrpSpPr>
            <p:cNvPr id="43" name="组合 42"/>
            <p:cNvGrpSpPr/>
            <p:nvPr/>
          </p:nvGrpSpPr>
          <p:grpSpPr>
            <a:xfrm>
              <a:off x="4893326" y="1013774"/>
              <a:ext cx="784622" cy="784622"/>
              <a:chOff x="6314957" y="1594721"/>
              <a:chExt cx="1046163" cy="1046163"/>
            </a:xfrm>
          </p:grpSpPr>
          <p:grpSp>
            <p:nvGrpSpPr>
              <p:cNvPr id="44" name="Group 499"/>
              <p:cNvGrpSpPr>
                <a:grpSpLocks noChangeAspect="1"/>
              </p:cNvGrpSpPr>
              <p:nvPr/>
            </p:nvGrpSpPr>
            <p:grpSpPr>
              <a:xfrm>
                <a:off x="6650174" y="1847802"/>
                <a:ext cx="375728" cy="540000"/>
                <a:chOff x="-1587" y="-1587"/>
                <a:chExt cx="341312" cy="490537"/>
              </a:xfrm>
              <a:solidFill>
                <a:srgbClr val="859FBA"/>
              </a:solidFill>
            </p:grpSpPr>
            <p:sp>
              <p:nvSpPr>
                <p:cNvPr id="46" name="Freeform 139"/>
                <p:cNvSpPr>
                  <a:spLocks noEditPoints="1"/>
                </p:cNvSpPr>
                <p:nvPr/>
              </p:nvSpPr>
              <p:spPr bwMode="auto">
                <a:xfrm>
                  <a:off x="-1587" y="-1587"/>
                  <a:ext cx="341312" cy="490537"/>
                </a:xfrm>
                <a:custGeom>
                  <a:avLst/>
                  <a:gdLst>
                    <a:gd name="T0" fmla="*/ 44 w 88"/>
                    <a:gd name="T1" fmla="*/ 0 h 128"/>
                    <a:gd name="T2" fmla="*/ 0 w 88"/>
                    <a:gd name="T3" fmla="*/ 44 h 128"/>
                    <a:gd name="T4" fmla="*/ 20 w 88"/>
                    <a:gd name="T5" fmla="*/ 92 h 128"/>
                    <a:gd name="T6" fmla="*/ 44 w 88"/>
                    <a:gd name="T7" fmla="*/ 128 h 128"/>
                    <a:gd name="T8" fmla="*/ 68 w 88"/>
                    <a:gd name="T9" fmla="*/ 92 h 128"/>
                    <a:gd name="T10" fmla="*/ 88 w 88"/>
                    <a:gd name="T11" fmla="*/ 44 h 128"/>
                    <a:gd name="T12" fmla="*/ 44 w 88"/>
                    <a:gd name="T13" fmla="*/ 0 h 128"/>
                    <a:gd name="T14" fmla="*/ 54 w 88"/>
                    <a:gd name="T15" fmla="*/ 109 h 128"/>
                    <a:gd name="T16" fmla="*/ 35 w 88"/>
                    <a:gd name="T17" fmla="*/ 111 h 128"/>
                    <a:gd name="T18" fmla="*/ 32 w 88"/>
                    <a:gd name="T19" fmla="*/ 104 h 128"/>
                    <a:gd name="T20" fmla="*/ 32 w 88"/>
                    <a:gd name="T21" fmla="*/ 103 h 128"/>
                    <a:gd name="T22" fmla="*/ 57 w 88"/>
                    <a:gd name="T23" fmla="*/ 100 h 128"/>
                    <a:gd name="T24" fmla="*/ 56 w 88"/>
                    <a:gd name="T25" fmla="*/ 104 h 128"/>
                    <a:gd name="T26" fmla="*/ 54 w 88"/>
                    <a:gd name="T27" fmla="*/ 109 h 128"/>
                    <a:gd name="T28" fmla="*/ 31 w 88"/>
                    <a:gd name="T29" fmla="*/ 100 h 128"/>
                    <a:gd name="T30" fmla="*/ 28 w 88"/>
                    <a:gd name="T31" fmla="*/ 92 h 128"/>
                    <a:gd name="T32" fmla="*/ 60 w 88"/>
                    <a:gd name="T33" fmla="*/ 92 h 128"/>
                    <a:gd name="T34" fmla="*/ 58 w 88"/>
                    <a:gd name="T35" fmla="*/ 96 h 128"/>
                    <a:gd name="T36" fmla="*/ 31 w 88"/>
                    <a:gd name="T37" fmla="*/ 100 h 128"/>
                    <a:gd name="T38" fmla="*/ 44 w 88"/>
                    <a:gd name="T39" fmla="*/ 120 h 128"/>
                    <a:gd name="T40" fmla="*/ 36 w 88"/>
                    <a:gd name="T41" fmla="*/ 115 h 128"/>
                    <a:gd name="T42" fmla="*/ 53 w 88"/>
                    <a:gd name="T43" fmla="*/ 113 h 128"/>
                    <a:gd name="T44" fmla="*/ 44 w 88"/>
                    <a:gd name="T45" fmla="*/ 120 h 128"/>
                    <a:gd name="T46" fmla="*/ 63 w 88"/>
                    <a:gd name="T47" fmla="*/ 84 h 128"/>
                    <a:gd name="T48" fmla="*/ 25 w 88"/>
                    <a:gd name="T49" fmla="*/ 84 h 128"/>
                    <a:gd name="T50" fmla="*/ 19 w 88"/>
                    <a:gd name="T51" fmla="*/ 71 h 128"/>
                    <a:gd name="T52" fmla="*/ 8 w 88"/>
                    <a:gd name="T53" fmla="*/ 44 h 128"/>
                    <a:gd name="T54" fmla="*/ 44 w 88"/>
                    <a:gd name="T55" fmla="*/ 8 h 128"/>
                    <a:gd name="T56" fmla="*/ 80 w 88"/>
                    <a:gd name="T57" fmla="*/ 44 h 128"/>
                    <a:gd name="T58" fmla="*/ 69 w 88"/>
                    <a:gd name="T59" fmla="*/ 71 h 128"/>
                    <a:gd name="T60" fmla="*/ 63 w 88"/>
                    <a:gd name="T61" fmla="*/ 84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8" h="128">
                      <a:moveTo>
                        <a:pt x="44" y="0"/>
                      </a:moveTo>
                      <a:cubicBezTo>
                        <a:pt x="20" y="0"/>
                        <a:pt x="0" y="20"/>
                        <a:pt x="0" y="44"/>
                      </a:cubicBezTo>
                      <a:cubicBezTo>
                        <a:pt x="0" y="60"/>
                        <a:pt x="15" y="77"/>
                        <a:pt x="20" y="92"/>
                      </a:cubicBezTo>
                      <a:cubicBezTo>
                        <a:pt x="28" y="115"/>
                        <a:pt x="27" y="128"/>
                        <a:pt x="44" y="128"/>
                      </a:cubicBezTo>
                      <a:cubicBezTo>
                        <a:pt x="61" y="128"/>
                        <a:pt x="60" y="115"/>
                        <a:pt x="68" y="92"/>
                      </a:cubicBezTo>
                      <a:cubicBezTo>
                        <a:pt x="73" y="77"/>
                        <a:pt x="88" y="60"/>
                        <a:pt x="88" y="44"/>
                      </a:cubicBezTo>
                      <a:cubicBezTo>
                        <a:pt x="88" y="20"/>
                        <a:pt x="68" y="0"/>
                        <a:pt x="44" y="0"/>
                      </a:cubicBezTo>
                      <a:close/>
                      <a:moveTo>
                        <a:pt x="54" y="109"/>
                      </a:moveTo>
                      <a:cubicBezTo>
                        <a:pt x="35" y="111"/>
                        <a:pt x="35" y="111"/>
                        <a:pt x="35" y="111"/>
                      </a:cubicBezTo>
                      <a:cubicBezTo>
                        <a:pt x="34" y="109"/>
                        <a:pt x="33" y="107"/>
                        <a:pt x="32" y="104"/>
                      </a:cubicBezTo>
                      <a:cubicBezTo>
                        <a:pt x="32" y="104"/>
                        <a:pt x="32" y="104"/>
                        <a:pt x="32" y="103"/>
                      </a:cubicBezTo>
                      <a:cubicBezTo>
                        <a:pt x="57" y="100"/>
                        <a:pt x="57" y="100"/>
                        <a:pt x="57" y="100"/>
                      </a:cubicBezTo>
                      <a:cubicBezTo>
                        <a:pt x="57" y="102"/>
                        <a:pt x="56" y="103"/>
                        <a:pt x="56" y="104"/>
                      </a:cubicBezTo>
                      <a:cubicBezTo>
                        <a:pt x="55" y="106"/>
                        <a:pt x="55" y="107"/>
                        <a:pt x="54" y="109"/>
                      </a:cubicBezTo>
                      <a:close/>
                      <a:moveTo>
                        <a:pt x="31" y="100"/>
                      </a:moveTo>
                      <a:cubicBezTo>
                        <a:pt x="30" y="97"/>
                        <a:pt x="29" y="95"/>
                        <a:pt x="28" y="92"/>
                      </a:cubicBezTo>
                      <a:cubicBezTo>
                        <a:pt x="60" y="92"/>
                        <a:pt x="60" y="92"/>
                        <a:pt x="60" y="92"/>
                      </a:cubicBezTo>
                      <a:cubicBezTo>
                        <a:pt x="59" y="93"/>
                        <a:pt x="59" y="95"/>
                        <a:pt x="58" y="96"/>
                      </a:cubicBezTo>
                      <a:lnTo>
                        <a:pt x="31" y="100"/>
                      </a:lnTo>
                      <a:close/>
                      <a:moveTo>
                        <a:pt x="44" y="120"/>
                      </a:moveTo>
                      <a:cubicBezTo>
                        <a:pt x="40" y="120"/>
                        <a:pt x="38" y="120"/>
                        <a:pt x="36" y="115"/>
                      </a:cubicBezTo>
                      <a:cubicBezTo>
                        <a:pt x="53" y="113"/>
                        <a:pt x="53" y="113"/>
                        <a:pt x="53" y="113"/>
                      </a:cubicBezTo>
                      <a:cubicBezTo>
                        <a:pt x="51" y="119"/>
                        <a:pt x="49" y="120"/>
                        <a:pt x="44" y="120"/>
                      </a:cubicBezTo>
                      <a:close/>
                      <a:moveTo>
                        <a:pt x="63" y="84"/>
                      </a:moveTo>
                      <a:cubicBezTo>
                        <a:pt x="25" y="84"/>
                        <a:pt x="25" y="84"/>
                        <a:pt x="25" y="84"/>
                      </a:cubicBezTo>
                      <a:cubicBezTo>
                        <a:pt x="23" y="80"/>
                        <a:pt x="21" y="75"/>
                        <a:pt x="19" y="71"/>
                      </a:cubicBezTo>
                      <a:cubicBezTo>
                        <a:pt x="13" y="62"/>
                        <a:pt x="8" y="52"/>
                        <a:pt x="8" y="44"/>
                      </a:cubicBezTo>
                      <a:cubicBezTo>
                        <a:pt x="8" y="24"/>
                        <a:pt x="24" y="8"/>
                        <a:pt x="44" y="8"/>
                      </a:cubicBezTo>
                      <a:cubicBezTo>
                        <a:pt x="64" y="8"/>
                        <a:pt x="80" y="24"/>
                        <a:pt x="80" y="44"/>
                      </a:cubicBezTo>
                      <a:cubicBezTo>
                        <a:pt x="80" y="52"/>
                        <a:pt x="75" y="62"/>
                        <a:pt x="69" y="71"/>
                      </a:cubicBezTo>
                      <a:cubicBezTo>
                        <a:pt x="67" y="75"/>
                        <a:pt x="65" y="80"/>
                        <a:pt x="63" y="84"/>
                      </a:cubicBezTo>
                      <a:close/>
                    </a:path>
                  </a:pathLst>
                </a:custGeom>
                <a:solidFill>
                  <a:srgbClr val="07665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1219261" eaLnBrk="1" fontAlgn="auto" latinLnBrk="0" hangingPunct="1">
                    <a:lnSpc>
                      <a:spcPct val="100000"/>
                    </a:lnSpc>
                    <a:spcBef>
                      <a:spcPts val="0"/>
                    </a:spcBef>
                    <a:spcAft>
                      <a:spcPts val="0"/>
                    </a:spcAft>
                    <a:buClrTx/>
                    <a:buSzTx/>
                    <a:buFontTx/>
                    <a:buNone/>
                    <a:tabLst/>
                    <a:defRPr/>
                  </a:pPr>
                  <a:endParaRPr kumimoji="0" lang="id-ID" sz="3200" b="0" i="0" u="none" strike="noStrike" kern="0" cap="none" spc="0" normalizeH="0" baseline="0" noProof="0" smtClean="0">
                    <a:ln>
                      <a:noFill/>
                    </a:ln>
                    <a:solidFill>
                      <a:srgbClr val="181818"/>
                    </a:solidFill>
                    <a:effectLst/>
                    <a:uLnTx/>
                    <a:uFillTx/>
                    <a:latin typeface="Book Antiqua"/>
                  </a:endParaRPr>
                </a:p>
              </p:txBody>
            </p:sp>
            <p:sp>
              <p:nvSpPr>
                <p:cNvPr id="47" name="Freeform 140"/>
                <p:cNvSpPr>
                  <a:spLocks/>
                </p:cNvSpPr>
                <p:nvPr/>
              </p:nvSpPr>
              <p:spPr bwMode="auto">
                <a:xfrm>
                  <a:off x="74613" y="74613"/>
                  <a:ext cx="101600" cy="100012"/>
                </a:xfrm>
                <a:custGeom>
                  <a:avLst/>
                  <a:gdLst>
                    <a:gd name="T0" fmla="*/ 24 w 26"/>
                    <a:gd name="T1" fmla="*/ 0 h 26"/>
                    <a:gd name="T2" fmla="*/ 0 w 26"/>
                    <a:gd name="T3" fmla="*/ 24 h 26"/>
                    <a:gd name="T4" fmla="*/ 2 w 26"/>
                    <a:gd name="T5" fmla="*/ 26 h 26"/>
                    <a:gd name="T6" fmla="*/ 4 w 26"/>
                    <a:gd name="T7" fmla="*/ 24 h 26"/>
                    <a:gd name="T8" fmla="*/ 24 w 26"/>
                    <a:gd name="T9" fmla="*/ 4 h 26"/>
                    <a:gd name="T10" fmla="*/ 26 w 26"/>
                    <a:gd name="T11" fmla="*/ 2 h 26"/>
                    <a:gd name="T12" fmla="*/ 24 w 26"/>
                    <a:gd name="T13" fmla="*/ 0 h 26"/>
                  </a:gdLst>
                  <a:ahLst/>
                  <a:cxnLst>
                    <a:cxn ang="0">
                      <a:pos x="T0" y="T1"/>
                    </a:cxn>
                    <a:cxn ang="0">
                      <a:pos x="T2" y="T3"/>
                    </a:cxn>
                    <a:cxn ang="0">
                      <a:pos x="T4" y="T5"/>
                    </a:cxn>
                    <a:cxn ang="0">
                      <a:pos x="T6" y="T7"/>
                    </a:cxn>
                    <a:cxn ang="0">
                      <a:pos x="T8" y="T9"/>
                    </a:cxn>
                    <a:cxn ang="0">
                      <a:pos x="T10" y="T11"/>
                    </a:cxn>
                    <a:cxn ang="0">
                      <a:pos x="T12" y="T13"/>
                    </a:cxn>
                  </a:cxnLst>
                  <a:rect l="0" t="0" r="r" b="b"/>
                  <a:pathLst>
                    <a:path w="26" h="26">
                      <a:moveTo>
                        <a:pt x="24" y="0"/>
                      </a:moveTo>
                      <a:cubicBezTo>
                        <a:pt x="11" y="0"/>
                        <a:pt x="0" y="11"/>
                        <a:pt x="0" y="24"/>
                      </a:cubicBezTo>
                      <a:cubicBezTo>
                        <a:pt x="0" y="25"/>
                        <a:pt x="1" y="26"/>
                        <a:pt x="2" y="26"/>
                      </a:cubicBezTo>
                      <a:cubicBezTo>
                        <a:pt x="3" y="26"/>
                        <a:pt x="4" y="25"/>
                        <a:pt x="4" y="24"/>
                      </a:cubicBezTo>
                      <a:cubicBezTo>
                        <a:pt x="4" y="13"/>
                        <a:pt x="13" y="4"/>
                        <a:pt x="24" y="4"/>
                      </a:cubicBezTo>
                      <a:cubicBezTo>
                        <a:pt x="25" y="4"/>
                        <a:pt x="26" y="3"/>
                        <a:pt x="26" y="2"/>
                      </a:cubicBezTo>
                      <a:cubicBezTo>
                        <a:pt x="26" y="1"/>
                        <a:pt x="25" y="0"/>
                        <a:pt x="24" y="0"/>
                      </a:cubicBezTo>
                      <a:close/>
                    </a:path>
                  </a:pathLst>
                </a:custGeom>
                <a:solidFill>
                  <a:srgbClr val="5DB6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1219261" eaLnBrk="1" fontAlgn="auto" latinLnBrk="0" hangingPunct="1">
                    <a:lnSpc>
                      <a:spcPct val="100000"/>
                    </a:lnSpc>
                    <a:spcBef>
                      <a:spcPts val="0"/>
                    </a:spcBef>
                    <a:spcAft>
                      <a:spcPts val="0"/>
                    </a:spcAft>
                    <a:buClrTx/>
                    <a:buSzTx/>
                    <a:buFontTx/>
                    <a:buNone/>
                    <a:tabLst/>
                    <a:defRPr/>
                  </a:pPr>
                  <a:endParaRPr kumimoji="0" lang="id-ID" sz="3200" b="0" i="0" u="none" strike="noStrike" kern="0" cap="none" spc="0" normalizeH="0" baseline="0" noProof="0" smtClean="0">
                    <a:ln>
                      <a:noFill/>
                    </a:ln>
                    <a:solidFill>
                      <a:srgbClr val="181818"/>
                    </a:solidFill>
                    <a:effectLst/>
                    <a:uLnTx/>
                    <a:uFillTx/>
                    <a:latin typeface="Book Antiqua"/>
                  </a:endParaRPr>
                </a:p>
              </p:txBody>
            </p:sp>
          </p:grpSp>
          <p:sp>
            <p:nvSpPr>
              <p:cNvPr id="45" name="泪滴形 44"/>
              <p:cNvSpPr/>
              <p:nvPr/>
            </p:nvSpPr>
            <p:spPr>
              <a:xfrm>
                <a:off x="6314957" y="1594721"/>
                <a:ext cx="1046163" cy="1046163"/>
              </a:xfrm>
              <a:prstGeom prst="teardrop">
                <a:avLst/>
              </a:prstGeom>
              <a:noFill/>
              <a:ln w="28575" cap="flat" cmpd="sng" algn="ctr">
                <a:solidFill>
                  <a:srgbClr val="076655"/>
                </a:solidFill>
                <a:prstDash val="solid"/>
              </a:ln>
              <a:effectLst/>
            </p:spPr>
            <p:txBody>
              <a:bodyPr rtlCol="0" anchor="ctr"/>
              <a:lstStyle/>
              <a:p>
                <a:pPr marL="0" marR="0" lvl="0" indent="0" algn="ctr" defTabSz="1219261"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srgbClr val="181818"/>
                  </a:solidFill>
                  <a:effectLst/>
                  <a:uLnTx/>
                  <a:uFillTx/>
                  <a:latin typeface="Book Antiqua"/>
                  <a:ea typeface="宋体" panose="02010600030101010101" pitchFamily="2" charset="-122"/>
                </a:endParaRPr>
              </a:p>
            </p:txBody>
          </p:sp>
        </p:grpSp>
      </p:grpSp>
    </p:spTree>
    <p:extLst>
      <p:ext uri="{BB962C8B-B14F-4D97-AF65-F5344CB8AC3E}">
        <p14:creationId xmlns:p14="http://schemas.microsoft.com/office/powerpoint/2010/main" val="3104740101"/>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1+#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nodeType="afterEffect">
                                  <p:stCondLst>
                                    <p:cond delay="0"/>
                                  </p:stCondLst>
                                  <p:childTnLst>
                                    <p:set>
                                      <p:cBhvr>
                                        <p:cTn id="11" dur="1" fill="hold">
                                          <p:stCondLst>
                                            <p:cond delay="0"/>
                                          </p:stCondLst>
                                        </p:cTn>
                                        <p:tgtEl>
                                          <p:spTgt spid="35"/>
                                        </p:tgtEl>
                                        <p:attrNameLst>
                                          <p:attrName>style.visibility</p:attrName>
                                        </p:attrNameLst>
                                      </p:cBhvr>
                                      <p:to>
                                        <p:strVal val="visible"/>
                                      </p:to>
                                    </p:set>
                                    <p:anim calcmode="lin" valueType="num">
                                      <p:cBhvr additive="base">
                                        <p:cTn id="12" dur="500" fill="hold"/>
                                        <p:tgtEl>
                                          <p:spTgt spid="35"/>
                                        </p:tgtEl>
                                        <p:attrNameLst>
                                          <p:attrName>ppt_x</p:attrName>
                                        </p:attrNameLst>
                                      </p:cBhvr>
                                      <p:tavLst>
                                        <p:tav tm="0">
                                          <p:val>
                                            <p:strVal val="1+#ppt_w/2"/>
                                          </p:val>
                                        </p:tav>
                                        <p:tav tm="100000">
                                          <p:val>
                                            <p:strVal val="#ppt_x"/>
                                          </p:val>
                                        </p:tav>
                                      </p:tavLst>
                                    </p:anim>
                                    <p:anim calcmode="lin" valueType="num">
                                      <p:cBhvr additive="base">
                                        <p:cTn id="13" dur="500" fill="hold"/>
                                        <p:tgtEl>
                                          <p:spTgt spid="3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54"/>
          <p:cNvSpPr txBox="1"/>
          <p:nvPr/>
        </p:nvSpPr>
        <p:spPr>
          <a:xfrm>
            <a:off x="-825829" y="226433"/>
            <a:ext cx="5042228" cy="523220"/>
          </a:xfrm>
          <a:prstGeom prst="rect">
            <a:avLst/>
          </a:prstGeom>
          <a:noFill/>
        </p:spPr>
        <p:txBody>
          <a:bodyPr wrap="square" rtlCol="0">
            <a:spAutoFit/>
          </a:bodyPr>
          <a:lstStyle>
            <a:defPPr>
              <a:defRPr lang="zh-CN"/>
            </a:defPPr>
            <a:lvl1pPr algn="ctr">
              <a:defRPr sz="2800" b="1">
                <a:latin typeface="微软雅黑" panose="020B0503020204020204" pitchFamily="34" charset="-122"/>
                <a:ea typeface="微软雅黑" panose="020B0503020204020204" pitchFamily="34" charset="-122"/>
              </a:defRPr>
            </a:lvl1pPr>
          </a:lstStyle>
          <a:p>
            <a:r>
              <a:rPr lang="zh-CN" altLang="en-US" smtClean="0"/>
              <a:t>点击添加文本标题</a:t>
            </a:r>
            <a:endParaRPr lang="zh-CN" altLang="en-US" dirty="0"/>
          </a:p>
        </p:txBody>
      </p:sp>
      <p:pic>
        <p:nvPicPr>
          <p:cNvPr id="3" name="图片 9"/>
          <p:cNvPicPr>
            <a:picLocks noChangeAspect="1" noChangeArrowheads="1"/>
          </p:cNvPicPr>
          <p:nvPr/>
        </p:nvPicPr>
        <p:blipFill>
          <a:blip r:embed="rId2">
            <a:extLst>
              <a:ext uri="{28A0092B-C50C-407E-A947-70E740481C1C}">
                <a14:useLocalDpi xmlns:a14="http://schemas.microsoft.com/office/drawing/2010/main"/>
              </a:ext>
            </a:extLst>
          </a:blip>
          <a:stretch>
            <a:fillRect/>
          </a:stretch>
        </p:blipFill>
        <p:spPr bwMode="auto">
          <a:xfrm>
            <a:off x="255424" y="1652803"/>
            <a:ext cx="6528725" cy="4518848"/>
          </a:xfrm>
          <a:prstGeom prst="rect">
            <a:avLst/>
          </a:prstGeom>
          <a:noFill/>
          <a:ln w="19050" cmpd="sng">
            <a:solidFill>
              <a:srgbClr val="F2F2F2"/>
            </a:solidFill>
            <a:bevel/>
            <a:headEnd/>
            <a:tailEnd/>
          </a:ln>
          <a:extLst>
            <a:ext uri="{909E8E84-426E-40DD-AFC4-6F175D3DCCD1}">
              <a14:hiddenFill xmlns:a14="http://schemas.microsoft.com/office/drawing/2010/main">
                <a:solidFill>
                  <a:srgbClr val="FFFFFF"/>
                </a:solidFill>
              </a14:hiddenFill>
            </a:ext>
          </a:extLst>
        </p:spPr>
      </p:pic>
      <p:grpSp>
        <p:nvGrpSpPr>
          <p:cNvPr id="4" name="组合 4"/>
          <p:cNvGrpSpPr>
            <a:grpSpLocks/>
          </p:cNvGrpSpPr>
          <p:nvPr/>
        </p:nvGrpSpPr>
        <p:grpSpPr bwMode="auto">
          <a:xfrm>
            <a:off x="6526222" y="2228867"/>
            <a:ext cx="5382969" cy="634136"/>
            <a:chOff x="0" y="0"/>
            <a:chExt cx="4752528" cy="560532"/>
          </a:xfrm>
          <a:solidFill>
            <a:srgbClr val="C00000"/>
          </a:solidFill>
        </p:grpSpPr>
        <p:sp>
          <p:nvSpPr>
            <p:cNvPr id="6" name="矩形 3"/>
            <p:cNvSpPr>
              <a:spLocks noChangeArrowheads="1"/>
            </p:cNvSpPr>
            <p:nvPr/>
          </p:nvSpPr>
          <p:spPr bwMode="auto">
            <a:xfrm>
              <a:off x="0" y="0"/>
              <a:ext cx="4752528" cy="549875"/>
            </a:xfrm>
            <a:prstGeom prst="rect">
              <a:avLst/>
            </a:prstGeom>
            <a:solidFill>
              <a:srgbClr val="076655"/>
            </a:solidFill>
            <a:ln>
              <a:noFill/>
            </a:ln>
            <a:extLst>
              <a:ext uri="{91240B29-F687-4F45-9708-019B960494DF}">
                <a14:hiddenLine xmlns:a14="http://schemas.microsoft.com/office/drawing/2010/main" w="25400" cap="flat" cmpd="sng">
                  <a:solidFill>
                    <a:srgbClr val="395E8A"/>
                  </a:solidFill>
                  <a:bevel/>
                  <a:headEnd/>
                  <a:tailEnd/>
                </a14:hiddenLine>
              </a:ext>
            </a:extLst>
          </p:spPr>
          <p:txBody>
            <a:bodyPr anchor="ctr"/>
            <a:lstStyle/>
            <a:p>
              <a:pPr algn="ctr" defTabSz="1219160"/>
              <a:endParaRPr lang="zh-CN" altLang="zh-CN" sz="3200">
                <a:solidFill>
                  <a:srgbClr val="FFFFFF"/>
                </a:solidFill>
                <a:latin typeface="宋体" pitchFamily="2" charset="-122"/>
                <a:sym typeface="宋体" pitchFamily="2" charset="-122"/>
              </a:endParaRPr>
            </a:p>
          </p:txBody>
        </p:sp>
        <p:sp>
          <p:nvSpPr>
            <p:cNvPr id="7" name="TextBox 8"/>
            <p:cNvSpPr>
              <a:spLocks noChangeArrowheads="1"/>
            </p:cNvSpPr>
            <p:nvPr/>
          </p:nvSpPr>
          <p:spPr bwMode="auto">
            <a:xfrm>
              <a:off x="764955" y="43632"/>
              <a:ext cx="3456384" cy="516900"/>
            </a:xfrm>
            <a:prstGeom prst="rect">
              <a:avLst/>
            </a:prstGeom>
            <a:solidFill>
              <a:srgbClr val="07665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defTabSz="1219160"/>
              <a:r>
                <a:rPr lang="zh-CN" altLang="en-US" sz="3200" dirty="0">
                  <a:solidFill>
                    <a:prstClr val="white"/>
                  </a:solidFill>
                  <a:latin typeface="Impact" pitchFamily="34" charset="0"/>
                  <a:ea typeface="微软雅黑" pitchFamily="34" charset="-122"/>
                  <a:sym typeface="Impact" pitchFamily="34" charset="0"/>
                </a:rPr>
                <a:t>项目展示分类</a:t>
              </a:r>
              <a:endParaRPr lang="zh-CN" altLang="en-US" sz="3200" dirty="0">
                <a:solidFill>
                  <a:prstClr val="white"/>
                </a:solidFill>
                <a:latin typeface="微软雅黑" pitchFamily="34" charset="-122"/>
                <a:ea typeface="微软雅黑" pitchFamily="34" charset="-122"/>
                <a:sym typeface="微软雅黑" pitchFamily="34" charset="-122"/>
              </a:endParaRPr>
            </a:p>
          </p:txBody>
        </p:sp>
      </p:grpSp>
      <p:sp>
        <p:nvSpPr>
          <p:cNvPr id="8" name="矩形 7"/>
          <p:cNvSpPr>
            <a:spLocks noChangeArrowheads="1"/>
          </p:cNvSpPr>
          <p:nvPr/>
        </p:nvSpPr>
        <p:spPr bwMode="auto">
          <a:xfrm>
            <a:off x="6768869" y="2948950"/>
            <a:ext cx="5094816" cy="26776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just" defTabSz="1219160">
              <a:lnSpc>
                <a:spcPct val="150000"/>
              </a:lnSpc>
            </a:pPr>
            <a:r>
              <a:rPr lang="zh-CN" altLang="en-US" sz="1600" dirty="0">
                <a:solidFill>
                  <a:prstClr val="black">
                    <a:lumMod val="65000"/>
                    <a:lumOff val="35000"/>
                  </a:prstClr>
                </a:solidFill>
                <a:latin typeface="微软雅黑" pitchFamily="34" charset="-122"/>
                <a:ea typeface="微软雅黑" pitchFamily="34" charset="-122"/>
                <a:sym typeface="微软雅黑" pitchFamily="34" charset="-122"/>
              </a:rPr>
              <a:t>在这里输入内容文本在这里输入内容文本在这里输入内容文本在这里输入内容文本在这里输入内容文本在这里输入内容文本在这里输入内容文本在这里输入内容文本在这里输入内容文本在这里输入内容文本在这里输入内容文本在这里输入内容文本</a:t>
            </a:r>
          </a:p>
          <a:p>
            <a:pPr algn="just" defTabSz="1219160">
              <a:lnSpc>
                <a:spcPct val="150000"/>
              </a:lnSpc>
            </a:pPr>
            <a:r>
              <a:rPr lang="zh-CN" altLang="en-US" sz="1600" dirty="0">
                <a:solidFill>
                  <a:prstClr val="black">
                    <a:lumMod val="65000"/>
                    <a:lumOff val="35000"/>
                  </a:prstClr>
                </a:solidFill>
                <a:latin typeface="微软雅黑" pitchFamily="34" charset="-122"/>
                <a:ea typeface="微软雅黑" pitchFamily="34" charset="-122"/>
                <a:sym typeface="微软雅黑" pitchFamily="34" charset="-122"/>
              </a:rPr>
              <a:t>在这里输入内容文本在这里输入内容文本在这里输入内容文本在这里输入内容</a:t>
            </a:r>
          </a:p>
        </p:txBody>
      </p:sp>
    </p:spTree>
    <p:extLst>
      <p:ext uri="{BB962C8B-B14F-4D97-AF65-F5344CB8AC3E}">
        <p14:creationId xmlns:p14="http://schemas.microsoft.com/office/powerpoint/2010/main" val="3189511535"/>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nodeType="after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wipe(left)">
                                      <p:cBhvr>
                                        <p:cTn id="13" dur="500"/>
                                        <p:tgtEl>
                                          <p:spTgt spid="4"/>
                                        </p:tgtEl>
                                      </p:cBhvr>
                                    </p:animEffect>
                                  </p:childTnLst>
                                </p:cTn>
                              </p:par>
                            </p:childTnLst>
                          </p:cTn>
                        </p:par>
                        <p:par>
                          <p:cTn id="14" fill="hold">
                            <p:stCondLst>
                              <p:cond delay="1500"/>
                            </p:stCondLst>
                            <p:childTnLst>
                              <p:par>
                                <p:cTn id="15" presetID="2" presetClass="entr" presetSubtype="4" fill="hold" grpId="0" nodeType="after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additive="base">
                                        <p:cTn id="17" dur="500" fill="hold"/>
                                        <p:tgtEl>
                                          <p:spTgt spid="8"/>
                                        </p:tgtEl>
                                        <p:attrNameLst>
                                          <p:attrName>ppt_x</p:attrName>
                                        </p:attrNameLst>
                                      </p:cBhvr>
                                      <p:tavLst>
                                        <p:tav tm="0">
                                          <p:val>
                                            <p:strVal val="#ppt_x"/>
                                          </p:val>
                                        </p:tav>
                                        <p:tav tm="100000">
                                          <p:val>
                                            <p:strVal val="#ppt_x"/>
                                          </p:val>
                                        </p:tav>
                                      </p:tavLst>
                                    </p:anim>
                                    <p:anim calcmode="lin" valueType="num">
                                      <p:cBhvr additive="base">
                                        <p:cTn id="18" dur="500" fill="hold"/>
                                        <p:tgtEl>
                                          <p:spTgt spid="8"/>
                                        </p:tgtEl>
                                        <p:attrNameLst>
                                          <p:attrName>ppt_y</p:attrName>
                                        </p:attrNameLst>
                                      </p:cBhvr>
                                      <p:tavLst>
                                        <p:tav tm="0">
                                          <p:val>
                                            <p:strVal val="1+#ppt_h/2"/>
                                          </p:val>
                                        </p:tav>
                                        <p:tav tm="100000">
                                          <p:val>
                                            <p:strVal val="#ppt_y"/>
                                          </p:val>
                                        </p:tav>
                                      </p:tavLst>
                                    </p:anim>
                                  </p:childTnLst>
                                </p:cTn>
                              </p:par>
                            </p:childTnLst>
                          </p:cTn>
                        </p:par>
                        <p:par>
                          <p:cTn id="19" fill="hold">
                            <p:stCondLst>
                              <p:cond delay="2000"/>
                            </p:stCondLst>
                            <p:childTnLst>
                              <p:par>
                                <p:cTn id="20" presetID="6" presetClass="emph" presetSubtype="0" fill="hold" nodeType="afterEffect">
                                  <p:stCondLst>
                                    <p:cond delay="0"/>
                                  </p:stCondLst>
                                  <p:childTnLst>
                                    <p:animScale>
                                      <p:cBhvr>
                                        <p:cTn id="21" dur="2000" fill="hold"/>
                                        <p:tgtEl>
                                          <p:spTgt spid="3"/>
                                        </p:tgtEl>
                                      </p:cBhvr>
                                      <p:by x="110000" y="11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54"/>
          <p:cNvSpPr txBox="1"/>
          <p:nvPr/>
        </p:nvSpPr>
        <p:spPr>
          <a:xfrm>
            <a:off x="-825829" y="226433"/>
            <a:ext cx="5042228" cy="523220"/>
          </a:xfrm>
          <a:prstGeom prst="rect">
            <a:avLst/>
          </a:prstGeom>
          <a:noFill/>
        </p:spPr>
        <p:txBody>
          <a:bodyPr wrap="square" rtlCol="0">
            <a:spAutoFit/>
          </a:bodyPr>
          <a:lstStyle>
            <a:defPPr>
              <a:defRPr lang="zh-CN"/>
            </a:defPPr>
            <a:lvl1pPr algn="ctr">
              <a:defRPr sz="2800" b="1">
                <a:latin typeface="微软雅黑" panose="020B0503020204020204" pitchFamily="34" charset="-122"/>
                <a:ea typeface="微软雅黑" panose="020B0503020204020204" pitchFamily="34" charset="-122"/>
              </a:defRPr>
            </a:lvl1pPr>
          </a:lstStyle>
          <a:p>
            <a:r>
              <a:rPr lang="zh-CN" altLang="en-US" smtClean="0"/>
              <a:t>点击添加文本标题</a:t>
            </a:r>
            <a:endParaRPr lang="zh-CN" altLang="en-US" dirty="0"/>
          </a:p>
        </p:txBody>
      </p:sp>
      <p:grpSp>
        <p:nvGrpSpPr>
          <p:cNvPr id="3" name="组合 2"/>
          <p:cNvGrpSpPr/>
          <p:nvPr/>
        </p:nvGrpSpPr>
        <p:grpSpPr>
          <a:xfrm>
            <a:off x="4586440" y="2560295"/>
            <a:ext cx="3042455" cy="3042459"/>
            <a:chOff x="3243850" y="1410512"/>
            <a:chExt cx="2553425" cy="2553428"/>
          </a:xfrm>
        </p:grpSpPr>
        <p:sp>
          <p:nvSpPr>
            <p:cNvPr id="4" name="箭头1"/>
            <p:cNvSpPr>
              <a:spLocks noChangeAspect="1"/>
            </p:cNvSpPr>
            <p:nvPr/>
          </p:nvSpPr>
          <p:spPr bwMode="auto">
            <a:xfrm>
              <a:off x="4541394" y="1410512"/>
              <a:ext cx="1255881" cy="1446347"/>
            </a:xfrm>
            <a:custGeom>
              <a:avLst/>
              <a:gdLst>
                <a:gd name="T0" fmla="*/ 35 w 1260"/>
                <a:gd name="T1" fmla="*/ 1 h 1451"/>
                <a:gd name="T2" fmla="*/ 100 w 1260"/>
                <a:gd name="T3" fmla="*/ 6 h 1451"/>
                <a:gd name="T4" fmla="*/ 162 w 1260"/>
                <a:gd name="T5" fmla="*/ 13 h 1451"/>
                <a:gd name="T6" fmla="*/ 225 w 1260"/>
                <a:gd name="T7" fmla="*/ 23 h 1451"/>
                <a:gd name="T8" fmla="*/ 285 w 1260"/>
                <a:gd name="T9" fmla="*/ 37 h 1451"/>
                <a:gd name="T10" fmla="*/ 345 w 1260"/>
                <a:gd name="T11" fmla="*/ 53 h 1451"/>
                <a:gd name="T12" fmla="*/ 404 w 1260"/>
                <a:gd name="T13" fmla="*/ 72 h 1451"/>
                <a:gd name="T14" fmla="*/ 461 w 1260"/>
                <a:gd name="T15" fmla="*/ 94 h 1451"/>
                <a:gd name="T16" fmla="*/ 517 w 1260"/>
                <a:gd name="T17" fmla="*/ 119 h 1451"/>
                <a:gd name="T18" fmla="*/ 572 w 1260"/>
                <a:gd name="T19" fmla="*/ 145 h 1451"/>
                <a:gd name="T20" fmla="*/ 625 w 1260"/>
                <a:gd name="T21" fmla="*/ 175 h 1451"/>
                <a:gd name="T22" fmla="*/ 676 w 1260"/>
                <a:gd name="T23" fmla="*/ 206 h 1451"/>
                <a:gd name="T24" fmla="*/ 726 w 1260"/>
                <a:gd name="T25" fmla="*/ 240 h 1451"/>
                <a:gd name="T26" fmla="*/ 774 w 1260"/>
                <a:gd name="T27" fmla="*/ 277 h 1451"/>
                <a:gd name="T28" fmla="*/ 820 w 1260"/>
                <a:gd name="T29" fmla="*/ 316 h 1451"/>
                <a:gd name="T30" fmla="*/ 866 w 1260"/>
                <a:gd name="T31" fmla="*/ 356 h 1451"/>
                <a:gd name="T32" fmla="*/ 908 w 1260"/>
                <a:gd name="T33" fmla="*/ 398 h 1451"/>
                <a:gd name="T34" fmla="*/ 948 w 1260"/>
                <a:gd name="T35" fmla="*/ 444 h 1451"/>
                <a:gd name="T36" fmla="*/ 986 w 1260"/>
                <a:gd name="T37" fmla="*/ 490 h 1451"/>
                <a:gd name="T38" fmla="*/ 1023 w 1260"/>
                <a:gd name="T39" fmla="*/ 538 h 1451"/>
                <a:gd name="T40" fmla="*/ 1057 w 1260"/>
                <a:gd name="T41" fmla="*/ 589 h 1451"/>
                <a:gd name="T42" fmla="*/ 1088 w 1260"/>
                <a:gd name="T43" fmla="*/ 640 h 1451"/>
                <a:gd name="T44" fmla="*/ 1117 w 1260"/>
                <a:gd name="T45" fmla="*/ 693 h 1451"/>
                <a:gd name="T46" fmla="*/ 1144 w 1260"/>
                <a:gd name="T47" fmla="*/ 748 h 1451"/>
                <a:gd name="T48" fmla="*/ 1168 w 1260"/>
                <a:gd name="T49" fmla="*/ 804 h 1451"/>
                <a:gd name="T50" fmla="*/ 1190 w 1260"/>
                <a:gd name="T51" fmla="*/ 861 h 1451"/>
                <a:gd name="T52" fmla="*/ 1209 w 1260"/>
                <a:gd name="T53" fmla="*/ 921 h 1451"/>
                <a:gd name="T54" fmla="*/ 1224 w 1260"/>
                <a:gd name="T55" fmla="*/ 980 h 1451"/>
                <a:gd name="T56" fmla="*/ 1237 w 1260"/>
                <a:gd name="T57" fmla="*/ 1042 h 1451"/>
                <a:gd name="T58" fmla="*/ 1248 w 1260"/>
                <a:gd name="T59" fmla="*/ 1104 h 1451"/>
                <a:gd name="T60" fmla="*/ 1255 w 1260"/>
                <a:gd name="T61" fmla="*/ 1166 h 1451"/>
                <a:gd name="T62" fmla="*/ 1259 w 1260"/>
                <a:gd name="T63" fmla="*/ 1231 h 1451"/>
                <a:gd name="T64" fmla="*/ 921 w 1260"/>
                <a:gd name="T65" fmla="*/ 1451 h 1451"/>
                <a:gd name="T66" fmla="*/ 622 w 1260"/>
                <a:gd name="T67" fmla="*/ 1231 h 1451"/>
                <a:gd name="T68" fmla="*/ 616 w 1260"/>
                <a:gd name="T69" fmla="*/ 1184 h 1451"/>
                <a:gd name="T70" fmla="*/ 608 w 1260"/>
                <a:gd name="T71" fmla="*/ 1139 h 1451"/>
                <a:gd name="T72" fmla="*/ 597 w 1260"/>
                <a:gd name="T73" fmla="*/ 1096 h 1451"/>
                <a:gd name="T74" fmla="*/ 588 w 1260"/>
                <a:gd name="T75" fmla="*/ 1067 h 1451"/>
                <a:gd name="T76" fmla="*/ 572 w 1260"/>
                <a:gd name="T77" fmla="*/ 1025 h 1451"/>
                <a:gd name="T78" fmla="*/ 559 w 1260"/>
                <a:gd name="T79" fmla="*/ 998 h 1451"/>
                <a:gd name="T80" fmla="*/ 539 w 1260"/>
                <a:gd name="T81" fmla="*/ 959 h 1451"/>
                <a:gd name="T82" fmla="*/ 523 w 1260"/>
                <a:gd name="T83" fmla="*/ 934 h 1451"/>
                <a:gd name="T84" fmla="*/ 498 w 1260"/>
                <a:gd name="T85" fmla="*/ 898 h 1451"/>
                <a:gd name="T86" fmla="*/ 480 w 1260"/>
                <a:gd name="T87" fmla="*/ 874 h 1451"/>
                <a:gd name="T88" fmla="*/ 461 w 1260"/>
                <a:gd name="T89" fmla="*/ 852 h 1451"/>
                <a:gd name="T90" fmla="*/ 431 w 1260"/>
                <a:gd name="T91" fmla="*/ 821 h 1451"/>
                <a:gd name="T92" fmla="*/ 399 w 1260"/>
                <a:gd name="T93" fmla="*/ 791 h 1451"/>
                <a:gd name="T94" fmla="*/ 375 w 1260"/>
                <a:gd name="T95" fmla="*/ 773 h 1451"/>
                <a:gd name="T96" fmla="*/ 352 w 1260"/>
                <a:gd name="T97" fmla="*/ 755 h 1451"/>
                <a:gd name="T98" fmla="*/ 328 w 1260"/>
                <a:gd name="T99" fmla="*/ 739 h 1451"/>
                <a:gd name="T100" fmla="*/ 290 w 1260"/>
                <a:gd name="T101" fmla="*/ 716 h 1451"/>
                <a:gd name="T102" fmla="*/ 264 w 1260"/>
                <a:gd name="T103" fmla="*/ 702 h 1451"/>
                <a:gd name="T104" fmla="*/ 223 w 1260"/>
                <a:gd name="T105" fmla="*/ 684 h 1451"/>
                <a:gd name="T106" fmla="*/ 181 w 1260"/>
                <a:gd name="T107" fmla="*/ 669 h 1451"/>
                <a:gd name="T108" fmla="*/ 137 w 1260"/>
                <a:gd name="T109" fmla="*/ 656 h 1451"/>
                <a:gd name="T110" fmla="*/ 108 w 1260"/>
                <a:gd name="T111" fmla="*/ 649 h 1451"/>
                <a:gd name="T112" fmla="*/ 63 w 1260"/>
                <a:gd name="T113" fmla="*/ 642 h 1451"/>
                <a:gd name="T114" fmla="*/ 31 w 1260"/>
                <a:gd name="T115" fmla="*/ 639 h 1451"/>
                <a:gd name="T116" fmla="*/ 0 w 1260"/>
                <a:gd name="T117" fmla="*/ 637 h 1451"/>
                <a:gd name="T118" fmla="*/ 3 w 1260"/>
                <a:gd name="T119" fmla="*/ 0 h 14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260" h="1451">
                  <a:moveTo>
                    <a:pt x="3" y="0"/>
                  </a:moveTo>
                  <a:lnTo>
                    <a:pt x="35" y="1"/>
                  </a:lnTo>
                  <a:lnTo>
                    <a:pt x="68" y="3"/>
                  </a:lnTo>
                  <a:lnTo>
                    <a:pt x="100" y="6"/>
                  </a:lnTo>
                  <a:lnTo>
                    <a:pt x="131" y="9"/>
                  </a:lnTo>
                  <a:lnTo>
                    <a:pt x="162" y="13"/>
                  </a:lnTo>
                  <a:lnTo>
                    <a:pt x="193" y="18"/>
                  </a:lnTo>
                  <a:lnTo>
                    <a:pt x="225" y="23"/>
                  </a:lnTo>
                  <a:lnTo>
                    <a:pt x="255" y="30"/>
                  </a:lnTo>
                  <a:lnTo>
                    <a:pt x="285" y="37"/>
                  </a:lnTo>
                  <a:lnTo>
                    <a:pt x="315" y="44"/>
                  </a:lnTo>
                  <a:lnTo>
                    <a:pt x="345" y="53"/>
                  </a:lnTo>
                  <a:lnTo>
                    <a:pt x="374" y="62"/>
                  </a:lnTo>
                  <a:lnTo>
                    <a:pt x="404" y="72"/>
                  </a:lnTo>
                  <a:lnTo>
                    <a:pt x="433" y="83"/>
                  </a:lnTo>
                  <a:lnTo>
                    <a:pt x="461" y="94"/>
                  </a:lnTo>
                  <a:lnTo>
                    <a:pt x="489" y="106"/>
                  </a:lnTo>
                  <a:lnTo>
                    <a:pt x="517" y="119"/>
                  </a:lnTo>
                  <a:lnTo>
                    <a:pt x="545" y="132"/>
                  </a:lnTo>
                  <a:lnTo>
                    <a:pt x="572" y="145"/>
                  </a:lnTo>
                  <a:lnTo>
                    <a:pt x="599" y="160"/>
                  </a:lnTo>
                  <a:lnTo>
                    <a:pt x="625" y="175"/>
                  </a:lnTo>
                  <a:lnTo>
                    <a:pt x="651" y="190"/>
                  </a:lnTo>
                  <a:lnTo>
                    <a:pt x="676" y="206"/>
                  </a:lnTo>
                  <a:lnTo>
                    <a:pt x="702" y="223"/>
                  </a:lnTo>
                  <a:lnTo>
                    <a:pt x="726" y="240"/>
                  </a:lnTo>
                  <a:lnTo>
                    <a:pt x="751" y="259"/>
                  </a:lnTo>
                  <a:lnTo>
                    <a:pt x="774" y="277"/>
                  </a:lnTo>
                  <a:lnTo>
                    <a:pt x="798" y="296"/>
                  </a:lnTo>
                  <a:lnTo>
                    <a:pt x="820" y="316"/>
                  </a:lnTo>
                  <a:lnTo>
                    <a:pt x="843" y="336"/>
                  </a:lnTo>
                  <a:lnTo>
                    <a:pt x="866" y="356"/>
                  </a:lnTo>
                  <a:lnTo>
                    <a:pt x="887" y="377"/>
                  </a:lnTo>
                  <a:lnTo>
                    <a:pt x="908" y="398"/>
                  </a:lnTo>
                  <a:lnTo>
                    <a:pt x="928" y="421"/>
                  </a:lnTo>
                  <a:lnTo>
                    <a:pt x="948" y="444"/>
                  </a:lnTo>
                  <a:lnTo>
                    <a:pt x="967" y="467"/>
                  </a:lnTo>
                  <a:lnTo>
                    <a:pt x="986" y="490"/>
                  </a:lnTo>
                  <a:lnTo>
                    <a:pt x="1004" y="514"/>
                  </a:lnTo>
                  <a:lnTo>
                    <a:pt x="1023" y="538"/>
                  </a:lnTo>
                  <a:lnTo>
                    <a:pt x="1040" y="564"/>
                  </a:lnTo>
                  <a:lnTo>
                    <a:pt x="1057" y="589"/>
                  </a:lnTo>
                  <a:lnTo>
                    <a:pt x="1073" y="614"/>
                  </a:lnTo>
                  <a:lnTo>
                    <a:pt x="1088" y="640"/>
                  </a:lnTo>
                  <a:lnTo>
                    <a:pt x="1103" y="666"/>
                  </a:lnTo>
                  <a:lnTo>
                    <a:pt x="1117" y="693"/>
                  </a:lnTo>
                  <a:lnTo>
                    <a:pt x="1131" y="720"/>
                  </a:lnTo>
                  <a:lnTo>
                    <a:pt x="1144" y="748"/>
                  </a:lnTo>
                  <a:lnTo>
                    <a:pt x="1156" y="776"/>
                  </a:lnTo>
                  <a:lnTo>
                    <a:pt x="1168" y="804"/>
                  </a:lnTo>
                  <a:lnTo>
                    <a:pt x="1180" y="833"/>
                  </a:lnTo>
                  <a:lnTo>
                    <a:pt x="1190" y="861"/>
                  </a:lnTo>
                  <a:lnTo>
                    <a:pt x="1200" y="891"/>
                  </a:lnTo>
                  <a:lnTo>
                    <a:pt x="1209" y="921"/>
                  </a:lnTo>
                  <a:lnTo>
                    <a:pt x="1217" y="950"/>
                  </a:lnTo>
                  <a:lnTo>
                    <a:pt x="1224" y="980"/>
                  </a:lnTo>
                  <a:lnTo>
                    <a:pt x="1231" y="1010"/>
                  </a:lnTo>
                  <a:lnTo>
                    <a:pt x="1237" y="1042"/>
                  </a:lnTo>
                  <a:lnTo>
                    <a:pt x="1243" y="1073"/>
                  </a:lnTo>
                  <a:lnTo>
                    <a:pt x="1248" y="1104"/>
                  </a:lnTo>
                  <a:lnTo>
                    <a:pt x="1252" y="1135"/>
                  </a:lnTo>
                  <a:lnTo>
                    <a:pt x="1255" y="1166"/>
                  </a:lnTo>
                  <a:lnTo>
                    <a:pt x="1257" y="1198"/>
                  </a:lnTo>
                  <a:lnTo>
                    <a:pt x="1259" y="1231"/>
                  </a:lnTo>
                  <a:lnTo>
                    <a:pt x="1260" y="1263"/>
                  </a:lnTo>
                  <a:lnTo>
                    <a:pt x="921" y="1451"/>
                  </a:lnTo>
                  <a:lnTo>
                    <a:pt x="622" y="1246"/>
                  </a:lnTo>
                  <a:lnTo>
                    <a:pt x="622" y="1231"/>
                  </a:lnTo>
                  <a:lnTo>
                    <a:pt x="620" y="1215"/>
                  </a:lnTo>
                  <a:lnTo>
                    <a:pt x="616" y="1184"/>
                  </a:lnTo>
                  <a:lnTo>
                    <a:pt x="611" y="1154"/>
                  </a:lnTo>
                  <a:lnTo>
                    <a:pt x="608" y="1139"/>
                  </a:lnTo>
                  <a:lnTo>
                    <a:pt x="605" y="1125"/>
                  </a:lnTo>
                  <a:lnTo>
                    <a:pt x="597" y="1096"/>
                  </a:lnTo>
                  <a:lnTo>
                    <a:pt x="593" y="1082"/>
                  </a:lnTo>
                  <a:lnTo>
                    <a:pt x="588" y="1067"/>
                  </a:lnTo>
                  <a:lnTo>
                    <a:pt x="577" y="1039"/>
                  </a:lnTo>
                  <a:lnTo>
                    <a:pt x="572" y="1025"/>
                  </a:lnTo>
                  <a:lnTo>
                    <a:pt x="566" y="1012"/>
                  </a:lnTo>
                  <a:lnTo>
                    <a:pt x="559" y="998"/>
                  </a:lnTo>
                  <a:lnTo>
                    <a:pt x="553" y="985"/>
                  </a:lnTo>
                  <a:lnTo>
                    <a:pt x="539" y="959"/>
                  </a:lnTo>
                  <a:lnTo>
                    <a:pt x="530" y="947"/>
                  </a:lnTo>
                  <a:lnTo>
                    <a:pt x="523" y="934"/>
                  </a:lnTo>
                  <a:lnTo>
                    <a:pt x="506" y="910"/>
                  </a:lnTo>
                  <a:lnTo>
                    <a:pt x="498" y="898"/>
                  </a:lnTo>
                  <a:lnTo>
                    <a:pt x="489" y="887"/>
                  </a:lnTo>
                  <a:lnTo>
                    <a:pt x="480" y="874"/>
                  </a:lnTo>
                  <a:lnTo>
                    <a:pt x="471" y="863"/>
                  </a:lnTo>
                  <a:lnTo>
                    <a:pt x="461" y="852"/>
                  </a:lnTo>
                  <a:lnTo>
                    <a:pt x="451" y="841"/>
                  </a:lnTo>
                  <a:lnTo>
                    <a:pt x="431" y="821"/>
                  </a:lnTo>
                  <a:lnTo>
                    <a:pt x="410" y="801"/>
                  </a:lnTo>
                  <a:lnTo>
                    <a:pt x="399" y="791"/>
                  </a:lnTo>
                  <a:lnTo>
                    <a:pt x="388" y="782"/>
                  </a:lnTo>
                  <a:lnTo>
                    <a:pt x="375" y="773"/>
                  </a:lnTo>
                  <a:lnTo>
                    <a:pt x="364" y="764"/>
                  </a:lnTo>
                  <a:lnTo>
                    <a:pt x="352" y="755"/>
                  </a:lnTo>
                  <a:lnTo>
                    <a:pt x="340" y="747"/>
                  </a:lnTo>
                  <a:lnTo>
                    <a:pt x="328" y="739"/>
                  </a:lnTo>
                  <a:lnTo>
                    <a:pt x="315" y="731"/>
                  </a:lnTo>
                  <a:lnTo>
                    <a:pt x="290" y="716"/>
                  </a:lnTo>
                  <a:lnTo>
                    <a:pt x="277" y="709"/>
                  </a:lnTo>
                  <a:lnTo>
                    <a:pt x="264" y="702"/>
                  </a:lnTo>
                  <a:lnTo>
                    <a:pt x="237" y="690"/>
                  </a:lnTo>
                  <a:lnTo>
                    <a:pt x="223" y="684"/>
                  </a:lnTo>
                  <a:lnTo>
                    <a:pt x="209" y="678"/>
                  </a:lnTo>
                  <a:lnTo>
                    <a:pt x="181" y="669"/>
                  </a:lnTo>
                  <a:lnTo>
                    <a:pt x="152" y="660"/>
                  </a:lnTo>
                  <a:lnTo>
                    <a:pt x="137" y="656"/>
                  </a:lnTo>
                  <a:lnTo>
                    <a:pt x="123" y="653"/>
                  </a:lnTo>
                  <a:lnTo>
                    <a:pt x="108" y="649"/>
                  </a:lnTo>
                  <a:lnTo>
                    <a:pt x="93" y="647"/>
                  </a:lnTo>
                  <a:lnTo>
                    <a:pt x="63" y="642"/>
                  </a:lnTo>
                  <a:lnTo>
                    <a:pt x="47" y="640"/>
                  </a:lnTo>
                  <a:lnTo>
                    <a:pt x="31" y="639"/>
                  </a:lnTo>
                  <a:lnTo>
                    <a:pt x="16" y="638"/>
                  </a:lnTo>
                  <a:lnTo>
                    <a:pt x="0" y="637"/>
                  </a:lnTo>
                  <a:lnTo>
                    <a:pt x="197" y="348"/>
                  </a:lnTo>
                  <a:lnTo>
                    <a:pt x="3" y="0"/>
                  </a:lnTo>
                  <a:close/>
                </a:path>
              </a:pathLst>
            </a:custGeom>
            <a:solidFill>
              <a:srgbClr val="076655"/>
            </a:solidFill>
            <a:ln w="3175" cap="flat" cmpd="sng" algn="ctr">
              <a:noFill/>
              <a:prstDash val="solid"/>
            </a:ln>
            <a:effectLst/>
            <a:extLst/>
          </p:spPr>
          <p:txBody>
            <a:bodyPr lIns="0" tIns="45720" rIns="0" bIns="45720" anchor="ctr"/>
            <a:lstStyle/>
            <a:p>
              <a:pPr marL="0" marR="0" lvl="0" indent="0" algn="ctr" defTabSz="1219261" eaLnBrk="1" fontAlgn="auto" latinLnBrk="0" hangingPunct="1">
                <a:lnSpc>
                  <a:spcPct val="120000"/>
                </a:lnSpc>
                <a:spcBef>
                  <a:spcPts val="451"/>
                </a:spcBef>
                <a:spcAft>
                  <a:spcPts val="451"/>
                </a:spcAft>
                <a:buClrTx/>
                <a:buSzTx/>
                <a:buFontTx/>
                <a:buNone/>
                <a:tabLst/>
                <a:defRPr/>
              </a:pPr>
              <a:endParaRPr kumimoji="0" lang="en-US" sz="2133" b="0" i="0" u="none" strike="noStrike" kern="0" cap="none" spc="0" normalizeH="0" baseline="0" noProof="0">
                <a:ln>
                  <a:noFill/>
                </a:ln>
                <a:solidFill>
                  <a:srgbClr val="080808"/>
                </a:solidFill>
                <a:effectLst/>
                <a:uLnTx/>
                <a:uFillTx/>
                <a:latin typeface="Impact" pitchFamily="34" charset="0"/>
              </a:endParaRPr>
            </a:p>
          </p:txBody>
        </p:sp>
        <p:sp>
          <p:nvSpPr>
            <p:cNvPr id="6" name="箭头4"/>
            <p:cNvSpPr>
              <a:spLocks noChangeAspect="1"/>
            </p:cNvSpPr>
            <p:nvPr/>
          </p:nvSpPr>
          <p:spPr bwMode="auto">
            <a:xfrm>
              <a:off x="3243850" y="1412001"/>
              <a:ext cx="1425514" cy="1319866"/>
            </a:xfrm>
            <a:custGeom>
              <a:avLst/>
              <a:gdLst>
                <a:gd name="T0" fmla="*/ 637 w 1431"/>
                <a:gd name="T1" fmla="*/ 1302 h 1325"/>
                <a:gd name="T2" fmla="*/ 637 w 1431"/>
                <a:gd name="T3" fmla="*/ 1248 h 1325"/>
                <a:gd name="T4" fmla="*/ 640 w 1431"/>
                <a:gd name="T5" fmla="*/ 1217 h 1325"/>
                <a:gd name="T6" fmla="*/ 646 w 1431"/>
                <a:gd name="T7" fmla="*/ 1170 h 1325"/>
                <a:gd name="T8" fmla="*/ 655 w 1431"/>
                <a:gd name="T9" fmla="*/ 1125 h 1325"/>
                <a:gd name="T10" fmla="*/ 663 w 1431"/>
                <a:gd name="T11" fmla="*/ 1095 h 1325"/>
                <a:gd name="T12" fmla="*/ 678 w 1431"/>
                <a:gd name="T13" fmla="*/ 1052 h 1325"/>
                <a:gd name="T14" fmla="*/ 689 w 1431"/>
                <a:gd name="T15" fmla="*/ 1024 h 1325"/>
                <a:gd name="T16" fmla="*/ 708 w 1431"/>
                <a:gd name="T17" fmla="*/ 983 h 1325"/>
                <a:gd name="T18" fmla="*/ 724 w 1431"/>
                <a:gd name="T19" fmla="*/ 957 h 1325"/>
                <a:gd name="T20" fmla="*/ 739 w 1431"/>
                <a:gd name="T21" fmla="*/ 932 h 1325"/>
                <a:gd name="T22" fmla="*/ 756 w 1431"/>
                <a:gd name="T23" fmla="*/ 907 h 1325"/>
                <a:gd name="T24" fmla="*/ 773 w 1431"/>
                <a:gd name="T25" fmla="*/ 884 h 1325"/>
                <a:gd name="T26" fmla="*/ 792 w 1431"/>
                <a:gd name="T27" fmla="*/ 860 h 1325"/>
                <a:gd name="T28" fmla="*/ 822 w 1431"/>
                <a:gd name="T29" fmla="*/ 827 h 1325"/>
                <a:gd name="T30" fmla="*/ 843 w 1431"/>
                <a:gd name="T31" fmla="*/ 807 h 1325"/>
                <a:gd name="T32" fmla="*/ 877 w 1431"/>
                <a:gd name="T33" fmla="*/ 778 h 1325"/>
                <a:gd name="T34" fmla="*/ 901 w 1431"/>
                <a:gd name="T35" fmla="*/ 760 h 1325"/>
                <a:gd name="T36" fmla="*/ 938 w 1431"/>
                <a:gd name="T37" fmla="*/ 735 h 1325"/>
                <a:gd name="T38" fmla="*/ 976 w 1431"/>
                <a:gd name="T39" fmla="*/ 711 h 1325"/>
                <a:gd name="T40" fmla="*/ 1003 w 1431"/>
                <a:gd name="T41" fmla="*/ 698 h 1325"/>
                <a:gd name="T42" fmla="*/ 1030 w 1431"/>
                <a:gd name="T43" fmla="*/ 686 h 1325"/>
                <a:gd name="T44" fmla="*/ 1059 w 1431"/>
                <a:gd name="T45" fmla="*/ 675 h 1325"/>
                <a:gd name="T46" fmla="*/ 1117 w 1431"/>
                <a:gd name="T47" fmla="*/ 657 h 1325"/>
                <a:gd name="T48" fmla="*/ 1147 w 1431"/>
                <a:gd name="T49" fmla="*/ 649 h 1325"/>
                <a:gd name="T50" fmla="*/ 1192 w 1431"/>
                <a:gd name="T51" fmla="*/ 642 h 1325"/>
                <a:gd name="T52" fmla="*/ 1224 w 1431"/>
                <a:gd name="T53" fmla="*/ 638 h 1325"/>
                <a:gd name="T54" fmla="*/ 1431 w 1431"/>
                <a:gd name="T55" fmla="*/ 334 h 1325"/>
                <a:gd name="T56" fmla="*/ 1207 w 1431"/>
                <a:gd name="T57" fmla="*/ 1 h 1325"/>
                <a:gd name="T58" fmla="*/ 1142 w 1431"/>
                <a:gd name="T59" fmla="*/ 6 h 1325"/>
                <a:gd name="T60" fmla="*/ 1080 w 1431"/>
                <a:gd name="T61" fmla="*/ 15 h 1325"/>
                <a:gd name="T62" fmla="*/ 1018 w 1431"/>
                <a:gd name="T63" fmla="*/ 26 h 1325"/>
                <a:gd name="T64" fmla="*/ 957 w 1431"/>
                <a:gd name="T65" fmla="*/ 40 h 1325"/>
                <a:gd name="T66" fmla="*/ 898 w 1431"/>
                <a:gd name="T67" fmla="*/ 57 h 1325"/>
                <a:gd name="T68" fmla="*/ 839 w 1431"/>
                <a:gd name="T69" fmla="*/ 76 h 1325"/>
                <a:gd name="T70" fmla="*/ 783 w 1431"/>
                <a:gd name="T71" fmla="*/ 100 h 1325"/>
                <a:gd name="T72" fmla="*/ 728 w 1431"/>
                <a:gd name="T73" fmla="*/ 125 h 1325"/>
                <a:gd name="T74" fmla="*/ 673 w 1431"/>
                <a:gd name="T75" fmla="*/ 152 h 1325"/>
                <a:gd name="T76" fmla="*/ 620 w 1431"/>
                <a:gd name="T77" fmla="*/ 182 h 1325"/>
                <a:gd name="T78" fmla="*/ 570 w 1431"/>
                <a:gd name="T79" fmla="*/ 214 h 1325"/>
                <a:gd name="T80" fmla="*/ 520 w 1431"/>
                <a:gd name="T81" fmla="*/ 250 h 1325"/>
                <a:gd name="T82" fmla="*/ 472 w 1431"/>
                <a:gd name="T83" fmla="*/ 287 h 1325"/>
                <a:gd name="T84" fmla="*/ 427 w 1431"/>
                <a:gd name="T85" fmla="*/ 325 h 1325"/>
                <a:gd name="T86" fmla="*/ 382 w 1431"/>
                <a:gd name="T87" fmla="*/ 366 h 1325"/>
                <a:gd name="T88" fmla="*/ 341 w 1431"/>
                <a:gd name="T89" fmla="*/ 410 h 1325"/>
                <a:gd name="T90" fmla="*/ 301 w 1431"/>
                <a:gd name="T91" fmla="*/ 455 h 1325"/>
                <a:gd name="T92" fmla="*/ 263 w 1431"/>
                <a:gd name="T93" fmla="*/ 502 h 1325"/>
                <a:gd name="T94" fmla="*/ 227 w 1431"/>
                <a:gd name="T95" fmla="*/ 550 h 1325"/>
                <a:gd name="T96" fmla="*/ 194 w 1431"/>
                <a:gd name="T97" fmla="*/ 602 h 1325"/>
                <a:gd name="T98" fmla="*/ 163 w 1431"/>
                <a:gd name="T99" fmla="*/ 653 h 1325"/>
                <a:gd name="T100" fmla="*/ 135 w 1431"/>
                <a:gd name="T101" fmla="*/ 707 h 1325"/>
                <a:gd name="T102" fmla="*/ 109 w 1431"/>
                <a:gd name="T103" fmla="*/ 762 h 1325"/>
                <a:gd name="T104" fmla="*/ 86 w 1431"/>
                <a:gd name="T105" fmla="*/ 819 h 1325"/>
                <a:gd name="T106" fmla="*/ 64 w 1431"/>
                <a:gd name="T107" fmla="*/ 876 h 1325"/>
                <a:gd name="T108" fmla="*/ 47 w 1431"/>
                <a:gd name="T109" fmla="*/ 936 h 1325"/>
                <a:gd name="T110" fmla="*/ 31 w 1431"/>
                <a:gd name="T111" fmla="*/ 996 h 1325"/>
                <a:gd name="T112" fmla="*/ 19 w 1431"/>
                <a:gd name="T113" fmla="*/ 1058 h 1325"/>
                <a:gd name="T114" fmla="*/ 10 w 1431"/>
                <a:gd name="T115" fmla="*/ 1120 h 1325"/>
                <a:gd name="T116" fmla="*/ 4 w 1431"/>
                <a:gd name="T117" fmla="*/ 1183 h 1325"/>
                <a:gd name="T118" fmla="*/ 1 w 1431"/>
                <a:gd name="T119" fmla="*/ 1247 h 1325"/>
                <a:gd name="T120" fmla="*/ 1 w 1431"/>
                <a:gd name="T121" fmla="*/ 1302 h 1325"/>
                <a:gd name="T122" fmla="*/ 335 w 1431"/>
                <a:gd name="T123" fmla="*/ 1129 h 1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431" h="1325">
                  <a:moveTo>
                    <a:pt x="638" y="1324"/>
                  </a:moveTo>
                  <a:lnTo>
                    <a:pt x="637" y="1302"/>
                  </a:lnTo>
                  <a:lnTo>
                    <a:pt x="637" y="1280"/>
                  </a:lnTo>
                  <a:lnTo>
                    <a:pt x="637" y="1248"/>
                  </a:lnTo>
                  <a:lnTo>
                    <a:pt x="638" y="1232"/>
                  </a:lnTo>
                  <a:lnTo>
                    <a:pt x="640" y="1217"/>
                  </a:lnTo>
                  <a:lnTo>
                    <a:pt x="644" y="1185"/>
                  </a:lnTo>
                  <a:lnTo>
                    <a:pt x="646" y="1170"/>
                  </a:lnTo>
                  <a:lnTo>
                    <a:pt x="649" y="1154"/>
                  </a:lnTo>
                  <a:lnTo>
                    <a:pt x="655" y="1125"/>
                  </a:lnTo>
                  <a:lnTo>
                    <a:pt x="659" y="1110"/>
                  </a:lnTo>
                  <a:lnTo>
                    <a:pt x="663" y="1095"/>
                  </a:lnTo>
                  <a:lnTo>
                    <a:pt x="673" y="1067"/>
                  </a:lnTo>
                  <a:lnTo>
                    <a:pt x="678" y="1052"/>
                  </a:lnTo>
                  <a:lnTo>
                    <a:pt x="683" y="1038"/>
                  </a:lnTo>
                  <a:lnTo>
                    <a:pt x="689" y="1024"/>
                  </a:lnTo>
                  <a:lnTo>
                    <a:pt x="695" y="1010"/>
                  </a:lnTo>
                  <a:lnTo>
                    <a:pt x="708" y="983"/>
                  </a:lnTo>
                  <a:lnTo>
                    <a:pt x="715" y="970"/>
                  </a:lnTo>
                  <a:lnTo>
                    <a:pt x="724" y="957"/>
                  </a:lnTo>
                  <a:lnTo>
                    <a:pt x="731" y="944"/>
                  </a:lnTo>
                  <a:lnTo>
                    <a:pt x="739" y="932"/>
                  </a:lnTo>
                  <a:lnTo>
                    <a:pt x="747" y="920"/>
                  </a:lnTo>
                  <a:lnTo>
                    <a:pt x="756" y="907"/>
                  </a:lnTo>
                  <a:lnTo>
                    <a:pt x="764" y="895"/>
                  </a:lnTo>
                  <a:lnTo>
                    <a:pt x="773" y="884"/>
                  </a:lnTo>
                  <a:lnTo>
                    <a:pt x="783" y="871"/>
                  </a:lnTo>
                  <a:lnTo>
                    <a:pt x="792" y="860"/>
                  </a:lnTo>
                  <a:lnTo>
                    <a:pt x="812" y="838"/>
                  </a:lnTo>
                  <a:lnTo>
                    <a:pt x="822" y="827"/>
                  </a:lnTo>
                  <a:lnTo>
                    <a:pt x="832" y="817"/>
                  </a:lnTo>
                  <a:lnTo>
                    <a:pt x="843" y="807"/>
                  </a:lnTo>
                  <a:lnTo>
                    <a:pt x="854" y="797"/>
                  </a:lnTo>
                  <a:lnTo>
                    <a:pt x="877" y="778"/>
                  </a:lnTo>
                  <a:lnTo>
                    <a:pt x="889" y="769"/>
                  </a:lnTo>
                  <a:lnTo>
                    <a:pt x="901" y="760"/>
                  </a:lnTo>
                  <a:lnTo>
                    <a:pt x="925" y="743"/>
                  </a:lnTo>
                  <a:lnTo>
                    <a:pt x="938" y="735"/>
                  </a:lnTo>
                  <a:lnTo>
                    <a:pt x="951" y="727"/>
                  </a:lnTo>
                  <a:lnTo>
                    <a:pt x="976" y="711"/>
                  </a:lnTo>
                  <a:lnTo>
                    <a:pt x="990" y="705"/>
                  </a:lnTo>
                  <a:lnTo>
                    <a:pt x="1003" y="698"/>
                  </a:lnTo>
                  <a:lnTo>
                    <a:pt x="1017" y="692"/>
                  </a:lnTo>
                  <a:lnTo>
                    <a:pt x="1030" y="686"/>
                  </a:lnTo>
                  <a:lnTo>
                    <a:pt x="1045" y="680"/>
                  </a:lnTo>
                  <a:lnTo>
                    <a:pt x="1059" y="675"/>
                  </a:lnTo>
                  <a:lnTo>
                    <a:pt x="1088" y="665"/>
                  </a:lnTo>
                  <a:lnTo>
                    <a:pt x="1117" y="657"/>
                  </a:lnTo>
                  <a:lnTo>
                    <a:pt x="1132" y="653"/>
                  </a:lnTo>
                  <a:lnTo>
                    <a:pt x="1147" y="649"/>
                  </a:lnTo>
                  <a:lnTo>
                    <a:pt x="1177" y="644"/>
                  </a:lnTo>
                  <a:lnTo>
                    <a:pt x="1192" y="642"/>
                  </a:lnTo>
                  <a:lnTo>
                    <a:pt x="1209" y="640"/>
                  </a:lnTo>
                  <a:lnTo>
                    <a:pt x="1224" y="638"/>
                  </a:lnTo>
                  <a:lnTo>
                    <a:pt x="1240" y="637"/>
                  </a:lnTo>
                  <a:lnTo>
                    <a:pt x="1431" y="334"/>
                  </a:lnTo>
                  <a:lnTo>
                    <a:pt x="1239" y="0"/>
                  </a:lnTo>
                  <a:lnTo>
                    <a:pt x="1207" y="1"/>
                  </a:lnTo>
                  <a:lnTo>
                    <a:pt x="1174" y="3"/>
                  </a:lnTo>
                  <a:lnTo>
                    <a:pt x="1142" y="6"/>
                  </a:lnTo>
                  <a:lnTo>
                    <a:pt x="1111" y="10"/>
                  </a:lnTo>
                  <a:lnTo>
                    <a:pt x="1080" y="15"/>
                  </a:lnTo>
                  <a:lnTo>
                    <a:pt x="1049" y="20"/>
                  </a:lnTo>
                  <a:lnTo>
                    <a:pt x="1018" y="26"/>
                  </a:lnTo>
                  <a:lnTo>
                    <a:pt x="987" y="32"/>
                  </a:lnTo>
                  <a:lnTo>
                    <a:pt x="957" y="40"/>
                  </a:lnTo>
                  <a:lnTo>
                    <a:pt x="928" y="48"/>
                  </a:lnTo>
                  <a:lnTo>
                    <a:pt x="898" y="57"/>
                  </a:lnTo>
                  <a:lnTo>
                    <a:pt x="868" y="66"/>
                  </a:lnTo>
                  <a:lnTo>
                    <a:pt x="839" y="76"/>
                  </a:lnTo>
                  <a:lnTo>
                    <a:pt x="811" y="88"/>
                  </a:lnTo>
                  <a:lnTo>
                    <a:pt x="783" y="100"/>
                  </a:lnTo>
                  <a:lnTo>
                    <a:pt x="755" y="112"/>
                  </a:lnTo>
                  <a:lnTo>
                    <a:pt x="728" y="125"/>
                  </a:lnTo>
                  <a:lnTo>
                    <a:pt x="699" y="138"/>
                  </a:lnTo>
                  <a:lnTo>
                    <a:pt x="673" y="152"/>
                  </a:lnTo>
                  <a:lnTo>
                    <a:pt x="646" y="167"/>
                  </a:lnTo>
                  <a:lnTo>
                    <a:pt x="620" y="182"/>
                  </a:lnTo>
                  <a:lnTo>
                    <a:pt x="595" y="198"/>
                  </a:lnTo>
                  <a:lnTo>
                    <a:pt x="570" y="214"/>
                  </a:lnTo>
                  <a:lnTo>
                    <a:pt x="544" y="231"/>
                  </a:lnTo>
                  <a:lnTo>
                    <a:pt x="520" y="250"/>
                  </a:lnTo>
                  <a:lnTo>
                    <a:pt x="496" y="268"/>
                  </a:lnTo>
                  <a:lnTo>
                    <a:pt x="472" y="287"/>
                  </a:lnTo>
                  <a:lnTo>
                    <a:pt x="449" y="306"/>
                  </a:lnTo>
                  <a:lnTo>
                    <a:pt x="427" y="325"/>
                  </a:lnTo>
                  <a:lnTo>
                    <a:pt x="405" y="346"/>
                  </a:lnTo>
                  <a:lnTo>
                    <a:pt x="382" y="366"/>
                  </a:lnTo>
                  <a:lnTo>
                    <a:pt x="361" y="388"/>
                  </a:lnTo>
                  <a:lnTo>
                    <a:pt x="341" y="410"/>
                  </a:lnTo>
                  <a:lnTo>
                    <a:pt x="320" y="433"/>
                  </a:lnTo>
                  <a:lnTo>
                    <a:pt x="301" y="455"/>
                  </a:lnTo>
                  <a:lnTo>
                    <a:pt x="282" y="478"/>
                  </a:lnTo>
                  <a:lnTo>
                    <a:pt x="263" y="502"/>
                  </a:lnTo>
                  <a:lnTo>
                    <a:pt x="245" y="526"/>
                  </a:lnTo>
                  <a:lnTo>
                    <a:pt x="227" y="550"/>
                  </a:lnTo>
                  <a:lnTo>
                    <a:pt x="210" y="576"/>
                  </a:lnTo>
                  <a:lnTo>
                    <a:pt x="194" y="602"/>
                  </a:lnTo>
                  <a:lnTo>
                    <a:pt x="178" y="627"/>
                  </a:lnTo>
                  <a:lnTo>
                    <a:pt x="163" y="653"/>
                  </a:lnTo>
                  <a:lnTo>
                    <a:pt x="149" y="680"/>
                  </a:lnTo>
                  <a:lnTo>
                    <a:pt x="135" y="707"/>
                  </a:lnTo>
                  <a:lnTo>
                    <a:pt x="122" y="735"/>
                  </a:lnTo>
                  <a:lnTo>
                    <a:pt x="109" y="762"/>
                  </a:lnTo>
                  <a:lnTo>
                    <a:pt x="97" y="790"/>
                  </a:lnTo>
                  <a:lnTo>
                    <a:pt x="86" y="819"/>
                  </a:lnTo>
                  <a:lnTo>
                    <a:pt x="74" y="847"/>
                  </a:lnTo>
                  <a:lnTo>
                    <a:pt x="64" y="876"/>
                  </a:lnTo>
                  <a:lnTo>
                    <a:pt x="55" y="906"/>
                  </a:lnTo>
                  <a:lnTo>
                    <a:pt x="47" y="936"/>
                  </a:lnTo>
                  <a:lnTo>
                    <a:pt x="39" y="966"/>
                  </a:lnTo>
                  <a:lnTo>
                    <a:pt x="31" y="996"/>
                  </a:lnTo>
                  <a:lnTo>
                    <a:pt x="25" y="1026"/>
                  </a:lnTo>
                  <a:lnTo>
                    <a:pt x="19" y="1058"/>
                  </a:lnTo>
                  <a:lnTo>
                    <a:pt x="14" y="1089"/>
                  </a:lnTo>
                  <a:lnTo>
                    <a:pt x="10" y="1120"/>
                  </a:lnTo>
                  <a:lnTo>
                    <a:pt x="6" y="1151"/>
                  </a:lnTo>
                  <a:lnTo>
                    <a:pt x="4" y="1183"/>
                  </a:lnTo>
                  <a:lnTo>
                    <a:pt x="2" y="1215"/>
                  </a:lnTo>
                  <a:lnTo>
                    <a:pt x="1" y="1247"/>
                  </a:lnTo>
                  <a:lnTo>
                    <a:pt x="0" y="1280"/>
                  </a:lnTo>
                  <a:lnTo>
                    <a:pt x="1" y="1302"/>
                  </a:lnTo>
                  <a:lnTo>
                    <a:pt x="2" y="1325"/>
                  </a:lnTo>
                  <a:lnTo>
                    <a:pt x="335" y="1129"/>
                  </a:lnTo>
                  <a:lnTo>
                    <a:pt x="638" y="1324"/>
                  </a:lnTo>
                  <a:close/>
                </a:path>
              </a:pathLst>
            </a:custGeom>
            <a:solidFill>
              <a:srgbClr val="076655"/>
            </a:solidFill>
            <a:ln w="3175" cap="flat" cmpd="sng" algn="ctr">
              <a:noFill/>
              <a:prstDash val="solid"/>
            </a:ln>
            <a:effectLst/>
            <a:extLst/>
          </p:spPr>
          <p:txBody>
            <a:bodyPr lIns="91440" tIns="45720" rIns="91440" bIns="45720" anchor="ctr"/>
            <a:lstStyle/>
            <a:p>
              <a:pPr marL="0" marR="0" lvl="0" indent="0" defTabSz="1219261" eaLnBrk="1" fontAlgn="auto" latinLnBrk="0" hangingPunct="1">
                <a:lnSpc>
                  <a:spcPct val="120000"/>
                </a:lnSpc>
                <a:spcBef>
                  <a:spcPts val="0"/>
                </a:spcBef>
                <a:spcAft>
                  <a:spcPts val="0"/>
                </a:spcAft>
                <a:buClrTx/>
                <a:buSzTx/>
                <a:buFontTx/>
                <a:buNone/>
                <a:tabLst/>
                <a:defRPr/>
              </a:pPr>
              <a:endParaRPr kumimoji="0" lang="en-US" sz="933" b="0" i="0" u="none" strike="noStrike" kern="0" cap="none" spc="0" normalizeH="0" baseline="0" noProof="0">
                <a:ln>
                  <a:noFill/>
                </a:ln>
                <a:solidFill>
                  <a:srgbClr val="080808"/>
                </a:solidFill>
                <a:effectLst/>
                <a:uLnTx/>
                <a:uFillTx/>
                <a:latin typeface="微软雅黑" pitchFamily="34" charset="-122"/>
              </a:endParaRPr>
            </a:p>
          </p:txBody>
        </p:sp>
        <p:sp>
          <p:nvSpPr>
            <p:cNvPr id="7" name="箭头3"/>
            <p:cNvSpPr>
              <a:spLocks noChangeAspect="1"/>
            </p:cNvSpPr>
            <p:nvPr/>
          </p:nvSpPr>
          <p:spPr bwMode="auto">
            <a:xfrm>
              <a:off x="3248314" y="2603898"/>
              <a:ext cx="1291593" cy="1360042"/>
            </a:xfrm>
            <a:custGeom>
              <a:avLst/>
              <a:gdLst>
                <a:gd name="T0" fmla="*/ 1096 w 1295"/>
                <a:gd name="T1" fmla="*/ 1023 h 1364"/>
                <a:gd name="T2" fmla="*/ 1276 w 1295"/>
                <a:gd name="T3" fmla="*/ 728 h 1364"/>
                <a:gd name="T4" fmla="*/ 1232 w 1295"/>
                <a:gd name="T5" fmla="*/ 726 h 1364"/>
                <a:gd name="T6" fmla="*/ 1187 w 1295"/>
                <a:gd name="T7" fmla="*/ 722 h 1364"/>
                <a:gd name="T8" fmla="*/ 1131 w 1295"/>
                <a:gd name="T9" fmla="*/ 711 h 1364"/>
                <a:gd name="T10" fmla="*/ 1103 w 1295"/>
                <a:gd name="T11" fmla="*/ 704 h 1364"/>
                <a:gd name="T12" fmla="*/ 1050 w 1295"/>
                <a:gd name="T13" fmla="*/ 687 h 1364"/>
                <a:gd name="T14" fmla="*/ 1023 w 1295"/>
                <a:gd name="T15" fmla="*/ 677 h 1364"/>
                <a:gd name="T16" fmla="*/ 973 w 1295"/>
                <a:gd name="T17" fmla="*/ 653 h 1364"/>
                <a:gd name="T18" fmla="*/ 949 w 1295"/>
                <a:gd name="T19" fmla="*/ 638 h 1364"/>
                <a:gd name="T20" fmla="*/ 902 w 1295"/>
                <a:gd name="T21" fmla="*/ 608 h 1364"/>
                <a:gd name="T22" fmla="*/ 880 w 1295"/>
                <a:gd name="T23" fmla="*/ 591 h 1364"/>
                <a:gd name="T24" fmla="*/ 837 w 1295"/>
                <a:gd name="T25" fmla="*/ 556 h 1364"/>
                <a:gd name="T26" fmla="*/ 799 w 1295"/>
                <a:gd name="T27" fmla="*/ 517 h 1364"/>
                <a:gd name="T28" fmla="*/ 781 w 1295"/>
                <a:gd name="T29" fmla="*/ 496 h 1364"/>
                <a:gd name="T30" fmla="*/ 747 w 1295"/>
                <a:gd name="T31" fmla="*/ 451 h 1364"/>
                <a:gd name="T32" fmla="*/ 725 w 1295"/>
                <a:gd name="T33" fmla="*/ 417 h 1364"/>
                <a:gd name="T34" fmla="*/ 703 w 1295"/>
                <a:gd name="T35" fmla="*/ 380 h 1364"/>
                <a:gd name="T36" fmla="*/ 680 w 1295"/>
                <a:gd name="T37" fmla="*/ 330 h 1364"/>
                <a:gd name="T38" fmla="*/ 670 w 1295"/>
                <a:gd name="T39" fmla="*/ 303 h 1364"/>
                <a:gd name="T40" fmla="*/ 657 w 1295"/>
                <a:gd name="T41" fmla="*/ 263 h 1364"/>
                <a:gd name="T42" fmla="*/ 646 w 1295"/>
                <a:gd name="T43" fmla="*/ 221 h 1364"/>
                <a:gd name="T44" fmla="*/ 322 w 1295"/>
                <a:gd name="T45" fmla="*/ 0 h 1364"/>
                <a:gd name="T46" fmla="*/ 2 w 1295"/>
                <a:gd name="T47" fmla="*/ 222 h 1364"/>
                <a:gd name="T48" fmla="*/ 10 w 1295"/>
                <a:gd name="T49" fmla="*/ 282 h 1364"/>
                <a:gd name="T50" fmla="*/ 21 w 1295"/>
                <a:gd name="T51" fmla="*/ 343 h 1364"/>
                <a:gd name="T52" fmla="*/ 35 w 1295"/>
                <a:gd name="T53" fmla="*/ 401 h 1364"/>
                <a:gd name="T54" fmla="*/ 51 w 1295"/>
                <a:gd name="T55" fmla="*/ 458 h 1364"/>
                <a:gd name="T56" fmla="*/ 69 w 1295"/>
                <a:gd name="T57" fmla="*/ 516 h 1364"/>
                <a:gd name="T58" fmla="*/ 91 w 1295"/>
                <a:gd name="T59" fmla="*/ 571 h 1364"/>
                <a:gd name="T60" fmla="*/ 115 w 1295"/>
                <a:gd name="T61" fmla="*/ 624 h 1364"/>
                <a:gd name="T62" fmla="*/ 141 w 1295"/>
                <a:gd name="T63" fmla="*/ 678 h 1364"/>
                <a:gd name="T64" fmla="*/ 169 w 1295"/>
                <a:gd name="T65" fmla="*/ 729 h 1364"/>
                <a:gd name="T66" fmla="*/ 200 w 1295"/>
                <a:gd name="T67" fmla="*/ 779 h 1364"/>
                <a:gd name="T68" fmla="*/ 233 w 1295"/>
                <a:gd name="T69" fmla="*/ 828 h 1364"/>
                <a:gd name="T70" fmla="*/ 268 w 1295"/>
                <a:gd name="T71" fmla="*/ 874 h 1364"/>
                <a:gd name="T72" fmla="*/ 305 w 1295"/>
                <a:gd name="T73" fmla="*/ 919 h 1364"/>
                <a:gd name="T74" fmla="*/ 344 w 1295"/>
                <a:gd name="T75" fmla="*/ 962 h 1364"/>
                <a:gd name="T76" fmla="*/ 385 w 1295"/>
                <a:gd name="T77" fmla="*/ 1004 h 1364"/>
                <a:gd name="T78" fmla="*/ 428 w 1295"/>
                <a:gd name="T79" fmla="*/ 1043 h 1364"/>
                <a:gd name="T80" fmla="*/ 473 w 1295"/>
                <a:gd name="T81" fmla="*/ 1081 h 1364"/>
                <a:gd name="T82" fmla="*/ 519 w 1295"/>
                <a:gd name="T83" fmla="*/ 1116 h 1364"/>
                <a:gd name="T84" fmla="*/ 567 w 1295"/>
                <a:gd name="T85" fmla="*/ 1151 h 1364"/>
                <a:gd name="T86" fmla="*/ 616 w 1295"/>
                <a:gd name="T87" fmla="*/ 1182 h 1364"/>
                <a:gd name="T88" fmla="*/ 667 w 1295"/>
                <a:gd name="T89" fmla="*/ 1211 h 1364"/>
                <a:gd name="T90" fmla="*/ 720 w 1295"/>
                <a:gd name="T91" fmla="*/ 1237 h 1364"/>
                <a:gd name="T92" fmla="*/ 774 w 1295"/>
                <a:gd name="T93" fmla="*/ 1262 h 1364"/>
                <a:gd name="T94" fmla="*/ 828 w 1295"/>
                <a:gd name="T95" fmla="*/ 1283 h 1364"/>
                <a:gd name="T96" fmla="*/ 885 w 1295"/>
                <a:gd name="T97" fmla="*/ 1304 h 1364"/>
                <a:gd name="T98" fmla="*/ 942 w 1295"/>
                <a:gd name="T99" fmla="*/ 1321 h 1364"/>
                <a:gd name="T100" fmla="*/ 1001 w 1295"/>
                <a:gd name="T101" fmla="*/ 1335 h 1364"/>
                <a:gd name="T102" fmla="*/ 1061 w 1295"/>
                <a:gd name="T103" fmla="*/ 1346 h 1364"/>
                <a:gd name="T104" fmla="*/ 1121 w 1295"/>
                <a:gd name="T105" fmla="*/ 1355 h 1364"/>
                <a:gd name="T106" fmla="*/ 1182 w 1295"/>
                <a:gd name="T107" fmla="*/ 1361 h 1364"/>
                <a:gd name="T108" fmla="*/ 1245 w 1295"/>
                <a:gd name="T109" fmla="*/ 1364 h 1364"/>
                <a:gd name="T110" fmla="*/ 1281 w 1295"/>
                <a:gd name="T111" fmla="*/ 1364 h 1364"/>
                <a:gd name="T112" fmla="*/ 1290 w 1295"/>
                <a:gd name="T113" fmla="*/ 1362 h 1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295" h="1364">
                  <a:moveTo>
                    <a:pt x="1295" y="1362"/>
                  </a:moveTo>
                  <a:lnTo>
                    <a:pt x="1096" y="1023"/>
                  </a:lnTo>
                  <a:lnTo>
                    <a:pt x="1295" y="727"/>
                  </a:lnTo>
                  <a:lnTo>
                    <a:pt x="1276" y="728"/>
                  </a:lnTo>
                  <a:lnTo>
                    <a:pt x="1246" y="727"/>
                  </a:lnTo>
                  <a:lnTo>
                    <a:pt x="1232" y="726"/>
                  </a:lnTo>
                  <a:lnTo>
                    <a:pt x="1217" y="725"/>
                  </a:lnTo>
                  <a:lnTo>
                    <a:pt x="1187" y="722"/>
                  </a:lnTo>
                  <a:lnTo>
                    <a:pt x="1159" y="717"/>
                  </a:lnTo>
                  <a:lnTo>
                    <a:pt x="1131" y="711"/>
                  </a:lnTo>
                  <a:lnTo>
                    <a:pt x="1117" y="708"/>
                  </a:lnTo>
                  <a:lnTo>
                    <a:pt x="1103" y="704"/>
                  </a:lnTo>
                  <a:lnTo>
                    <a:pt x="1076" y="696"/>
                  </a:lnTo>
                  <a:lnTo>
                    <a:pt x="1050" y="687"/>
                  </a:lnTo>
                  <a:lnTo>
                    <a:pt x="1037" y="682"/>
                  </a:lnTo>
                  <a:lnTo>
                    <a:pt x="1023" y="677"/>
                  </a:lnTo>
                  <a:lnTo>
                    <a:pt x="998" y="665"/>
                  </a:lnTo>
                  <a:lnTo>
                    <a:pt x="973" y="653"/>
                  </a:lnTo>
                  <a:lnTo>
                    <a:pt x="961" y="646"/>
                  </a:lnTo>
                  <a:lnTo>
                    <a:pt x="949" y="638"/>
                  </a:lnTo>
                  <a:lnTo>
                    <a:pt x="925" y="623"/>
                  </a:lnTo>
                  <a:lnTo>
                    <a:pt x="902" y="608"/>
                  </a:lnTo>
                  <a:lnTo>
                    <a:pt x="891" y="600"/>
                  </a:lnTo>
                  <a:lnTo>
                    <a:pt x="880" y="591"/>
                  </a:lnTo>
                  <a:lnTo>
                    <a:pt x="858" y="574"/>
                  </a:lnTo>
                  <a:lnTo>
                    <a:pt x="837" y="556"/>
                  </a:lnTo>
                  <a:lnTo>
                    <a:pt x="818" y="537"/>
                  </a:lnTo>
                  <a:lnTo>
                    <a:pt x="799" y="517"/>
                  </a:lnTo>
                  <a:lnTo>
                    <a:pt x="790" y="506"/>
                  </a:lnTo>
                  <a:lnTo>
                    <a:pt x="781" y="496"/>
                  </a:lnTo>
                  <a:lnTo>
                    <a:pt x="764" y="473"/>
                  </a:lnTo>
                  <a:lnTo>
                    <a:pt x="747" y="451"/>
                  </a:lnTo>
                  <a:lnTo>
                    <a:pt x="732" y="428"/>
                  </a:lnTo>
                  <a:lnTo>
                    <a:pt x="725" y="417"/>
                  </a:lnTo>
                  <a:lnTo>
                    <a:pt x="718" y="405"/>
                  </a:lnTo>
                  <a:lnTo>
                    <a:pt x="703" y="380"/>
                  </a:lnTo>
                  <a:lnTo>
                    <a:pt x="691" y="355"/>
                  </a:lnTo>
                  <a:lnTo>
                    <a:pt x="680" y="330"/>
                  </a:lnTo>
                  <a:lnTo>
                    <a:pt x="675" y="316"/>
                  </a:lnTo>
                  <a:lnTo>
                    <a:pt x="670" y="303"/>
                  </a:lnTo>
                  <a:lnTo>
                    <a:pt x="661" y="276"/>
                  </a:lnTo>
                  <a:lnTo>
                    <a:pt x="657" y="263"/>
                  </a:lnTo>
                  <a:lnTo>
                    <a:pt x="653" y="249"/>
                  </a:lnTo>
                  <a:lnTo>
                    <a:pt x="646" y="221"/>
                  </a:lnTo>
                  <a:lnTo>
                    <a:pt x="641" y="193"/>
                  </a:lnTo>
                  <a:lnTo>
                    <a:pt x="322" y="0"/>
                  </a:lnTo>
                  <a:lnTo>
                    <a:pt x="0" y="191"/>
                  </a:lnTo>
                  <a:lnTo>
                    <a:pt x="2" y="222"/>
                  </a:lnTo>
                  <a:lnTo>
                    <a:pt x="6" y="252"/>
                  </a:lnTo>
                  <a:lnTo>
                    <a:pt x="10" y="282"/>
                  </a:lnTo>
                  <a:lnTo>
                    <a:pt x="15" y="312"/>
                  </a:lnTo>
                  <a:lnTo>
                    <a:pt x="21" y="343"/>
                  </a:lnTo>
                  <a:lnTo>
                    <a:pt x="27" y="372"/>
                  </a:lnTo>
                  <a:lnTo>
                    <a:pt x="35" y="401"/>
                  </a:lnTo>
                  <a:lnTo>
                    <a:pt x="42" y="430"/>
                  </a:lnTo>
                  <a:lnTo>
                    <a:pt x="51" y="458"/>
                  </a:lnTo>
                  <a:lnTo>
                    <a:pt x="60" y="488"/>
                  </a:lnTo>
                  <a:lnTo>
                    <a:pt x="69" y="516"/>
                  </a:lnTo>
                  <a:lnTo>
                    <a:pt x="81" y="543"/>
                  </a:lnTo>
                  <a:lnTo>
                    <a:pt x="91" y="571"/>
                  </a:lnTo>
                  <a:lnTo>
                    <a:pt x="103" y="598"/>
                  </a:lnTo>
                  <a:lnTo>
                    <a:pt x="115" y="624"/>
                  </a:lnTo>
                  <a:lnTo>
                    <a:pt x="128" y="652"/>
                  </a:lnTo>
                  <a:lnTo>
                    <a:pt x="141" y="678"/>
                  </a:lnTo>
                  <a:lnTo>
                    <a:pt x="155" y="704"/>
                  </a:lnTo>
                  <a:lnTo>
                    <a:pt x="169" y="729"/>
                  </a:lnTo>
                  <a:lnTo>
                    <a:pt x="184" y="754"/>
                  </a:lnTo>
                  <a:lnTo>
                    <a:pt x="200" y="779"/>
                  </a:lnTo>
                  <a:lnTo>
                    <a:pt x="216" y="803"/>
                  </a:lnTo>
                  <a:lnTo>
                    <a:pt x="233" y="828"/>
                  </a:lnTo>
                  <a:lnTo>
                    <a:pt x="251" y="851"/>
                  </a:lnTo>
                  <a:lnTo>
                    <a:pt x="268" y="874"/>
                  </a:lnTo>
                  <a:lnTo>
                    <a:pt x="287" y="897"/>
                  </a:lnTo>
                  <a:lnTo>
                    <a:pt x="305" y="919"/>
                  </a:lnTo>
                  <a:lnTo>
                    <a:pt x="324" y="941"/>
                  </a:lnTo>
                  <a:lnTo>
                    <a:pt x="344" y="962"/>
                  </a:lnTo>
                  <a:lnTo>
                    <a:pt x="364" y="984"/>
                  </a:lnTo>
                  <a:lnTo>
                    <a:pt x="385" y="1004"/>
                  </a:lnTo>
                  <a:lnTo>
                    <a:pt x="407" y="1024"/>
                  </a:lnTo>
                  <a:lnTo>
                    <a:pt x="428" y="1043"/>
                  </a:lnTo>
                  <a:lnTo>
                    <a:pt x="450" y="1062"/>
                  </a:lnTo>
                  <a:lnTo>
                    <a:pt x="473" y="1081"/>
                  </a:lnTo>
                  <a:lnTo>
                    <a:pt x="495" y="1099"/>
                  </a:lnTo>
                  <a:lnTo>
                    <a:pt x="519" y="1116"/>
                  </a:lnTo>
                  <a:lnTo>
                    <a:pt x="542" y="1134"/>
                  </a:lnTo>
                  <a:lnTo>
                    <a:pt x="567" y="1151"/>
                  </a:lnTo>
                  <a:lnTo>
                    <a:pt x="592" y="1166"/>
                  </a:lnTo>
                  <a:lnTo>
                    <a:pt x="616" y="1182"/>
                  </a:lnTo>
                  <a:lnTo>
                    <a:pt x="642" y="1196"/>
                  </a:lnTo>
                  <a:lnTo>
                    <a:pt x="667" y="1211"/>
                  </a:lnTo>
                  <a:lnTo>
                    <a:pt x="693" y="1224"/>
                  </a:lnTo>
                  <a:lnTo>
                    <a:pt x="720" y="1237"/>
                  </a:lnTo>
                  <a:lnTo>
                    <a:pt x="747" y="1250"/>
                  </a:lnTo>
                  <a:lnTo>
                    <a:pt x="774" y="1262"/>
                  </a:lnTo>
                  <a:lnTo>
                    <a:pt x="801" y="1273"/>
                  </a:lnTo>
                  <a:lnTo>
                    <a:pt x="828" y="1283"/>
                  </a:lnTo>
                  <a:lnTo>
                    <a:pt x="856" y="1294"/>
                  </a:lnTo>
                  <a:lnTo>
                    <a:pt x="885" y="1304"/>
                  </a:lnTo>
                  <a:lnTo>
                    <a:pt x="914" y="1312"/>
                  </a:lnTo>
                  <a:lnTo>
                    <a:pt x="942" y="1321"/>
                  </a:lnTo>
                  <a:lnTo>
                    <a:pt x="971" y="1328"/>
                  </a:lnTo>
                  <a:lnTo>
                    <a:pt x="1001" y="1335"/>
                  </a:lnTo>
                  <a:lnTo>
                    <a:pt x="1030" y="1341"/>
                  </a:lnTo>
                  <a:lnTo>
                    <a:pt x="1061" y="1346"/>
                  </a:lnTo>
                  <a:lnTo>
                    <a:pt x="1091" y="1351"/>
                  </a:lnTo>
                  <a:lnTo>
                    <a:pt x="1121" y="1355"/>
                  </a:lnTo>
                  <a:lnTo>
                    <a:pt x="1151" y="1358"/>
                  </a:lnTo>
                  <a:lnTo>
                    <a:pt x="1182" y="1361"/>
                  </a:lnTo>
                  <a:lnTo>
                    <a:pt x="1214" y="1363"/>
                  </a:lnTo>
                  <a:lnTo>
                    <a:pt x="1245" y="1364"/>
                  </a:lnTo>
                  <a:lnTo>
                    <a:pt x="1276" y="1364"/>
                  </a:lnTo>
                  <a:lnTo>
                    <a:pt x="1281" y="1364"/>
                  </a:lnTo>
                  <a:lnTo>
                    <a:pt x="1285" y="1363"/>
                  </a:lnTo>
                  <a:lnTo>
                    <a:pt x="1290" y="1362"/>
                  </a:lnTo>
                  <a:lnTo>
                    <a:pt x="1295" y="1362"/>
                  </a:lnTo>
                  <a:close/>
                </a:path>
              </a:pathLst>
            </a:custGeom>
            <a:solidFill>
              <a:srgbClr val="076655"/>
            </a:solidFill>
            <a:ln w="3175" cap="flat" cmpd="sng" algn="ctr">
              <a:noFill/>
              <a:prstDash val="solid"/>
            </a:ln>
            <a:effectLst/>
            <a:extLst/>
          </p:spPr>
          <p:txBody>
            <a:bodyPr lIns="91440" tIns="45720" rIns="91440" bIns="45720" anchor="ctr"/>
            <a:lstStyle/>
            <a:p>
              <a:pPr marL="0" marR="0" lvl="0" indent="0" defTabSz="1219261" eaLnBrk="1" fontAlgn="auto" latinLnBrk="0" hangingPunct="1">
                <a:lnSpc>
                  <a:spcPct val="120000"/>
                </a:lnSpc>
                <a:spcBef>
                  <a:spcPts val="0"/>
                </a:spcBef>
                <a:spcAft>
                  <a:spcPts val="0"/>
                </a:spcAft>
                <a:buClrTx/>
                <a:buSzTx/>
                <a:buFontTx/>
                <a:buNone/>
                <a:tabLst/>
                <a:defRPr/>
              </a:pPr>
              <a:endParaRPr kumimoji="0" lang="en-US" sz="933" b="0" i="0" u="none" strike="noStrike" kern="0" cap="none" spc="0" normalizeH="0" baseline="0" noProof="0">
                <a:ln>
                  <a:noFill/>
                </a:ln>
                <a:solidFill>
                  <a:srgbClr val="080808"/>
                </a:solidFill>
                <a:effectLst/>
                <a:uLnTx/>
                <a:uFillTx/>
                <a:latin typeface="微软雅黑" pitchFamily="34" charset="-122"/>
              </a:endParaRPr>
            </a:p>
          </p:txBody>
        </p:sp>
        <p:sp>
          <p:nvSpPr>
            <p:cNvPr id="8" name="箭头2"/>
            <p:cNvSpPr>
              <a:spLocks noChangeAspect="1"/>
            </p:cNvSpPr>
            <p:nvPr/>
          </p:nvSpPr>
          <p:spPr bwMode="auto">
            <a:xfrm>
              <a:off x="4414914" y="2731867"/>
              <a:ext cx="1380874" cy="1229097"/>
            </a:xfrm>
            <a:custGeom>
              <a:avLst/>
              <a:gdLst>
                <a:gd name="T0" fmla="*/ 0 w 1385"/>
                <a:gd name="T1" fmla="*/ 903 h 1233"/>
                <a:gd name="T2" fmla="*/ 221 w 1385"/>
                <a:gd name="T3" fmla="*/ 588 h 1233"/>
                <a:gd name="T4" fmla="*/ 262 w 1385"/>
                <a:gd name="T5" fmla="*/ 579 h 1233"/>
                <a:gd name="T6" fmla="*/ 302 w 1385"/>
                <a:gd name="T7" fmla="*/ 567 h 1233"/>
                <a:gd name="T8" fmla="*/ 354 w 1385"/>
                <a:gd name="T9" fmla="*/ 548 h 1233"/>
                <a:gd name="T10" fmla="*/ 391 w 1385"/>
                <a:gd name="T11" fmla="*/ 531 h 1233"/>
                <a:gd name="T12" fmla="*/ 427 w 1385"/>
                <a:gd name="T13" fmla="*/ 511 h 1233"/>
                <a:gd name="T14" fmla="*/ 472 w 1385"/>
                <a:gd name="T15" fmla="*/ 482 h 1233"/>
                <a:gd name="T16" fmla="*/ 506 w 1385"/>
                <a:gd name="T17" fmla="*/ 458 h 1233"/>
                <a:gd name="T18" fmla="*/ 526 w 1385"/>
                <a:gd name="T19" fmla="*/ 441 h 1233"/>
                <a:gd name="T20" fmla="*/ 546 w 1385"/>
                <a:gd name="T21" fmla="*/ 423 h 1233"/>
                <a:gd name="T22" fmla="*/ 565 w 1385"/>
                <a:gd name="T23" fmla="*/ 405 h 1233"/>
                <a:gd name="T24" fmla="*/ 584 w 1385"/>
                <a:gd name="T25" fmla="*/ 385 h 1233"/>
                <a:gd name="T26" fmla="*/ 610 w 1385"/>
                <a:gd name="T27" fmla="*/ 353 h 1233"/>
                <a:gd name="T28" fmla="*/ 642 w 1385"/>
                <a:gd name="T29" fmla="*/ 310 h 1233"/>
                <a:gd name="T30" fmla="*/ 671 w 1385"/>
                <a:gd name="T31" fmla="*/ 264 h 1233"/>
                <a:gd name="T32" fmla="*/ 689 w 1385"/>
                <a:gd name="T33" fmla="*/ 228 h 1233"/>
                <a:gd name="T34" fmla="*/ 705 w 1385"/>
                <a:gd name="T35" fmla="*/ 189 h 1233"/>
                <a:gd name="T36" fmla="*/ 723 w 1385"/>
                <a:gd name="T37" fmla="*/ 138 h 1233"/>
                <a:gd name="T38" fmla="*/ 737 w 1385"/>
                <a:gd name="T39" fmla="*/ 84 h 1233"/>
                <a:gd name="T40" fmla="*/ 746 w 1385"/>
                <a:gd name="T41" fmla="*/ 28 h 1233"/>
                <a:gd name="T42" fmla="*/ 748 w 1385"/>
                <a:gd name="T43" fmla="*/ 0 h 1233"/>
                <a:gd name="T44" fmla="*/ 1385 w 1385"/>
                <a:gd name="T45" fmla="*/ 4 h 1233"/>
                <a:gd name="T46" fmla="*/ 1382 w 1385"/>
                <a:gd name="T47" fmla="*/ 66 h 1233"/>
                <a:gd name="T48" fmla="*/ 1375 w 1385"/>
                <a:gd name="T49" fmla="*/ 126 h 1233"/>
                <a:gd name="T50" fmla="*/ 1366 w 1385"/>
                <a:gd name="T51" fmla="*/ 185 h 1233"/>
                <a:gd name="T52" fmla="*/ 1354 w 1385"/>
                <a:gd name="T53" fmla="*/ 245 h 1233"/>
                <a:gd name="T54" fmla="*/ 1339 w 1385"/>
                <a:gd name="T55" fmla="*/ 302 h 1233"/>
                <a:gd name="T56" fmla="*/ 1322 w 1385"/>
                <a:gd name="T57" fmla="*/ 359 h 1233"/>
                <a:gd name="T58" fmla="*/ 1301 w 1385"/>
                <a:gd name="T59" fmla="*/ 414 h 1233"/>
                <a:gd name="T60" fmla="*/ 1279 w 1385"/>
                <a:gd name="T61" fmla="*/ 468 h 1233"/>
                <a:gd name="T62" fmla="*/ 1255 w 1385"/>
                <a:gd name="T63" fmla="*/ 522 h 1233"/>
                <a:gd name="T64" fmla="*/ 1228 w 1385"/>
                <a:gd name="T65" fmla="*/ 573 h 1233"/>
                <a:gd name="T66" fmla="*/ 1200 w 1385"/>
                <a:gd name="T67" fmla="*/ 623 h 1233"/>
                <a:gd name="T68" fmla="*/ 1169 w 1385"/>
                <a:gd name="T69" fmla="*/ 671 h 1233"/>
                <a:gd name="T70" fmla="*/ 1135 w 1385"/>
                <a:gd name="T71" fmla="*/ 719 h 1233"/>
                <a:gd name="T72" fmla="*/ 1099 w 1385"/>
                <a:gd name="T73" fmla="*/ 764 h 1233"/>
                <a:gd name="T74" fmla="*/ 1062 w 1385"/>
                <a:gd name="T75" fmla="*/ 808 h 1233"/>
                <a:gd name="T76" fmla="*/ 1023 w 1385"/>
                <a:gd name="T77" fmla="*/ 851 h 1233"/>
                <a:gd name="T78" fmla="*/ 982 w 1385"/>
                <a:gd name="T79" fmla="*/ 891 h 1233"/>
                <a:gd name="T80" fmla="*/ 939 w 1385"/>
                <a:gd name="T81" fmla="*/ 929 h 1233"/>
                <a:gd name="T82" fmla="*/ 895 w 1385"/>
                <a:gd name="T83" fmla="*/ 965 h 1233"/>
                <a:gd name="T84" fmla="*/ 849 w 1385"/>
                <a:gd name="T85" fmla="*/ 1000 h 1233"/>
                <a:gd name="T86" fmla="*/ 801 w 1385"/>
                <a:gd name="T87" fmla="*/ 1032 h 1233"/>
                <a:gd name="T88" fmla="*/ 752 w 1385"/>
                <a:gd name="T89" fmla="*/ 1063 h 1233"/>
                <a:gd name="T90" fmla="*/ 701 w 1385"/>
                <a:gd name="T91" fmla="*/ 1090 h 1233"/>
                <a:gd name="T92" fmla="*/ 649 w 1385"/>
                <a:gd name="T93" fmla="*/ 1116 h 1233"/>
                <a:gd name="T94" fmla="*/ 595 w 1385"/>
                <a:gd name="T95" fmla="*/ 1139 h 1233"/>
                <a:gd name="T96" fmla="*/ 541 w 1385"/>
                <a:gd name="T97" fmla="*/ 1161 h 1233"/>
                <a:gd name="T98" fmla="*/ 485 w 1385"/>
                <a:gd name="T99" fmla="*/ 1180 h 1233"/>
                <a:gd name="T100" fmla="*/ 428 w 1385"/>
                <a:gd name="T101" fmla="*/ 1196 h 1233"/>
                <a:gd name="T102" fmla="*/ 370 w 1385"/>
                <a:gd name="T103" fmla="*/ 1209 h 1233"/>
                <a:gd name="T104" fmla="*/ 311 w 1385"/>
                <a:gd name="T105" fmla="*/ 1220 h 1233"/>
                <a:gd name="T106" fmla="*/ 251 w 1385"/>
                <a:gd name="T107" fmla="*/ 1228 h 1233"/>
                <a:gd name="T108" fmla="*/ 191 w 1385"/>
                <a:gd name="T109" fmla="*/ 1233 h 1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385" h="1233">
                  <a:moveTo>
                    <a:pt x="191" y="1233"/>
                  </a:moveTo>
                  <a:lnTo>
                    <a:pt x="0" y="903"/>
                  </a:lnTo>
                  <a:lnTo>
                    <a:pt x="194" y="592"/>
                  </a:lnTo>
                  <a:lnTo>
                    <a:pt x="221" y="588"/>
                  </a:lnTo>
                  <a:lnTo>
                    <a:pt x="248" y="582"/>
                  </a:lnTo>
                  <a:lnTo>
                    <a:pt x="262" y="579"/>
                  </a:lnTo>
                  <a:lnTo>
                    <a:pt x="275" y="575"/>
                  </a:lnTo>
                  <a:lnTo>
                    <a:pt x="302" y="567"/>
                  </a:lnTo>
                  <a:lnTo>
                    <a:pt x="327" y="558"/>
                  </a:lnTo>
                  <a:lnTo>
                    <a:pt x="354" y="548"/>
                  </a:lnTo>
                  <a:lnTo>
                    <a:pt x="379" y="537"/>
                  </a:lnTo>
                  <a:lnTo>
                    <a:pt x="391" y="531"/>
                  </a:lnTo>
                  <a:lnTo>
                    <a:pt x="403" y="525"/>
                  </a:lnTo>
                  <a:lnTo>
                    <a:pt x="427" y="511"/>
                  </a:lnTo>
                  <a:lnTo>
                    <a:pt x="450" y="497"/>
                  </a:lnTo>
                  <a:lnTo>
                    <a:pt x="472" y="482"/>
                  </a:lnTo>
                  <a:lnTo>
                    <a:pt x="494" y="467"/>
                  </a:lnTo>
                  <a:lnTo>
                    <a:pt x="506" y="458"/>
                  </a:lnTo>
                  <a:lnTo>
                    <a:pt x="516" y="450"/>
                  </a:lnTo>
                  <a:lnTo>
                    <a:pt x="526" y="441"/>
                  </a:lnTo>
                  <a:lnTo>
                    <a:pt x="536" y="432"/>
                  </a:lnTo>
                  <a:lnTo>
                    <a:pt x="546" y="423"/>
                  </a:lnTo>
                  <a:lnTo>
                    <a:pt x="556" y="414"/>
                  </a:lnTo>
                  <a:lnTo>
                    <a:pt x="565" y="405"/>
                  </a:lnTo>
                  <a:lnTo>
                    <a:pt x="575" y="395"/>
                  </a:lnTo>
                  <a:lnTo>
                    <a:pt x="584" y="385"/>
                  </a:lnTo>
                  <a:lnTo>
                    <a:pt x="593" y="375"/>
                  </a:lnTo>
                  <a:lnTo>
                    <a:pt x="610" y="353"/>
                  </a:lnTo>
                  <a:lnTo>
                    <a:pt x="626" y="332"/>
                  </a:lnTo>
                  <a:lnTo>
                    <a:pt x="642" y="310"/>
                  </a:lnTo>
                  <a:lnTo>
                    <a:pt x="656" y="287"/>
                  </a:lnTo>
                  <a:lnTo>
                    <a:pt x="671" y="264"/>
                  </a:lnTo>
                  <a:lnTo>
                    <a:pt x="683" y="240"/>
                  </a:lnTo>
                  <a:lnTo>
                    <a:pt x="689" y="228"/>
                  </a:lnTo>
                  <a:lnTo>
                    <a:pt x="695" y="215"/>
                  </a:lnTo>
                  <a:lnTo>
                    <a:pt x="705" y="189"/>
                  </a:lnTo>
                  <a:lnTo>
                    <a:pt x="715" y="164"/>
                  </a:lnTo>
                  <a:lnTo>
                    <a:pt x="723" y="138"/>
                  </a:lnTo>
                  <a:lnTo>
                    <a:pt x="731" y="111"/>
                  </a:lnTo>
                  <a:lnTo>
                    <a:pt x="737" y="84"/>
                  </a:lnTo>
                  <a:lnTo>
                    <a:pt x="742" y="57"/>
                  </a:lnTo>
                  <a:lnTo>
                    <a:pt x="746" y="28"/>
                  </a:lnTo>
                  <a:lnTo>
                    <a:pt x="747" y="14"/>
                  </a:lnTo>
                  <a:lnTo>
                    <a:pt x="748" y="0"/>
                  </a:lnTo>
                  <a:lnTo>
                    <a:pt x="1032" y="202"/>
                  </a:lnTo>
                  <a:lnTo>
                    <a:pt x="1385" y="4"/>
                  </a:lnTo>
                  <a:lnTo>
                    <a:pt x="1384" y="36"/>
                  </a:lnTo>
                  <a:lnTo>
                    <a:pt x="1382" y="66"/>
                  </a:lnTo>
                  <a:lnTo>
                    <a:pt x="1379" y="96"/>
                  </a:lnTo>
                  <a:lnTo>
                    <a:pt x="1375" y="126"/>
                  </a:lnTo>
                  <a:lnTo>
                    <a:pt x="1371" y="156"/>
                  </a:lnTo>
                  <a:lnTo>
                    <a:pt x="1366" y="185"/>
                  </a:lnTo>
                  <a:lnTo>
                    <a:pt x="1360" y="216"/>
                  </a:lnTo>
                  <a:lnTo>
                    <a:pt x="1354" y="245"/>
                  </a:lnTo>
                  <a:lnTo>
                    <a:pt x="1347" y="273"/>
                  </a:lnTo>
                  <a:lnTo>
                    <a:pt x="1339" y="302"/>
                  </a:lnTo>
                  <a:lnTo>
                    <a:pt x="1331" y="330"/>
                  </a:lnTo>
                  <a:lnTo>
                    <a:pt x="1322" y="359"/>
                  </a:lnTo>
                  <a:lnTo>
                    <a:pt x="1313" y="387"/>
                  </a:lnTo>
                  <a:lnTo>
                    <a:pt x="1301" y="414"/>
                  </a:lnTo>
                  <a:lnTo>
                    <a:pt x="1291" y="441"/>
                  </a:lnTo>
                  <a:lnTo>
                    <a:pt x="1279" y="468"/>
                  </a:lnTo>
                  <a:lnTo>
                    <a:pt x="1268" y="494"/>
                  </a:lnTo>
                  <a:lnTo>
                    <a:pt x="1255" y="522"/>
                  </a:lnTo>
                  <a:lnTo>
                    <a:pt x="1242" y="547"/>
                  </a:lnTo>
                  <a:lnTo>
                    <a:pt x="1228" y="573"/>
                  </a:lnTo>
                  <a:lnTo>
                    <a:pt x="1214" y="598"/>
                  </a:lnTo>
                  <a:lnTo>
                    <a:pt x="1200" y="623"/>
                  </a:lnTo>
                  <a:lnTo>
                    <a:pt x="1184" y="647"/>
                  </a:lnTo>
                  <a:lnTo>
                    <a:pt x="1169" y="671"/>
                  </a:lnTo>
                  <a:lnTo>
                    <a:pt x="1152" y="696"/>
                  </a:lnTo>
                  <a:lnTo>
                    <a:pt x="1135" y="719"/>
                  </a:lnTo>
                  <a:lnTo>
                    <a:pt x="1117" y="742"/>
                  </a:lnTo>
                  <a:lnTo>
                    <a:pt x="1099" y="764"/>
                  </a:lnTo>
                  <a:lnTo>
                    <a:pt x="1081" y="786"/>
                  </a:lnTo>
                  <a:lnTo>
                    <a:pt x="1062" y="808"/>
                  </a:lnTo>
                  <a:lnTo>
                    <a:pt x="1043" y="829"/>
                  </a:lnTo>
                  <a:lnTo>
                    <a:pt x="1023" y="851"/>
                  </a:lnTo>
                  <a:lnTo>
                    <a:pt x="1003" y="871"/>
                  </a:lnTo>
                  <a:lnTo>
                    <a:pt x="982" y="891"/>
                  </a:lnTo>
                  <a:lnTo>
                    <a:pt x="961" y="910"/>
                  </a:lnTo>
                  <a:lnTo>
                    <a:pt x="939" y="929"/>
                  </a:lnTo>
                  <a:lnTo>
                    <a:pt x="917" y="947"/>
                  </a:lnTo>
                  <a:lnTo>
                    <a:pt x="895" y="965"/>
                  </a:lnTo>
                  <a:lnTo>
                    <a:pt x="872" y="982"/>
                  </a:lnTo>
                  <a:lnTo>
                    <a:pt x="849" y="1000"/>
                  </a:lnTo>
                  <a:lnTo>
                    <a:pt x="826" y="1017"/>
                  </a:lnTo>
                  <a:lnTo>
                    <a:pt x="801" y="1032"/>
                  </a:lnTo>
                  <a:lnTo>
                    <a:pt x="776" y="1048"/>
                  </a:lnTo>
                  <a:lnTo>
                    <a:pt x="752" y="1063"/>
                  </a:lnTo>
                  <a:lnTo>
                    <a:pt x="727" y="1077"/>
                  </a:lnTo>
                  <a:lnTo>
                    <a:pt x="701" y="1090"/>
                  </a:lnTo>
                  <a:lnTo>
                    <a:pt x="676" y="1104"/>
                  </a:lnTo>
                  <a:lnTo>
                    <a:pt x="649" y="1116"/>
                  </a:lnTo>
                  <a:lnTo>
                    <a:pt x="622" y="1128"/>
                  </a:lnTo>
                  <a:lnTo>
                    <a:pt x="595" y="1139"/>
                  </a:lnTo>
                  <a:lnTo>
                    <a:pt x="568" y="1150"/>
                  </a:lnTo>
                  <a:lnTo>
                    <a:pt x="541" y="1161"/>
                  </a:lnTo>
                  <a:lnTo>
                    <a:pt x="514" y="1171"/>
                  </a:lnTo>
                  <a:lnTo>
                    <a:pt x="485" y="1180"/>
                  </a:lnTo>
                  <a:lnTo>
                    <a:pt x="456" y="1188"/>
                  </a:lnTo>
                  <a:lnTo>
                    <a:pt x="428" y="1196"/>
                  </a:lnTo>
                  <a:lnTo>
                    <a:pt x="399" y="1203"/>
                  </a:lnTo>
                  <a:lnTo>
                    <a:pt x="370" y="1209"/>
                  </a:lnTo>
                  <a:lnTo>
                    <a:pt x="340" y="1215"/>
                  </a:lnTo>
                  <a:lnTo>
                    <a:pt x="311" y="1220"/>
                  </a:lnTo>
                  <a:lnTo>
                    <a:pt x="281" y="1224"/>
                  </a:lnTo>
                  <a:lnTo>
                    <a:pt x="251" y="1228"/>
                  </a:lnTo>
                  <a:lnTo>
                    <a:pt x="221" y="1231"/>
                  </a:lnTo>
                  <a:lnTo>
                    <a:pt x="191" y="1233"/>
                  </a:lnTo>
                  <a:close/>
                </a:path>
              </a:pathLst>
            </a:custGeom>
            <a:solidFill>
              <a:srgbClr val="076655"/>
            </a:solidFill>
            <a:ln w="25400" cap="flat" cmpd="sng" algn="ctr">
              <a:noFill/>
              <a:prstDash val="solid"/>
            </a:ln>
            <a:effectLst/>
            <a:extLst/>
          </p:spPr>
          <p:txBody>
            <a:bodyPr lIns="0" tIns="33605" rIns="0" bIns="33605" anchor="ctr"/>
            <a:lstStyle/>
            <a:p>
              <a:pPr marL="136905" marR="0" lvl="0" indent="-136905" defTabSz="1219261" eaLnBrk="1" fontAlgn="auto" latinLnBrk="0" hangingPunct="1">
                <a:lnSpc>
                  <a:spcPct val="120000"/>
                </a:lnSpc>
                <a:spcBef>
                  <a:spcPts val="451"/>
                </a:spcBef>
                <a:spcAft>
                  <a:spcPts val="451"/>
                </a:spcAft>
                <a:buClrTx/>
                <a:buSzTx/>
                <a:buFont typeface="Arial" pitchFamily="34" charset="0"/>
                <a:buChar char="•"/>
                <a:tabLst/>
                <a:defRPr/>
              </a:pPr>
              <a:endParaRPr kumimoji="0" lang="en-US" sz="1067" b="0" i="0" u="none" strike="noStrike" kern="0" cap="none" spc="0" normalizeH="0" baseline="0" noProof="0">
                <a:ln>
                  <a:noFill/>
                </a:ln>
                <a:solidFill>
                  <a:srgbClr val="080808"/>
                </a:solidFill>
                <a:effectLst/>
                <a:uLnTx/>
                <a:uFillTx/>
                <a:latin typeface="微软雅黑" pitchFamily="34" charset="-122"/>
              </a:endParaRPr>
            </a:p>
          </p:txBody>
        </p:sp>
        <p:sp>
          <p:nvSpPr>
            <p:cNvPr id="9" name="中心文本"/>
            <p:cNvSpPr txBox="1">
              <a:spLocks noChangeArrowheads="1"/>
            </p:cNvSpPr>
            <p:nvPr/>
          </p:nvSpPr>
          <p:spPr bwMode="auto">
            <a:xfrm>
              <a:off x="3914943" y="2372625"/>
              <a:ext cx="1214216" cy="678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1" rIns="68580" bIns="34291">
              <a:spAutoFit/>
            </a:bodyPr>
            <a:lstStyle>
              <a:lvl1pPr>
                <a:spcBef>
                  <a:spcPct val="20000"/>
                </a:spcBef>
                <a:buFont typeface="Arial" panose="020B0604020202020204" pitchFamily="34" charset="0"/>
                <a:buChar char="•"/>
                <a:defRPr sz="3200">
                  <a:solidFill>
                    <a:schemeClr val="tx1"/>
                  </a:solidFill>
                  <a:latin typeface="Arial Narrow" panose="020B0606020202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Arial Narrow" panose="020B0606020202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Arial Narrow" panose="020B0606020202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marL="0" marR="0" lvl="0" indent="0" algn="ctr" defTabSz="1219261" eaLnBrk="1" fontAlgn="auto" latinLnBrk="0" hangingPunct="1">
                <a:lnSpc>
                  <a:spcPct val="100000"/>
                </a:lnSpc>
                <a:spcBef>
                  <a:spcPct val="0"/>
                </a:spcBef>
                <a:spcAft>
                  <a:spcPts val="0"/>
                </a:spcAft>
                <a:buClrTx/>
                <a:buSzTx/>
                <a:buFontTx/>
                <a:buNone/>
                <a:tabLst/>
                <a:defRPr/>
              </a:pPr>
              <a:r>
                <a:rPr kumimoji="0" lang="zh-CN" altLang="en-US" sz="2400" b="0" i="0" u="none" strike="noStrike" kern="0" cap="none" spc="0" normalizeH="0" baseline="0" noProof="0" dirty="0">
                  <a:ln>
                    <a:noFill/>
                  </a:ln>
                  <a:solidFill>
                    <a:srgbClr val="076655"/>
                  </a:solidFill>
                  <a:effectLst/>
                  <a:uLnTx/>
                  <a:uFillTx/>
                  <a:latin typeface="微软雅黑" panose="020B0503020204020204" pitchFamily="34" charset="-122"/>
                  <a:ea typeface="微软雅黑" panose="020B0503020204020204" pitchFamily="34" charset="-122"/>
                </a:rPr>
                <a:t>添加</a:t>
              </a:r>
              <a:endParaRPr kumimoji="0" lang="en-US" altLang="zh-CN" sz="2400" b="0" i="0" u="none" strike="noStrike" kern="0" cap="none" spc="0" normalizeH="0" baseline="0" noProof="0" dirty="0">
                <a:ln>
                  <a:noFill/>
                </a:ln>
                <a:solidFill>
                  <a:srgbClr val="076655"/>
                </a:solidFill>
                <a:effectLst/>
                <a:uLnTx/>
                <a:uFillTx/>
                <a:latin typeface="微软雅黑" panose="020B0503020204020204" pitchFamily="34" charset="-122"/>
                <a:ea typeface="微软雅黑" panose="020B0503020204020204" pitchFamily="34" charset="-122"/>
              </a:endParaRPr>
            </a:p>
            <a:p>
              <a:pPr marL="0" marR="0" lvl="0" indent="0" algn="ctr" defTabSz="1219261" eaLnBrk="1" fontAlgn="auto" latinLnBrk="0" hangingPunct="1">
                <a:lnSpc>
                  <a:spcPct val="100000"/>
                </a:lnSpc>
                <a:spcBef>
                  <a:spcPct val="0"/>
                </a:spcBef>
                <a:spcAft>
                  <a:spcPts val="0"/>
                </a:spcAft>
                <a:buClrTx/>
                <a:buSzTx/>
                <a:buFontTx/>
                <a:buNone/>
                <a:tabLst/>
                <a:defRPr/>
              </a:pPr>
              <a:r>
                <a:rPr kumimoji="0" lang="zh-CN" altLang="en-US" sz="2400" b="0" i="0" u="none" strike="noStrike" kern="0" cap="none" spc="0" normalizeH="0" baseline="0" noProof="0" dirty="0">
                  <a:ln>
                    <a:noFill/>
                  </a:ln>
                  <a:solidFill>
                    <a:srgbClr val="076655"/>
                  </a:solidFill>
                  <a:effectLst/>
                  <a:uLnTx/>
                  <a:uFillTx/>
                  <a:latin typeface="微软雅黑" panose="020B0503020204020204" pitchFamily="34" charset="-122"/>
                  <a:ea typeface="微软雅黑" panose="020B0503020204020204" pitchFamily="34" charset="-122"/>
                </a:rPr>
                <a:t>标题</a:t>
              </a:r>
            </a:p>
          </p:txBody>
        </p:sp>
        <p:sp>
          <p:nvSpPr>
            <p:cNvPr id="10" name="Freeform 54"/>
            <p:cNvSpPr>
              <a:spLocks noEditPoints="1"/>
            </p:cNvSpPr>
            <p:nvPr/>
          </p:nvSpPr>
          <p:spPr bwMode="auto">
            <a:xfrm>
              <a:off x="5007967" y="3245835"/>
              <a:ext cx="194768" cy="360184"/>
            </a:xfrm>
            <a:custGeom>
              <a:avLst/>
              <a:gdLst>
                <a:gd name="T0" fmla="*/ 23 w 144"/>
                <a:gd name="T1" fmla="*/ 0 h 270"/>
                <a:gd name="T2" fmla="*/ 19 w 144"/>
                <a:gd name="T3" fmla="*/ 0 h 270"/>
                <a:gd name="T4" fmla="*/ 11 w 144"/>
                <a:gd name="T5" fmla="*/ 3 h 270"/>
                <a:gd name="T6" fmla="*/ 4 w 144"/>
                <a:gd name="T7" fmla="*/ 9 h 270"/>
                <a:gd name="T8" fmla="*/ 1 w 144"/>
                <a:gd name="T9" fmla="*/ 18 h 270"/>
                <a:gd name="T10" fmla="*/ 0 w 144"/>
                <a:gd name="T11" fmla="*/ 248 h 270"/>
                <a:gd name="T12" fmla="*/ 1 w 144"/>
                <a:gd name="T13" fmla="*/ 252 h 270"/>
                <a:gd name="T14" fmla="*/ 4 w 144"/>
                <a:gd name="T15" fmla="*/ 260 h 270"/>
                <a:gd name="T16" fmla="*/ 11 w 144"/>
                <a:gd name="T17" fmla="*/ 266 h 270"/>
                <a:gd name="T18" fmla="*/ 19 w 144"/>
                <a:gd name="T19" fmla="*/ 270 h 270"/>
                <a:gd name="T20" fmla="*/ 122 w 144"/>
                <a:gd name="T21" fmla="*/ 270 h 270"/>
                <a:gd name="T22" fmla="*/ 127 w 144"/>
                <a:gd name="T23" fmla="*/ 270 h 270"/>
                <a:gd name="T24" fmla="*/ 135 w 144"/>
                <a:gd name="T25" fmla="*/ 266 h 270"/>
                <a:gd name="T26" fmla="*/ 140 w 144"/>
                <a:gd name="T27" fmla="*/ 260 h 270"/>
                <a:gd name="T28" fmla="*/ 144 w 144"/>
                <a:gd name="T29" fmla="*/ 252 h 270"/>
                <a:gd name="T30" fmla="*/ 144 w 144"/>
                <a:gd name="T31" fmla="*/ 22 h 270"/>
                <a:gd name="T32" fmla="*/ 144 w 144"/>
                <a:gd name="T33" fmla="*/ 18 h 270"/>
                <a:gd name="T34" fmla="*/ 140 w 144"/>
                <a:gd name="T35" fmla="*/ 9 h 270"/>
                <a:gd name="T36" fmla="*/ 135 w 144"/>
                <a:gd name="T37" fmla="*/ 3 h 270"/>
                <a:gd name="T38" fmla="*/ 127 w 144"/>
                <a:gd name="T39" fmla="*/ 0 h 270"/>
                <a:gd name="T40" fmla="*/ 122 w 144"/>
                <a:gd name="T41" fmla="*/ 0 h 270"/>
                <a:gd name="T42" fmla="*/ 86 w 144"/>
                <a:gd name="T43" fmla="*/ 18 h 270"/>
                <a:gd name="T44" fmla="*/ 90 w 144"/>
                <a:gd name="T45" fmla="*/ 19 h 270"/>
                <a:gd name="T46" fmla="*/ 90 w 144"/>
                <a:gd name="T47" fmla="*/ 22 h 270"/>
                <a:gd name="T48" fmla="*/ 86 w 144"/>
                <a:gd name="T49" fmla="*/ 26 h 270"/>
                <a:gd name="T50" fmla="*/ 58 w 144"/>
                <a:gd name="T51" fmla="*/ 26 h 270"/>
                <a:gd name="T52" fmla="*/ 54 w 144"/>
                <a:gd name="T53" fmla="*/ 22 h 270"/>
                <a:gd name="T54" fmla="*/ 56 w 144"/>
                <a:gd name="T55" fmla="*/ 19 h 270"/>
                <a:gd name="T56" fmla="*/ 58 w 144"/>
                <a:gd name="T57" fmla="*/ 18 h 270"/>
                <a:gd name="T58" fmla="*/ 72 w 144"/>
                <a:gd name="T59" fmla="*/ 262 h 270"/>
                <a:gd name="T60" fmla="*/ 62 w 144"/>
                <a:gd name="T61" fmla="*/ 258 h 270"/>
                <a:gd name="T62" fmla="*/ 58 w 144"/>
                <a:gd name="T63" fmla="*/ 248 h 270"/>
                <a:gd name="T64" fmla="*/ 60 w 144"/>
                <a:gd name="T65" fmla="*/ 243 h 270"/>
                <a:gd name="T66" fmla="*/ 66 w 144"/>
                <a:gd name="T67" fmla="*/ 234 h 270"/>
                <a:gd name="T68" fmla="*/ 72 w 144"/>
                <a:gd name="T69" fmla="*/ 234 h 270"/>
                <a:gd name="T70" fmla="*/ 81 w 144"/>
                <a:gd name="T71" fmla="*/ 239 h 270"/>
                <a:gd name="T72" fmla="*/ 86 w 144"/>
                <a:gd name="T73" fmla="*/ 248 h 270"/>
                <a:gd name="T74" fmla="*/ 84 w 144"/>
                <a:gd name="T75" fmla="*/ 252 h 270"/>
                <a:gd name="T76" fmla="*/ 77 w 144"/>
                <a:gd name="T77" fmla="*/ 260 h 270"/>
                <a:gd name="T78" fmla="*/ 72 w 144"/>
                <a:gd name="T79" fmla="*/ 262 h 270"/>
                <a:gd name="T80" fmla="*/ 9 w 144"/>
                <a:gd name="T81" fmla="*/ 225 h 270"/>
                <a:gd name="T82" fmla="*/ 136 w 144"/>
                <a:gd name="T83" fmla="*/ 45 h 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44" h="270">
                  <a:moveTo>
                    <a:pt x="122" y="0"/>
                  </a:moveTo>
                  <a:lnTo>
                    <a:pt x="23" y="0"/>
                  </a:lnTo>
                  <a:lnTo>
                    <a:pt x="23" y="0"/>
                  </a:lnTo>
                  <a:lnTo>
                    <a:pt x="19" y="0"/>
                  </a:lnTo>
                  <a:lnTo>
                    <a:pt x="13" y="1"/>
                  </a:lnTo>
                  <a:lnTo>
                    <a:pt x="11" y="3"/>
                  </a:lnTo>
                  <a:lnTo>
                    <a:pt x="6" y="5"/>
                  </a:lnTo>
                  <a:lnTo>
                    <a:pt x="4" y="9"/>
                  </a:lnTo>
                  <a:lnTo>
                    <a:pt x="2" y="13"/>
                  </a:lnTo>
                  <a:lnTo>
                    <a:pt x="1" y="18"/>
                  </a:lnTo>
                  <a:lnTo>
                    <a:pt x="0" y="22"/>
                  </a:lnTo>
                  <a:lnTo>
                    <a:pt x="0" y="248"/>
                  </a:lnTo>
                  <a:lnTo>
                    <a:pt x="0" y="248"/>
                  </a:lnTo>
                  <a:lnTo>
                    <a:pt x="1" y="252"/>
                  </a:lnTo>
                  <a:lnTo>
                    <a:pt x="2" y="256"/>
                  </a:lnTo>
                  <a:lnTo>
                    <a:pt x="4" y="260"/>
                  </a:lnTo>
                  <a:lnTo>
                    <a:pt x="6" y="263"/>
                  </a:lnTo>
                  <a:lnTo>
                    <a:pt x="11" y="266"/>
                  </a:lnTo>
                  <a:lnTo>
                    <a:pt x="13" y="269"/>
                  </a:lnTo>
                  <a:lnTo>
                    <a:pt x="19" y="270"/>
                  </a:lnTo>
                  <a:lnTo>
                    <a:pt x="23" y="270"/>
                  </a:lnTo>
                  <a:lnTo>
                    <a:pt x="122" y="270"/>
                  </a:lnTo>
                  <a:lnTo>
                    <a:pt x="122" y="270"/>
                  </a:lnTo>
                  <a:lnTo>
                    <a:pt x="127" y="270"/>
                  </a:lnTo>
                  <a:lnTo>
                    <a:pt x="131" y="269"/>
                  </a:lnTo>
                  <a:lnTo>
                    <a:pt x="135" y="266"/>
                  </a:lnTo>
                  <a:lnTo>
                    <a:pt x="137" y="263"/>
                  </a:lnTo>
                  <a:lnTo>
                    <a:pt x="140" y="260"/>
                  </a:lnTo>
                  <a:lnTo>
                    <a:pt x="143" y="256"/>
                  </a:lnTo>
                  <a:lnTo>
                    <a:pt x="144" y="252"/>
                  </a:lnTo>
                  <a:lnTo>
                    <a:pt x="144" y="248"/>
                  </a:lnTo>
                  <a:lnTo>
                    <a:pt x="144" y="22"/>
                  </a:lnTo>
                  <a:lnTo>
                    <a:pt x="144" y="22"/>
                  </a:lnTo>
                  <a:lnTo>
                    <a:pt x="144" y="18"/>
                  </a:lnTo>
                  <a:lnTo>
                    <a:pt x="143" y="13"/>
                  </a:lnTo>
                  <a:lnTo>
                    <a:pt x="140" y="9"/>
                  </a:lnTo>
                  <a:lnTo>
                    <a:pt x="137" y="5"/>
                  </a:lnTo>
                  <a:lnTo>
                    <a:pt x="135" y="3"/>
                  </a:lnTo>
                  <a:lnTo>
                    <a:pt x="131" y="1"/>
                  </a:lnTo>
                  <a:lnTo>
                    <a:pt x="127" y="0"/>
                  </a:lnTo>
                  <a:lnTo>
                    <a:pt x="122" y="0"/>
                  </a:lnTo>
                  <a:lnTo>
                    <a:pt x="122" y="0"/>
                  </a:lnTo>
                  <a:close/>
                  <a:moveTo>
                    <a:pt x="58" y="18"/>
                  </a:moveTo>
                  <a:lnTo>
                    <a:pt x="86" y="18"/>
                  </a:lnTo>
                  <a:lnTo>
                    <a:pt x="86" y="18"/>
                  </a:lnTo>
                  <a:lnTo>
                    <a:pt x="90" y="19"/>
                  </a:lnTo>
                  <a:lnTo>
                    <a:pt x="90" y="22"/>
                  </a:lnTo>
                  <a:lnTo>
                    <a:pt x="90" y="22"/>
                  </a:lnTo>
                  <a:lnTo>
                    <a:pt x="90" y="24"/>
                  </a:lnTo>
                  <a:lnTo>
                    <a:pt x="86" y="26"/>
                  </a:lnTo>
                  <a:lnTo>
                    <a:pt x="58" y="26"/>
                  </a:lnTo>
                  <a:lnTo>
                    <a:pt x="58" y="26"/>
                  </a:lnTo>
                  <a:lnTo>
                    <a:pt x="56" y="24"/>
                  </a:lnTo>
                  <a:lnTo>
                    <a:pt x="54" y="22"/>
                  </a:lnTo>
                  <a:lnTo>
                    <a:pt x="54" y="22"/>
                  </a:lnTo>
                  <a:lnTo>
                    <a:pt x="56" y="19"/>
                  </a:lnTo>
                  <a:lnTo>
                    <a:pt x="58" y="18"/>
                  </a:lnTo>
                  <a:lnTo>
                    <a:pt x="58" y="18"/>
                  </a:lnTo>
                  <a:close/>
                  <a:moveTo>
                    <a:pt x="72" y="262"/>
                  </a:moveTo>
                  <a:lnTo>
                    <a:pt x="72" y="262"/>
                  </a:lnTo>
                  <a:lnTo>
                    <a:pt x="66" y="260"/>
                  </a:lnTo>
                  <a:lnTo>
                    <a:pt x="62" y="258"/>
                  </a:lnTo>
                  <a:lnTo>
                    <a:pt x="60" y="252"/>
                  </a:lnTo>
                  <a:lnTo>
                    <a:pt x="58" y="248"/>
                  </a:lnTo>
                  <a:lnTo>
                    <a:pt x="58" y="248"/>
                  </a:lnTo>
                  <a:lnTo>
                    <a:pt x="60" y="243"/>
                  </a:lnTo>
                  <a:lnTo>
                    <a:pt x="62" y="239"/>
                  </a:lnTo>
                  <a:lnTo>
                    <a:pt x="66" y="234"/>
                  </a:lnTo>
                  <a:lnTo>
                    <a:pt x="72" y="234"/>
                  </a:lnTo>
                  <a:lnTo>
                    <a:pt x="72" y="234"/>
                  </a:lnTo>
                  <a:lnTo>
                    <a:pt x="77" y="234"/>
                  </a:lnTo>
                  <a:lnTo>
                    <a:pt x="81" y="239"/>
                  </a:lnTo>
                  <a:lnTo>
                    <a:pt x="84" y="243"/>
                  </a:lnTo>
                  <a:lnTo>
                    <a:pt x="86" y="248"/>
                  </a:lnTo>
                  <a:lnTo>
                    <a:pt x="86" y="248"/>
                  </a:lnTo>
                  <a:lnTo>
                    <a:pt x="84" y="252"/>
                  </a:lnTo>
                  <a:lnTo>
                    <a:pt x="81" y="258"/>
                  </a:lnTo>
                  <a:lnTo>
                    <a:pt x="77" y="260"/>
                  </a:lnTo>
                  <a:lnTo>
                    <a:pt x="72" y="262"/>
                  </a:lnTo>
                  <a:lnTo>
                    <a:pt x="72" y="262"/>
                  </a:lnTo>
                  <a:close/>
                  <a:moveTo>
                    <a:pt x="136" y="225"/>
                  </a:moveTo>
                  <a:lnTo>
                    <a:pt x="9" y="225"/>
                  </a:lnTo>
                  <a:lnTo>
                    <a:pt x="9" y="45"/>
                  </a:lnTo>
                  <a:lnTo>
                    <a:pt x="136" y="45"/>
                  </a:lnTo>
                  <a:lnTo>
                    <a:pt x="136" y="225"/>
                  </a:lnTo>
                  <a:close/>
                </a:path>
              </a:pathLst>
            </a:custGeom>
            <a:solidFill>
              <a:srgbClr val="FFFFFF"/>
            </a:solidFill>
            <a:ln>
              <a:noFill/>
            </a:ln>
            <a:extLst/>
          </p:spPr>
          <p:txBody>
            <a:bodyPr vert="horz" wrap="square" lIns="91440" tIns="45720" rIns="91440" bIns="45720" numCol="1" anchor="t" anchorCtr="0" compatLnSpc="1">
              <a:prstTxWarp prst="textNoShape">
                <a:avLst/>
              </a:prstTxWarp>
            </a:bodyPr>
            <a:lstStyle/>
            <a:p>
              <a:pPr marL="0" marR="0" lvl="0" indent="0" defTabSz="1219261"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srgbClr val="080808"/>
                </a:solidFill>
                <a:effectLst/>
                <a:uLnTx/>
                <a:uFillTx/>
              </a:endParaRPr>
            </a:p>
          </p:txBody>
        </p:sp>
        <p:grpSp>
          <p:nvGrpSpPr>
            <p:cNvPr id="11" name="组合 10"/>
            <p:cNvGrpSpPr/>
            <p:nvPr/>
          </p:nvGrpSpPr>
          <p:grpSpPr>
            <a:xfrm>
              <a:off x="5105351" y="1925813"/>
              <a:ext cx="362855" cy="293487"/>
              <a:chOff x="5337176" y="1504950"/>
              <a:chExt cx="215900" cy="174626"/>
            </a:xfrm>
            <a:solidFill>
              <a:srgbClr val="FFFFFF"/>
            </a:solidFill>
          </p:grpSpPr>
          <p:sp>
            <p:nvSpPr>
              <p:cNvPr id="24" name="Freeform 90"/>
              <p:cNvSpPr>
                <a:spLocks noEditPoints="1"/>
              </p:cNvSpPr>
              <p:nvPr/>
            </p:nvSpPr>
            <p:spPr bwMode="auto">
              <a:xfrm>
                <a:off x="5337176" y="1617663"/>
                <a:ext cx="215900" cy="61913"/>
              </a:xfrm>
              <a:custGeom>
                <a:avLst/>
                <a:gdLst>
                  <a:gd name="T0" fmla="*/ 272 w 273"/>
                  <a:gd name="T1" fmla="*/ 66 h 79"/>
                  <a:gd name="T2" fmla="*/ 272 w 273"/>
                  <a:gd name="T3" fmla="*/ 66 h 79"/>
                  <a:gd name="T4" fmla="*/ 266 w 273"/>
                  <a:gd name="T5" fmla="*/ 55 h 79"/>
                  <a:gd name="T6" fmla="*/ 255 w 273"/>
                  <a:gd name="T7" fmla="*/ 36 h 79"/>
                  <a:gd name="T8" fmla="*/ 233 w 273"/>
                  <a:gd name="T9" fmla="*/ 2 h 79"/>
                  <a:gd name="T10" fmla="*/ 233 w 273"/>
                  <a:gd name="T11" fmla="*/ 2 h 79"/>
                  <a:gd name="T12" fmla="*/ 232 w 273"/>
                  <a:gd name="T13" fmla="*/ 0 h 79"/>
                  <a:gd name="T14" fmla="*/ 231 w 273"/>
                  <a:gd name="T15" fmla="*/ 0 h 79"/>
                  <a:gd name="T16" fmla="*/ 44 w 273"/>
                  <a:gd name="T17" fmla="*/ 0 h 79"/>
                  <a:gd name="T18" fmla="*/ 44 w 273"/>
                  <a:gd name="T19" fmla="*/ 0 h 79"/>
                  <a:gd name="T20" fmla="*/ 41 w 273"/>
                  <a:gd name="T21" fmla="*/ 0 h 79"/>
                  <a:gd name="T22" fmla="*/ 39 w 273"/>
                  <a:gd name="T23" fmla="*/ 2 h 79"/>
                  <a:gd name="T24" fmla="*/ 39 w 273"/>
                  <a:gd name="T25" fmla="*/ 2 h 79"/>
                  <a:gd name="T26" fmla="*/ 18 w 273"/>
                  <a:gd name="T27" fmla="*/ 36 h 79"/>
                  <a:gd name="T28" fmla="*/ 7 w 273"/>
                  <a:gd name="T29" fmla="*/ 55 h 79"/>
                  <a:gd name="T30" fmla="*/ 1 w 273"/>
                  <a:gd name="T31" fmla="*/ 66 h 79"/>
                  <a:gd name="T32" fmla="*/ 1 w 273"/>
                  <a:gd name="T33" fmla="*/ 66 h 79"/>
                  <a:gd name="T34" fmla="*/ 0 w 273"/>
                  <a:gd name="T35" fmla="*/ 71 h 79"/>
                  <a:gd name="T36" fmla="*/ 1 w 273"/>
                  <a:gd name="T37" fmla="*/ 74 h 79"/>
                  <a:gd name="T38" fmla="*/ 1 w 273"/>
                  <a:gd name="T39" fmla="*/ 74 h 79"/>
                  <a:gd name="T40" fmla="*/ 4 w 273"/>
                  <a:gd name="T41" fmla="*/ 77 h 79"/>
                  <a:gd name="T42" fmla="*/ 8 w 273"/>
                  <a:gd name="T43" fmla="*/ 78 h 79"/>
                  <a:gd name="T44" fmla="*/ 19 w 273"/>
                  <a:gd name="T45" fmla="*/ 79 h 79"/>
                  <a:gd name="T46" fmla="*/ 255 w 273"/>
                  <a:gd name="T47" fmla="*/ 79 h 79"/>
                  <a:gd name="T48" fmla="*/ 255 w 273"/>
                  <a:gd name="T49" fmla="*/ 79 h 79"/>
                  <a:gd name="T50" fmla="*/ 266 w 273"/>
                  <a:gd name="T51" fmla="*/ 78 h 79"/>
                  <a:gd name="T52" fmla="*/ 269 w 273"/>
                  <a:gd name="T53" fmla="*/ 77 h 79"/>
                  <a:gd name="T54" fmla="*/ 272 w 273"/>
                  <a:gd name="T55" fmla="*/ 74 h 79"/>
                  <a:gd name="T56" fmla="*/ 272 w 273"/>
                  <a:gd name="T57" fmla="*/ 74 h 79"/>
                  <a:gd name="T58" fmla="*/ 273 w 273"/>
                  <a:gd name="T59" fmla="*/ 71 h 79"/>
                  <a:gd name="T60" fmla="*/ 272 w 273"/>
                  <a:gd name="T61" fmla="*/ 66 h 79"/>
                  <a:gd name="T62" fmla="*/ 272 w 273"/>
                  <a:gd name="T63" fmla="*/ 66 h 79"/>
                  <a:gd name="T64" fmla="*/ 266 w 273"/>
                  <a:gd name="T65" fmla="*/ 70 h 79"/>
                  <a:gd name="T66" fmla="*/ 266 w 273"/>
                  <a:gd name="T67" fmla="*/ 70 h 79"/>
                  <a:gd name="T68" fmla="*/ 263 w 273"/>
                  <a:gd name="T69" fmla="*/ 71 h 79"/>
                  <a:gd name="T70" fmla="*/ 255 w 273"/>
                  <a:gd name="T71" fmla="*/ 71 h 79"/>
                  <a:gd name="T72" fmla="*/ 19 w 273"/>
                  <a:gd name="T73" fmla="*/ 71 h 79"/>
                  <a:gd name="T74" fmla="*/ 19 w 273"/>
                  <a:gd name="T75" fmla="*/ 71 h 79"/>
                  <a:gd name="T76" fmla="*/ 9 w 273"/>
                  <a:gd name="T77" fmla="*/ 71 h 79"/>
                  <a:gd name="T78" fmla="*/ 8 w 273"/>
                  <a:gd name="T79" fmla="*/ 70 h 79"/>
                  <a:gd name="T80" fmla="*/ 8 w 273"/>
                  <a:gd name="T81" fmla="*/ 70 h 79"/>
                  <a:gd name="T82" fmla="*/ 8 w 273"/>
                  <a:gd name="T83" fmla="*/ 68 h 79"/>
                  <a:gd name="T84" fmla="*/ 8 w 273"/>
                  <a:gd name="T85" fmla="*/ 68 h 79"/>
                  <a:gd name="T86" fmla="*/ 8 w 273"/>
                  <a:gd name="T87" fmla="*/ 68 h 79"/>
                  <a:gd name="T88" fmla="*/ 8 w 273"/>
                  <a:gd name="T89" fmla="*/ 68 h 79"/>
                  <a:gd name="T90" fmla="*/ 15 w 273"/>
                  <a:gd name="T91" fmla="*/ 53 h 79"/>
                  <a:gd name="T92" fmla="*/ 31 w 273"/>
                  <a:gd name="T93" fmla="*/ 29 h 79"/>
                  <a:gd name="T94" fmla="*/ 241 w 273"/>
                  <a:gd name="T95" fmla="*/ 29 h 79"/>
                  <a:gd name="T96" fmla="*/ 241 w 273"/>
                  <a:gd name="T97" fmla="*/ 29 h 79"/>
                  <a:gd name="T98" fmla="*/ 258 w 273"/>
                  <a:gd name="T99" fmla="*/ 53 h 79"/>
                  <a:gd name="T100" fmla="*/ 265 w 273"/>
                  <a:gd name="T101" fmla="*/ 68 h 79"/>
                  <a:gd name="T102" fmla="*/ 265 w 273"/>
                  <a:gd name="T103" fmla="*/ 68 h 79"/>
                  <a:gd name="T104" fmla="*/ 265 w 273"/>
                  <a:gd name="T105" fmla="*/ 68 h 79"/>
                  <a:gd name="T106" fmla="*/ 265 w 273"/>
                  <a:gd name="T107" fmla="*/ 68 h 79"/>
                  <a:gd name="T108" fmla="*/ 266 w 273"/>
                  <a:gd name="T109" fmla="*/ 70 h 79"/>
                  <a:gd name="T110" fmla="*/ 266 w 273"/>
                  <a:gd name="T111" fmla="*/ 70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73" h="79">
                    <a:moveTo>
                      <a:pt x="272" y="66"/>
                    </a:moveTo>
                    <a:lnTo>
                      <a:pt x="272" y="66"/>
                    </a:lnTo>
                    <a:lnTo>
                      <a:pt x="266" y="55"/>
                    </a:lnTo>
                    <a:lnTo>
                      <a:pt x="255" y="36"/>
                    </a:lnTo>
                    <a:lnTo>
                      <a:pt x="233" y="2"/>
                    </a:lnTo>
                    <a:lnTo>
                      <a:pt x="233" y="2"/>
                    </a:lnTo>
                    <a:lnTo>
                      <a:pt x="232" y="0"/>
                    </a:lnTo>
                    <a:lnTo>
                      <a:pt x="231" y="0"/>
                    </a:lnTo>
                    <a:lnTo>
                      <a:pt x="44" y="0"/>
                    </a:lnTo>
                    <a:lnTo>
                      <a:pt x="44" y="0"/>
                    </a:lnTo>
                    <a:lnTo>
                      <a:pt x="41" y="0"/>
                    </a:lnTo>
                    <a:lnTo>
                      <a:pt x="39" y="2"/>
                    </a:lnTo>
                    <a:lnTo>
                      <a:pt x="39" y="2"/>
                    </a:lnTo>
                    <a:lnTo>
                      <a:pt x="18" y="36"/>
                    </a:lnTo>
                    <a:lnTo>
                      <a:pt x="7" y="55"/>
                    </a:lnTo>
                    <a:lnTo>
                      <a:pt x="1" y="66"/>
                    </a:lnTo>
                    <a:lnTo>
                      <a:pt x="1" y="66"/>
                    </a:lnTo>
                    <a:lnTo>
                      <a:pt x="0" y="71"/>
                    </a:lnTo>
                    <a:lnTo>
                      <a:pt x="1" y="74"/>
                    </a:lnTo>
                    <a:lnTo>
                      <a:pt x="1" y="74"/>
                    </a:lnTo>
                    <a:lnTo>
                      <a:pt x="4" y="77"/>
                    </a:lnTo>
                    <a:lnTo>
                      <a:pt x="8" y="78"/>
                    </a:lnTo>
                    <a:lnTo>
                      <a:pt x="19" y="79"/>
                    </a:lnTo>
                    <a:lnTo>
                      <a:pt x="255" y="79"/>
                    </a:lnTo>
                    <a:lnTo>
                      <a:pt x="255" y="79"/>
                    </a:lnTo>
                    <a:lnTo>
                      <a:pt x="266" y="78"/>
                    </a:lnTo>
                    <a:lnTo>
                      <a:pt x="269" y="77"/>
                    </a:lnTo>
                    <a:lnTo>
                      <a:pt x="272" y="74"/>
                    </a:lnTo>
                    <a:lnTo>
                      <a:pt x="272" y="74"/>
                    </a:lnTo>
                    <a:lnTo>
                      <a:pt x="273" y="71"/>
                    </a:lnTo>
                    <a:lnTo>
                      <a:pt x="272" y="66"/>
                    </a:lnTo>
                    <a:lnTo>
                      <a:pt x="272" y="66"/>
                    </a:lnTo>
                    <a:close/>
                    <a:moveTo>
                      <a:pt x="266" y="70"/>
                    </a:moveTo>
                    <a:lnTo>
                      <a:pt x="266" y="70"/>
                    </a:lnTo>
                    <a:lnTo>
                      <a:pt x="263" y="71"/>
                    </a:lnTo>
                    <a:lnTo>
                      <a:pt x="255" y="71"/>
                    </a:lnTo>
                    <a:lnTo>
                      <a:pt x="19" y="71"/>
                    </a:lnTo>
                    <a:lnTo>
                      <a:pt x="19" y="71"/>
                    </a:lnTo>
                    <a:lnTo>
                      <a:pt x="9" y="71"/>
                    </a:lnTo>
                    <a:lnTo>
                      <a:pt x="8" y="70"/>
                    </a:lnTo>
                    <a:lnTo>
                      <a:pt x="8" y="70"/>
                    </a:lnTo>
                    <a:lnTo>
                      <a:pt x="8" y="68"/>
                    </a:lnTo>
                    <a:lnTo>
                      <a:pt x="8" y="68"/>
                    </a:lnTo>
                    <a:lnTo>
                      <a:pt x="8" y="68"/>
                    </a:lnTo>
                    <a:lnTo>
                      <a:pt x="8" y="68"/>
                    </a:lnTo>
                    <a:lnTo>
                      <a:pt x="15" y="53"/>
                    </a:lnTo>
                    <a:lnTo>
                      <a:pt x="31" y="29"/>
                    </a:lnTo>
                    <a:lnTo>
                      <a:pt x="241" y="29"/>
                    </a:lnTo>
                    <a:lnTo>
                      <a:pt x="241" y="29"/>
                    </a:lnTo>
                    <a:lnTo>
                      <a:pt x="258" y="53"/>
                    </a:lnTo>
                    <a:lnTo>
                      <a:pt x="265" y="68"/>
                    </a:lnTo>
                    <a:lnTo>
                      <a:pt x="265" y="68"/>
                    </a:lnTo>
                    <a:lnTo>
                      <a:pt x="265" y="68"/>
                    </a:lnTo>
                    <a:lnTo>
                      <a:pt x="265" y="68"/>
                    </a:lnTo>
                    <a:lnTo>
                      <a:pt x="266" y="70"/>
                    </a:lnTo>
                    <a:lnTo>
                      <a:pt x="266" y="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1219261"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srgbClr val="080808"/>
                  </a:solidFill>
                  <a:effectLst/>
                  <a:uLnTx/>
                  <a:uFillTx/>
                </a:endParaRPr>
              </a:p>
            </p:txBody>
          </p:sp>
          <p:sp>
            <p:nvSpPr>
              <p:cNvPr id="25" name="Freeform 91"/>
              <p:cNvSpPr>
                <a:spLocks/>
              </p:cNvSpPr>
              <p:nvPr/>
            </p:nvSpPr>
            <p:spPr bwMode="auto">
              <a:xfrm>
                <a:off x="5434013" y="1646238"/>
                <a:ext cx="23813" cy="15875"/>
              </a:xfrm>
              <a:custGeom>
                <a:avLst/>
                <a:gdLst>
                  <a:gd name="T0" fmla="*/ 29 w 32"/>
                  <a:gd name="T1" fmla="*/ 0 h 21"/>
                  <a:gd name="T2" fmla="*/ 3 w 32"/>
                  <a:gd name="T3" fmla="*/ 0 h 21"/>
                  <a:gd name="T4" fmla="*/ 3 w 32"/>
                  <a:gd name="T5" fmla="*/ 0 h 21"/>
                  <a:gd name="T6" fmla="*/ 0 w 32"/>
                  <a:gd name="T7" fmla="*/ 1 h 21"/>
                  <a:gd name="T8" fmla="*/ 0 w 32"/>
                  <a:gd name="T9" fmla="*/ 3 h 21"/>
                  <a:gd name="T10" fmla="*/ 0 w 32"/>
                  <a:gd name="T11" fmla="*/ 19 h 21"/>
                  <a:gd name="T12" fmla="*/ 0 w 32"/>
                  <a:gd name="T13" fmla="*/ 19 h 21"/>
                  <a:gd name="T14" fmla="*/ 0 w 32"/>
                  <a:gd name="T15" fmla="*/ 21 h 21"/>
                  <a:gd name="T16" fmla="*/ 3 w 32"/>
                  <a:gd name="T17" fmla="*/ 21 h 21"/>
                  <a:gd name="T18" fmla="*/ 29 w 32"/>
                  <a:gd name="T19" fmla="*/ 21 h 21"/>
                  <a:gd name="T20" fmla="*/ 29 w 32"/>
                  <a:gd name="T21" fmla="*/ 21 h 21"/>
                  <a:gd name="T22" fmla="*/ 32 w 32"/>
                  <a:gd name="T23" fmla="*/ 21 h 21"/>
                  <a:gd name="T24" fmla="*/ 32 w 32"/>
                  <a:gd name="T25" fmla="*/ 19 h 21"/>
                  <a:gd name="T26" fmla="*/ 32 w 32"/>
                  <a:gd name="T27" fmla="*/ 3 h 21"/>
                  <a:gd name="T28" fmla="*/ 32 w 32"/>
                  <a:gd name="T29" fmla="*/ 3 h 21"/>
                  <a:gd name="T30" fmla="*/ 32 w 32"/>
                  <a:gd name="T31" fmla="*/ 1 h 21"/>
                  <a:gd name="T32" fmla="*/ 29 w 32"/>
                  <a:gd name="T33" fmla="*/ 0 h 21"/>
                  <a:gd name="T34" fmla="*/ 29 w 32"/>
                  <a:gd name="T35"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2" h="21">
                    <a:moveTo>
                      <a:pt x="29" y="0"/>
                    </a:moveTo>
                    <a:lnTo>
                      <a:pt x="3" y="0"/>
                    </a:lnTo>
                    <a:lnTo>
                      <a:pt x="3" y="0"/>
                    </a:lnTo>
                    <a:lnTo>
                      <a:pt x="0" y="1"/>
                    </a:lnTo>
                    <a:lnTo>
                      <a:pt x="0" y="3"/>
                    </a:lnTo>
                    <a:lnTo>
                      <a:pt x="0" y="19"/>
                    </a:lnTo>
                    <a:lnTo>
                      <a:pt x="0" y="19"/>
                    </a:lnTo>
                    <a:lnTo>
                      <a:pt x="0" y="21"/>
                    </a:lnTo>
                    <a:lnTo>
                      <a:pt x="3" y="21"/>
                    </a:lnTo>
                    <a:lnTo>
                      <a:pt x="29" y="21"/>
                    </a:lnTo>
                    <a:lnTo>
                      <a:pt x="29" y="21"/>
                    </a:lnTo>
                    <a:lnTo>
                      <a:pt x="32" y="21"/>
                    </a:lnTo>
                    <a:lnTo>
                      <a:pt x="32" y="19"/>
                    </a:lnTo>
                    <a:lnTo>
                      <a:pt x="32" y="3"/>
                    </a:lnTo>
                    <a:lnTo>
                      <a:pt x="32" y="3"/>
                    </a:lnTo>
                    <a:lnTo>
                      <a:pt x="32" y="1"/>
                    </a:lnTo>
                    <a:lnTo>
                      <a:pt x="29" y="0"/>
                    </a:lnTo>
                    <a:lnTo>
                      <a:pt x="2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1219261"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srgbClr val="080808"/>
                  </a:solidFill>
                  <a:effectLst/>
                  <a:uLnTx/>
                  <a:uFillTx/>
                </a:endParaRPr>
              </a:p>
            </p:txBody>
          </p:sp>
          <p:sp>
            <p:nvSpPr>
              <p:cNvPr id="26" name="Freeform 92"/>
              <p:cNvSpPr>
                <a:spLocks noEditPoints="1"/>
              </p:cNvSpPr>
              <p:nvPr/>
            </p:nvSpPr>
            <p:spPr bwMode="auto">
              <a:xfrm>
                <a:off x="5370513" y="1504950"/>
                <a:ext cx="149225" cy="106363"/>
              </a:xfrm>
              <a:custGeom>
                <a:avLst/>
                <a:gdLst>
                  <a:gd name="T0" fmla="*/ 176 w 189"/>
                  <a:gd name="T1" fmla="*/ 132 h 132"/>
                  <a:gd name="T2" fmla="*/ 189 w 189"/>
                  <a:gd name="T3" fmla="*/ 132 h 132"/>
                  <a:gd name="T4" fmla="*/ 189 w 189"/>
                  <a:gd name="T5" fmla="*/ 118 h 132"/>
                  <a:gd name="T6" fmla="*/ 189 w 189"/>
                  <a:gd name="T7" fmla="*/ 118 h 132"/>
                  <a:gd name="T8" fmla="*/ 189 w 189"/>
                  <a:gd name="T9" fmla="*/ 12 h 132"/>
                  <a:gd name="T10" fmla="*/ 189 w 189"/>
                  <a:gd name="T11" fmla="*/ 12 h 132"/>
                  <a:gd name="T12" fmla="*/ 189 w 189"/>
                  <a:gd name="T13" fmla="*/ 8 h 132"/>
                  <a:gd name="T14" fmla="*/ 186 w 189"/>
                  <a:gd name="T15" fmla="*/ 2 h 132"/>
                  <a:gd name="T16" fmla="*/ 180 w 189"/>
                  <a:gd name="T17" fmla="*/ 0 h 132"/>
                  <a:gd name="T18" fmla="*/ 176 w 189"/>
                  <a:gd name="T19" fmla="*/ 0 h 132"/>
                  <a:gd name="T20" fmla="*/ 12 w 189"/>
                  <a:gd name="T21" fmla="*/ 0 h 132"/>
                  <a:gd name="T22" fmla="*/ 12 w 189"/>
                  <a:gd name="T23" fmla="*/ 0 h 132"/>
                  <a:gd name="T24" fmla="*/ 8 w 189"/>
                  <a:gd name="T25" fmla="*/ 0 h 132"/>
                  <a:gd name="T26" fmla="*/ 3 w 189"/>
                  <a:gd name="T27" fmla="*/ 2 h 132"/>
                  <a:gd name="T28" fmla="*/ 0 w 189"/>
                  <a:gd name="T29" fmla="*/ 8 h 132"/>
                  <a:gd name="T30" fmla="*/ 0 w 189"/>
                  <a:gd name="T31" fmla="*/ 12 h 132"/>
                  <a:gd name="T32" fmla="*/ 0 w 189"/>
                  <a:gd name="T33" fmla="*/ 118 h 132"/>
                  <a:gd name="T34" fmla="*/ 0 w 189"/>
                  <a:gd name="T35" fmla="*/ 118 h 132"/>
                  <a:gd name="T36" fmla="*/ 0 w 189"/>
                  <a:gd name="T37" fmla="*/ 118 h 132"/>
                  <a:gd name="T38" fmla="*/ 0 w 189"/>
                  <a:gd name="T39" fmla="*/ 132 h 132"/>
                  <a:gd name="T40" fmla="*/ 12 w 189"/>
                  <a:gd name="T41" fmla="*/ 132 h 132"/>
                  <a:gd name="T42" fmla="*/ 176 w 189"/>
                  <a:gd name="T43" fmla="*/ 132 h 132"/>
                  <a:gd name="T44" fmla="*/ 10 w 189"/>
                  <a:gd name="T45" fmla="*/ 8 h 132"/>
                  <a:gd name="T46" fmla="*/ 179 w 189"/>
                  <a:gd name="T47" fmla="*/ 8 h 132"/>
                  <a:gd name="T48" fmla="*/ 179 w 189"/>
                  <a:gd name="T49" fmla="*/ 118 h 132"/>
                  <a:gd name="T50" fmla="*/ 10 w 189"/>
                  <a:gd name="T51" fmla="*/ 118 h 132"/>
                  <a:gd name="T52" fmla="*/ 10 w 189"/>
                  <a:gd name="T53" fmla="*/ 8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89" h="132">
                    <a:moveTo>
                      <a:pt x="176" y="132"/>
                    </a:moveTo>
                    <a:lnTo>
                      <a:pt x="189" y="132"/>
                    </a:lnTo>
                    <a:lnTo>
                      <a:pt x="189" y="118"/>
                    </a:lnTo>
                    <a:lnTo>
                      <a:pt x="189" y="118"/>
                    </a:lnTo>
                    <a:lnTo>
                      <a:pt x="189" y="12"/>
                    </a:lnTo>
                    <a:lnTo>
                      <a:pt x="189" y="12"/>
                    </a:lnTo>
                    <a:lnTo>
                      <a:pt x="189" y="8"/>
                    </a:lnTo>
                    <a:lnTo>
                      <a:pt x="186" y="2"/>
                    </a:lnTo>
                    <a:lnTo>
                      <a:pt x="180" y="0"/>
                    </a:lnTo>
                    <a:lnTo>
                      <a:pt x="176" y="0"/>
                    </a:lnTo>
                    <a:lnTo>
                      <a:pt x="12" y="0"/>
                    </a:lnTo>
                    <a:lnTo>
                      <a:pt x="12" y="0"/>
                    </a:lnTo>
                    <a:lnTo>
                      <a:pt x="8" y="0"/>
                    </a:lnTo>
                    <a:lnTo>
                      <a:pt x="3" y="2"/>
                    </a:lnTo>
                    <a:lnTo>
                      <a:pt x="0" y="8"/>
                    </a:lnTo>
                    <a:lnTo>
                      <a:pt x="0" y="12"/>
                    </a:lnTo>
                    <a:lnTo>
                      <a:pt x="0" y="118"/>
                    </a:lnTo>
                    <a:lnTo>
                      <a:pt x="0" y="118"/>
                    </a:lnTo>
                    <a:lnTo>
                      <a:pt x="0" y="118"/>
                    </a:lnTo>
                    <a:lnTo>
                      <a:pt x="0" y="132"/>
                    </a:lnTo>
                    <a:lnTo>
                      <a:pt x="12" y="132"/>
                    </a:lnTo>
                    <a:lnTo>
                      <a:pt x="176" y="132"/>
                    </a:lnTo>
                    <a:close/>
                    <a:moveTo>
                      <a:pt x="10" y="8"/>
                    </a:moveTo>
                    <a:lnTo>
                      <a:pt x="179" y="8"/>
                    </a:lnTo>
                    <a:lnTo>
                      <a:pt x="179" y="118"/>
                    </a:lnTo>
                    <a:lnTo>
                      <a:pt x="10" y="118"/>
                    </a:lnTo>
                    <a:lnTo>
                      <a:pt x="1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1219261"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srgbClr val="080808"/>
                  </a:solidFill>
                  <a:effectLst/>
                  <a:uLnTx/>
                  <a:uFillTx/>
                </a:endParaRPr>
              </a:p>
            </p:txBody>
          </p:sp>
        </p:grpSp>
        <p:grpSp>
          <p:nvGrpSpPr>
            <p:cNvPr id="12" name="组合 11"/>
            <p:cNvGrpSpPr/>
            <p:nvPr/>
          </p:nvGrpSpPr>
          <p:grpSpPr>
            <a:xfrm>
              <a:off x="3593752" y="3142499"/>
              <a:ext cx="362855" cy="317498"/>
              <a:chOff x="4902201" y="1906588"/>
              <a:chExt cx="215900" cy="188913"/>
            </a:xfrm>
            <a:solidFill>
              <a:srgbClr val="FFFFFF"/>
            </a:solidFill>
          </p:grpSpPr>
          <p:sp>
            <p:nvSpPr>
              <p:cNvPr id="16" name="Freeform 132"/>
              <p:cNvSpPr>
                <a:spLocks/>
              </p:cNvSpPr>
              <p:nvPr/>
            </p:nvSpPr>
            <p:spPr bwMode="auto">
              <a:xfrm>
                <a:off x="4989513" y="1982788"/>
                <a:ext cx="46038" cy="15875"/>
              </a:xfrm>
              <a:custGeom>
                <a:avLst/>
                <a:gdLst>
                  <a:gd name="T0" fmla="*/ 57 w 57"/>
                  <a:gd name="T1" fmla="*/ 14 h 20"/>
                  <a:gd name="T2" fmla="*/ 57 w 57"/>
                  <a:gd name="T3" fmla="*/ 14 h 20"/>
                  <a:gd name="T4" fmla="*/ 57 w 57"/>
                  <a:gd name="T5" fmla="*/ 12 h 20"/>
                  <a:gd name="T6" fmla="*/ 57 w 57"/>
                  <a:gd name="T7" fmla="*/ 12 h 20"/>
                  <a:gd name="T8" fmla="*/ 56 w 57"/>
                  <a:gd name="T9" fmla="*/ 7 h 20"/>
                  <a:gd name="T10" fmla="*/ 54 w 57"/>
                  <a:gd name="T11" fmla="*/ 5 h 20"/>
                  <a:gd name="T12" fmla="*/ 53 w 57"/>
                  <a:gd name="T13" fmla="*/ 4 h 20"/>
                  <a:gd name="T14" fmla="*/ 53 w 57"/>
                  <a:gd name="T15" fmla="*/ 4 h 20"/>
                  <a:gd name="T16" fmla="*/ 41 w 57"/>
                  <a:gd name="T17" fmla="*/ 1 h 20"/>
                  <a:gd name="T18" fmla="*/ 28 w 57"/>
                  <a:gd name="T19" fmla="*/ 0 h 20"/>
                  <a:gd name="T20" fmla="*/ 28 w 57"/>
                  <a:gd name="T21" fmla="*/ 0 h 20"/>
                  <a:gd name="T22" fmla="*/ 16 w 57"/>
                  <a:gd name="T23" fmla="*/ 1 h 20"/>
                  <a:gd name="T24" fmla="*/ 5 w 57"/>
                  <a:gd name="T25" fmla="*/ 4 h 20"/>
                  <a:gd name="T26" fmla="*/ 5 w 57"/>
                  <a:gd name="T27" fmla="*/ 4 h 20"/>
                  <a:gd name="T28" fmla="*/ 2 w 57"/>
                  <a:gd name="T29" fmla="*/ 5 h 20"/>
                  <a:gd name="T30" fmla="*/ 1 w 57"/>
                  <a:gd name="T31" fmla="*/ 8 h 20"/>
                  <a:gd name="T32" fmla="*/ 0 w 57"/>
                  <a:gd name="T33" fmla="*/ 11 h 20"/>
                  <a:gd name="T34" fmla="*/ 1 w 57"/>
                  <a:gd name="T35" fmla="*/ 14 h 20"/>
                  <a:gd name="T36" fmla="*/ 1 w 57"/>
                  <a:gd name="T37" fmla="*/ 14 h 20"/>
                  <a:gd name="T38" fmla="*/ 1 w 57"/>
                  <a:gd name="T39" fmla="*/ 18 h 20"/>
                  <a:gd name="T40" fmla="*/ 2 w 57"/>
                  <a:gd name="T41" fmla="*/ 19 h 20"/>
                  <a:gd name="T42" fmla="*/ 5 w 57"/>
                  <a:gd name="T43" fmla="*/ 20 h 20"/>
                  <a:gd name="T44" fmla="*/ 8 w 57"/>
                  <a:gd name="T45" fmla="*/ 20 h 20"/>
                  <a:gd name="T46" fmla="*/ 8 w 57"/>
                  <a:gd name="T47" fmla="*/ 20 h 20"/>
                  <a:gd name="T48" fmla="*/ 8 w 57"/>
                  <a:gd name="T49" fmla="*/ 20 h 20"/>
                  <a:gd name="T50" fmla="*/ 17 w 57"/>
                  <a:gd name="T51" fmla="*/ 18 h 20"/>
                  <a:gd name="T52" fmla="*/ 28 w 57"/>
                  <a:gd name="T53" fmla="*/ 16 h 20"/>
                  <a:gd name="T54" fmla="*/ 28 w 57"/>
                  <a:gd name="T55" fmla="*/ 16 h 20"/>
                  <a:gd name="T56" fmla="*/ 39 w 57"/>
                  <a:gd name="T57" fmla="*/ 18 h 20"/>
                  <a:gd name="T58" fmla="*/ 50 w 57"/>
                  <a:gd name="T59" fmla="*/ 20 h 20"/>
                  <a:gd name="T60" fmla="*/ 50 w 57"/>
                  <a:gd name="T61" fmla="*/ 20 h 20"/>
                  <a:gd name="T62" fmla="*/ 53 w 57"/>
                  <a:gd name="T63" fmla="*/ 20 h 20"/>
                  <a:gd name="T64" fmla="*/ 54 w 57"/>
                  <a:gd name="T65" fmla="*/ 19 h 20"/>
                  <a:gd name="T66" fmla="*/ 56 w 57"/>
                  <a:gd name="T67" fmla="*/ 18 h 20"/>
                  <a:gd name="T68" fmla="*/ 57 w 57"/>
                  <a:gd name="T69" fmla="*/ 14 h 20"/>
                  <a:gd name="T70" fmla="*/ 57 w 57"/>
                  <a:gd name="T71" fmla="*/ 14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57" h="20">
                    <a:moveTo>
                      <a:pt x="57" y="14"/>
                    </a:moveTo>
                    <a:lnTo>
                      <a:pt x="57" y="14"/>
                    </a:lnTo>
                    <a:lnTo>
                      <a:pt x="57" y="12"/>
                    </a:lnTo>
                    <a:lnTo>
                      <a:pt x="57" y="12"/>
                    </a:lnTo>
                    <a:lnTo>
                      <a:pt x="56" y="7"/>
                    </a:lnTo>
                    <a:lnTo>
                      <a:pt x="54" y="5"/>
                    </a:lnTo>
                    <a:lnTo>
                      <a:pt x="53" y="4"/>
                    </a:lnTo>
                    <a:lnTo>
                      <a:pt x="53" y="4"/>
                    </a:lnTo>
                    <a:lnTo>
                      <a:pt x="41" y="1"/>
                    </a:lnTo>
                    <a:lnTo>
                      <a:pt x="28" y="0"/>
                    </a:lnTo>
                    <a:lnTo>
                      <a:pt x="28" y="0"/>
                    </a:lnTo>
                    <a:lnTo>
                      <a:pt x="16" y="1"/>
                    </a:lnTo>
                    <a:lnTo>
                      <a:pt x="5" y="4"/>
                    </a:lnTo>
                    <a:lnTo>
                      <a:pt x="5" y="4"/>
                    </a:lnTo>
                    <a:lnTo>
                      <a:pt x="2" y="5"/>
                    </a:lnTo>
                    <a:lnTo>
                      <a:pt x="1" y="8"/>
                    </a:lnTo>
                    <a:lnTo>
                      <a:pt x="0" y="11"/>
                    </a:lnTo>
                    <a:lnTo>
                      <a:pt x="1" y="14"/>
                    </a:lnTo>
                    <a:lnTo>
                      <a:pt x="1" y="14"/>
                    </a:lnTo>
                    <a:lnTo>
                      <a:pt x="1" y="18"/>
                    </a:lnTo>
                    <a:lnTo>
                      <a:pt x="2" y="19"/>
                    </a:lnTo>
                    <a:lnTo>
                      <a:pt x="5" y="20"/>
                    </a:lnTo>
                    <a:lnTo>
                      <a:pt x="8" y="20"/>
                    </a:lnTo>
                    <a:lnTo>
                      <a:pt x="8" y="20"/>
                    </a:lnTo>
                    <a:lnTo>
                      <a:pt x="8" y="20"/>
                    </a:lnTo>
                    <a:lnTo>
                      <a:pt x="17" y="18"/>
                    </a:lnTo>
                    <a:lnTo>
                      <a:pt x="28" y="16"/>
                    </a:lnTo>
                    <a:lnTo>
                      <a:pt x="28" y="16"/>
                    </a:lnTo>
                    <a:lnTo>
                      <a:pt x="39" y="18"/>
                    </a:lnTo>
                    <a:lnTo>
                      <a:pt x="50" y="20"/>
                    </a:lnTo>
                    <a:lnTo>
                      <a:pt x="50" y="20"/>
                    </a:lnTo>
                    <a:lnTo>
                      <a:pt x="53" y="20"/>
                    </a:lnTo>
                    <a:lnTo>
                      <a:pt x="54" y="19"/>
                    </a:lnTo>
                    <a:lnTo>
                      <a:pt x="56" y="18"/>
                    </a:lnTo>
                    <a:lnTo>
                      <a:pt x="57" y="14"/>
                    </a:lnTo>
                    <a:lnTo>
                      <a:pt x="57" y="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1219261"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srgbClr val="080808"/>
                  </a:solidFill>
                  <a:effectLst/>
                  <a:uLnTx/>
                  <a:uFillTx/>
                </a:endParaRPr>
              </a:p>
            </p:txBody>
          </p:sp>
          <p:sp>
            <p:nvSpPr>
              <p:cNvPr id="17" name="Freeform 133"/>
              <p:cNvSpPr>
                <a:spLocks/>
              </p:cNvSpPr>
              <p:nvPr/>
            </p:nvSpPr>
            <p:spPr bwMode="auto">
              <a:xfrm>
                <a:off x="4948238" y="1906588"/>
                <a:ext cx="127000" cy="34925"/>
              </a:xfrm>
              <a:custGeom>
                <a:avLst/>
                <a:gdLst>
                  <a:gd name="T0" fmla="*/ 8 w 161"/>
                  <a:gd name="T1" fmla="*/ 41 h 42"/>
                  <a:gd name="T2" fmla="*/ 8 w 161"/>
                  <a:gd name="T3" fmla="*/ 41 h 42"/>
                  <a:gd name="T4" fmla="*/ 8 w 161"/>
                  <a:gd name="T5" fmla="*/ 41 h 42"/>
                  <a:gd name="T6" fmla="*/ 26 w 161"/>
                  <a:gd name="T7" fmla="*/ 30 h 42"/>
                  <a:gd name="T8" fmla="*/ 44 w 161"/>
                  <a:gd name="T9" fmla="*/ 23 h 42"/>
                  <a:gd name="T10" fmla="*/ 63 w 161"/>
                  <a:gd name="T11" fmla="*/ 19 h 42"/>
                  <a:gd name="T12" fmla="*/ 80 w 161"/>
                  <a:gd name="T13" fmla="*/ 18 h 42"/>
                  <a:gd name="T14" fmla="*/ 80 w 161"/>
                  <a:gd name="T15" fmla="*/ 18 h 42"/>
                  <a:gd name="T16" fmla="*/ 100 w 161"/>
                  <a:gd name="T17" fmla="*/ 19 h 42"/>
                  <a:gd name="T18" fmla="*/ 117 w 161"/>
                  <a:gd name="T19" fmla="*/ 23 h 42"/>
                  <a:gd name="T20" fmla="*/ 135 w 161"/>
                  <a:gd name="T21" fmla="*/ 30 h 42"/>
                  <a:gd name="T22" fmla="*/ 153 w 161"/>
                  <a:gd name="T23" fmla="*/ 41 h 42"/>
                  <a:gd name="T24" fmla="*/ 153 w 161"/>
                  <a:gd name="T25" fmla="*/ 41 h 42"/>
                  <a:gd name="T26" fmla="*/ 155 w 161"/>
                  <a:gd name="T27" fmla="*/ 42 h 42"/>
                  <a:gd name="T28" fmla="*/ 157 w 161"/>
                  <a:gd name="T29" fmla="*/ 41 h 42"/>
                  <a:gd name="T30" fmla="*/ 160 w 161"/>
                  <a:gd name="T31" fmla="*/ 39 h 42"/>
                  <a:gd name="T32" fmla="*/ 161 w 161"/>
                  <a:gd name="T33" fmla="*/ 37 h 42"/>
                  <a:gd name="T34" fmla="*/ 161 w 161"/>
                  <a:gd name="T35" fmla="*/ 37 h 42"/>
                  <a:gd name="T36" fmla="*/ 161 w 161"/>
                  <a:gd name="T37" fmla="*/ 34 h 42"/>
                  <a:gd name="T38" fmla="*/ 161 w 161"/>
                  <a:gd name="T39" fmla="*/ 34 h 42"/>
                  <a:gd name="T40" fmla="*/ 161 w 161"/>
                  <a:gd name="T41" fmla="*/ 29 h 42"/>
                  <a:gd name="T42" fmla="*/ 158 w 161"/>
                  <a:gd name="T43" fmla="*/ 26 h 42"/>
                  <a:gd name="T44" fmla="*/ 158 w 161"/>
                  <a:gd name="T45" fmla="*/ 26 h 42"/>
                  <a:gd name="T46" fmla="*/ 139 w 161"/>
                  <a:gd name="T47" fmla="*/ 15 h 42"/>
                  <a:gd name="T48" fmla="*/ 120 w 161"/>
                  <a:gd name="T49" fmla="*/ 7 h 42"/>
                  <a:gd name="T50" fmla="*/ 101 w 161"/>
                  <a:gd name="T51" fmla="*/ 1 h 42"/>
                  <a:gd name="T52" fmla="*/ 80 w 161"/>
                  <a:gd name="T53" fmla="*/ 0 h 42"/>
                  <a:gd name="T54" fmla="*/ 80 w 161"/>
                  <a:gd name="T55" fmla="*/ 0 h 42"/>
                  <a:gd name="T56" fmla="*/ 61 w 161"/>
                  <a:gd name="T57" fmla="*/ 1 h 42"/>
                  <a:gd name="T58" fmla="*/ 42 w 161"/>
                  <a:gd name="T59" fmla="*/ 7 h 42"/>
                  <a:gd name="T60" fmla="*/ 23 w 161"/>
                  <a:gd name="T61" fmla="*/ 15 h 42"/>
                  <a:gd name="T62" fmla="*/ 4 w 161"/>
                  <a:gd name="T63" fmla="*/ 26 h 42"/>
                  <a:gd name="T64" fmla="*/ 4 w 161"/>
                  <a:gd name="T65" fmla="*/ 26 h 42"/>
                  <a:gd name="T66" fmla="*/ 3 w 161"/>
                  <a:gd name="T67" fmla="*/ 27 h 42"/>
                  <a:gd name="T68" fmla="*/ 1 w 161"/>
                  <a:gd name="T69" fmla="*/ 30 h 42"/>
                  <a:gd name="T70" fmla="*/ 0 w 161"/>
                  <a:gd name="T71" fmla="*/ 34 h 42"/>
                  <a:gd name="T72" fmla="*/ 1 w 161"/>
                  <a:gd name="T73" fmla="*/ 37 h 42"/>
                  <a:gd name="T74" fmla="*/ 1 w 161"/>
                  <a:gd name="T75" fmla="*/ 37 h 42"/>
                  <a:gd name="T76" fmla="*/ 3 w 161"/>
                  <a:gd name="T77" fmla="*/ 39 h 42"/>
                  <a:gd name="T78" fmla="*/ 4 w 161"/>
                  <a:gd name="T79" fmla="*/ 41 h 42"/>
                  <a:gd name="T80" fmla="*/ 7 w 161"/>
                  <a:gd name="T81" fmla="*/ 42 h 42"/>
                  <a:gd name="T82" fmla="*/ 8 w 161"/>
                  <a:gd name="T83" fmla="*/ 41 h 42"/>
                  <a:gd name="T84" fmla="*/ 8 w 161"/>
                  <a:gd name="T85" fmla="*/ 41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61" h="42">
                    <a:moveTo>
                      <a:pt x="8" y="41"/>
                    </a:moveTo>
                    <a:lnTo>
                      <a:pt x="8" y="41"/>
                    </a:lnTo>
                    <a:lnTo>
                      <a:pt x="8" y="41"/>
                    </a:lnTo>
                    <a:lnTo>
                      <a:pt x="26" y="30"/>
                    </a:lnTo>
                    <a:lnTo>
                      <a:pt x="44" y="23"/>
                    </a:lnTo>
                    <a:lnTo>
                      <a:pt x="63" y="19"/>
                    </a:lnTo>
                    <a:lnTo>
                      <a:pt x="80" y="18"/>
                    </a:lnTo>
                    <a:lnTo>
                      <a:pt x="80" y="18"/>
                    </a:lnTo>
                    <a:lnTo>
                      <a:pt x="100" y="19"/>
                    </a:lnTo>
                    <a:lnTo>
                      <a:pt x="117" y="23"/>
                    </a:lnTo>
                    <a:lnTo>
                      <a:pt x="135" y="30"/>
                    </a:lnTo>
                    <a:lnTo>
                      <a:pt x="153" y="41"/>
                    </a:lnTo>
                    <a:lnTo>
                      <a:pt x="153" y="41"/>
                    </a:lnTo>
                    <a:lnTo>
                      <a:pt x="155" y="42"/>
                    </a:lnTo>
                    <a:lnTo>
                      <a:pt x="157" y="41"/>
                    </a:lnTo>
                    <a:lnTo>
                      <a:pt x="160" y="39"/>
                    </a:lnTo>
                    <a:lnTo>
                      <a:pt x="161" y="37"/>
                    </a:lnTo>
                    <a:lnTo>
                      <a:pt x="161" y="37"/>
                    </a:lnTo>
                    <a:lnTo>
                      <a:pt x="161" y="34"/>
                    </a:lnTo>
                    <a:lnTo>
                      <a:pt x="161" y="34"/>
                    </a:lnTo>
                    <a:lnTo>
                      <a:pt x="161" y="29"/>
                    </a:lnTo>
                    <a:lnTo>
                      <a:pt x="158" y="26"/>
                    </a:lnTo>
                    <a:lnTo>
                      <a:pt x="158" y="26"/>
                    </a:lnTo>
                    <a:lnTo>
                      <a:pt x="139" y="15"/>
                    </a:lnTo>
                    <a:lnTo>
                      <a:pt x="120" y="7"/>
                    </a:lnTo>
                    <a:lnTo>
                      <a:pt x="101" y="1"/>
                    </a:lnTo>
                    <a:lnTo>
                      <a:pt x="80" y="0"/>
                    </a:lnTo>
                    <a:lnTo>
                      <a:pt x="80" y="0"/>
                    </a:lnTo>
                    <a:lnTo>
                      <a:pt x="61" y="1"/>
                    </a:lnTo>
                    <a:lnTo>
                      <a:pt x="42" y="7"/>
                    </a:lnTo>
                    <a:lnTo>
                      <a:pt x="23" y="15"/>
                    </a:lnTo>
                    <a:lnTo>
                      <a:pt x="4" y="26"/>
                    </a:lnTo>
                    <a:lnTo>
                      <a:pt x="4" y="26"/>
                    </a:lnTo>
                    <a:lnTo>
                      <a:pt x="3" y="27"/>
                    </a:lnTo>
                    <a:lnTo>
                      <a:pt x="1" y="30"/>
                    </a:lnTo>
                    <a:lnTo>
                      <a:pt x="0" y="34"/>
                    </a:lnTo>
                    <a:lnTo>
                      <a:pt x="1" y="37"/>
                    </a:lnTo>
                    <a:lnTo>
                      <a:pt x="1" y="37"/>
                    </a:lnTo>
                    <a:lnTo>
                      <a:pt x="3" y="39"/>
                    </a:lnTo>
                    <a:lnTo>
                      <a:pt x="4" y="41"/>
                    </a:lnTo>
                    <a:lnTo>
                      <a:pt x="7" y="42"/>
                    </a:lnTo>
                    <a:lnTo>
                      <a:pt x="8" y="41"/>
                    </a:lnTo>
                    <a:lnTo>
                      <a:pt x="8" y="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1219261"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srgbClr val="080808"/>
                  </a:solidFill>
                  <a:effectLst/>
                  <a:uLnTx/>
                  <a:uFillTx/>
                </a:endParaRPr>
              </a:p>
            </p:txBody>
          </p:sp>
          <p:sp>
            <p:nvSpPr>
              <p:cNvPr id="18" name="Freeform 134"/>
              <p:cNvSpPr>
                <a:spLocks/>
              </p:cNvSpPr>
              <p:nvPr/>
            </p:nvSpPr>
            <p:spPr bwMode="auto">
              <a:xfrm>
                <a:off x="4973638" y="1944688"/>
                <a:ext cx="77788" cy="22225"/>
              </a:xfrm>
              <a:custGeom>
                <a:avLst/>
                <a:gdLst>
                  <a:gd name="T0" fmla="*/ 96 w 100"/>
                  <a:gd name="T1" fmla="*/ 11 h 27"/>
                  <a:gd name="T2" fmla="*/ 96 w 100"/>
                  <a:gd name="T3" fmla="*/ 11 h 27"/>
                  <a:gd name="T4" fmla="*/ 85 w 100"/>
                  <a:gd name="T5" fmla="*/ 6 h 27"/>
                  <a:gd name="T6" fmla="*/ 73 w 100"/>
                  <a:gd name="T7" fmla="*/ 2 h 27"/>
                  <a:gd name="T8" fmla="*/ 62 w 100"/>
                  <a:gd name="T9" fmla="*/ 0 h 27"/>
                  <a:gd name="T10" fmla="*/ 49 w 100"/>
                  <a:gd name="T11" fmla="*/ 0 h 27"/>
                  <a:gd name="T12" fmla="*/ 49 w 100"/>
                  <a:gd name="T13" fmla="*/ 0 h 27"/>
                  <a:gd name="T14" fmla="*/ 38 w 100"/>
                  <a:gd name="T15" fmla="*/ 0 h 27"/>
                  <a:gd name="T16" fmla="*/ 26 w 100"/>
                  <a:gd name="T17" fmla="*/ 2 h 27"/>
                  <a:gd name="T18" fmla="*/ 15 w 100"/>
                  <a:gd name="T19" fmla="*/ 6 h 27"/>
                  <a:gd name="T20" fmla="*/ 4 w 100"/>
                  <a:gd name="T21" fmla="*/ 11 h 27"/>
                  <a:gd name="T22" fmla="*/ 4 w 100"/>
                  <a:gd name="T23" fmla="*/ 11 h 27"/>
                  <a:gd name="T24" fmla="*/ 2 w 100"/>
                  <a:gd name="T25" fmla="*/ 12 h 27"/>
                  <a:gd name="T26" fmla="*/ 0 w 100"/>
                  <a:gd name="T27" fmla="*/ 15 h 27"/>
                  <a:gd name="T28" fmla="*/ 0 w 100"/>
                  <a:gd name="T29" fmla="*/ 19 h 27"/>
                  <a:gd name="T30" fmla="*/ 0 w 100"/>
                  <a:gd name="T31" fmla="*/ 21 h 27"/>
                  <a:gd name="T32" fmla="*/ 0 w 100"/>
                  <a:gd name="T33" fmla="*/ 21 h 27"/>
                  <a:gd name="T34" fmla="*/ 2 w 100"/>
                  <a:gd name="T35" fmla="*/ 24 h 27"/>
                  <a:gd name="T36" fmla="*/ 3 w 100"/>
                  <a:gd name="T37" fmla="*/ 27 h 27"/>
                  <a:gd name="T38" fmla="*/ 6 w 100"/>
                  <a:gd name="T39" fmla="*/ 27 h 27"/>
                  <a:gd name="T40" fmla="*/ 7 w 100"/>
                  <a:gd name="T41" fmla="*/ 27 h 27"/>
                  <a:gd name="T42" fmla="*/ 7 w 100"/>
                  <a:gd name="T43" fmla="*/ 27 h 27"/>
                  <a:gd name="T44" fmla="*/ 18 w 100"/>
                  <a:gd name="T45" fmla="*/ 23 h 27"/>
                  <a:gd name="T46" fmla="*/ 29 w 100"/>
                  <a:gd name="T47" fmla="*/ 19 h 27"/>
                  <a:gd name="T48" fmla="*/ 38 w 100"/>
                  <a:gd name="T49" fmla="*/ 17 h 27"/>
                  <a:gd name="T50" fmla="*/ 49 w 100"/>
                  <a:gd name="T51" fmla="*/ 16 h 27"/>
                  <a:gd name="T52" fmla="*/ 49 w 100"/>
                  <a:gd name="T53" fmla="*/ 16 h 27"/>
                  <a:gd name="T54" fmla="*/ 60 w 100"/>
                  <a:gd name="T55" fmla="*/ 17 h 27"/>
                  <a:gd name="T56" fmla="*/ 71 w 100"/>
                  <a:gd name="T57" fmla="*/ 19 h 27"/>
                  <a:gd name="T58" fmla="*/ 82 w 100"/>
                  <a:gd name="T59" fmla="*/ 23 h 27"/>
                  <a:gd name="T60" fmla="*/ 92 w 100"/>
                  <a:gd name="T61" fmla="*/ 27 h 27"/>
                  <a:gd name="T62" fmla="*/ 92 w 100"/>
                  <a:gd name="T63" fmla="*/ 27 h 27"/>
                  <a:gd name="T64" fmla="*/ 94 w 100"/>
                  <a:gd name="T65" fmla="*/ 27 h 27"/>
                  <a:gd name="T66" fmla="*/ 97 w 100"/>
                  <a:gd name="T67" fmla="*/ 27 h 27"/>
                  <a:gd name="T68" fmla="*/ 99 w 100"/>
                  <a:gd name="T69" fmla="*/ 24 h 27"/>
                  <a:gd name="T70" fmla="*/ 100 w 100"/>
                  <a:gd name="T71" fmla="*/ 21 h 27"/>
                  <a:gd name="T72" fmla="*/ 100 w 100"/>
                  <a:gd name="T73" fmla="*/ 21 h 27"/>
                  <a:gd name="T74" fmla="*/ 100 w 100"/>
                  <a:gd name="T75" fmla="*/ 19 h 27"/>
                  <a:gd name="T76" fmla="*/ 100 w 100"/>
                  <a:gd name="T77" fmla="*/ 19 h 27"/>
                  <a:gd name="T78" fmla="*/ 99 w 100"/>
                  <a:gd name="T79" fmla="*/ 15 h 27"/>
                  <a:gd name="T80" fmla="*/ 96 w 100"/>
                  <a:gd name="T81" fmla="*/ 11 h 27"/>
                  <a:gd name="T82" fmla="*/ 96 w 100"/>
                  <a:gd name="T83" fmla="*/ 11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00" h="27">
                    <a:moveTo>
                      <a:pt x="96" y="11"/>
                    </a:moveTo>
                    <a:lnTo>
                      <a:pt x="96" y="11"/>
                    </a:lnTo>
                    <a:lnTo>
                      <a:pt x="85" y="6"/>
                    </a:lnTo>
                    <a:lnTo>
                      <a:pt x="73" y="2"/>
                    </a:lnTo>
                    <a:lnTo>
                      <a:pt x="62" y="0"/>
                    </a:lnTo>
                    <a:lnTo>
                      <a:pt x="49" y="0"/>
                    </a:lnTo>
                    <a:lnTo>
                      <a:pt x="49" y="0"/>
                    </a:lnTo>
                    <a:lnTo>
                      <a:pt x="38" y="0"/>
                    </a:lnTo>
                    <a:lnTo>
                      <a:pt x="26" y="2"/>
                    </a:lnTo>
                    <a:lnTo>
                      <a:pt x="15" y="6"/>
                    </a:lnTo>
                    <a:lnTo>
                      <a:pt x="4" y="11"/>
                    </a:lnTo>
                    <a:lnTo>
                      <a:pt x="4" y="11"/>
                    </a:lnTo>
                    <a:lnTo>
                      <a:pt x="2" y="12"/>
                    </a:lnTo>
                    <a:lnTo>
                      <a:pt x="0" y="15"/>
                    </a:lnTo>
                    <a:lnTo>
                      <a:pt x="0" y="19"/>
                    </a:lnTo>
                    <a:lnTo>
                      <a:pt x="0" y="21"/>
                    </a:lnTo>
                    <a:lnTo>
                      <a:pt x="0" y="21"/>
                    </a:lnTo>
                    <a:lnTo>
                      <a:pt x="2" y="24"/>
                    </a:lnTo>
                    <a:lnTo>
                      <a:pt x="3" y="27"/>
                    </a:lnTo>
                    <a:lnTo>
                      <a:pt x="6" y="27"/>
                    </a:lnTo>
                    <a:lnTo>
                      <a:pt x="7" y="27"/>
                    </a:lnTo>
                    <a:lnTo>
                      <a:pt x="7" y="27"/>
                    </a:lnTo>
                    <a:lnTo>
                      <a:pt x="18" y="23"/>
                    </a:lnTo>
                    <a:lnTo>
                      <a:pt x="29" y="19"/>
                    </a:lnTo>
                    <a:lnTo>
                      <a:pt x="38" y="17"/>
                    </a:lnTo>
                    <a:lnTo>
                      <a:pt x="49" y="16"/>
                    </a:lnTo>
                    <a:lnTo>
                      <a:pt x="49" y="16"/>
                    </a:lnTo>
                    <a:lnTo>
                      <a:pt x="60" y="17"/>
                    </a:lnTo>
                    <a:lnTo>
                      <a:pt x="71" y="19"/>
                    </a:lnTo>
                    <a:lnTo>
                      <a:pt x="82" y="23"/>
                    </a:lnTo>
                    <a:lnTo>
                      <a:pt x="92" y="27"/>
                    </a:lnTo>
                    <a:lnTo>
                      <a:pt x="92" y="27"/>
                    </a:lnTo>
                    <a:lnTo>
                      <a:pt x="94" y="27"/>
                    </a:lnTo>
                    <a:lnTo>
                      <a:pt x="97" y="27"/>
                    </a:lnTo>
                    <a:lnTo>
                      <a:pt x="99" y="24"/>
                    </a:lnTo>
                    <a:lnTo>
                      <a:pt x="100" y="21"/>
                    </a:lnTo>
                    <a:lnTo>
                      <a:pt x="100" y="21"/>
                    </a:lnTo>
                    <a:lnTo>
                      <a:pt x="100" y="19"/>
                    </a:lnTo>
                    <a:lnTo>
                      <a:pt x="100" y="19"/>
                    </a:lnTo>
                    <a:lnTo>
                      <a:pt x="99" y="15"/>
                    </a:lnTo>
                    <a:lnTo>
                      <a:pt x="96" y="11"/>
                    </a:lnTo>
                    <a:lnTo>
                      <a:pt x="96" y="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1219261"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srgbClr val="080808"/>
                  </a:solidFill>
                  <a:effectLst/>
                  <a:uLnTx/>
                  <a:uFillTx/>
                </a:endParaRPr>
              </a:p>
            </p:txBody>
          </p:sp>
          <p:sp>
            <p:nvSpPr>
              <p:cNvPr id="19" name="Freeform 135"/>
              <p:cNvSpPr>
                <a:spLocks/>
              </p:cNvSpPr>
              <p:nvPr/>
            </p:nvSpPr>
            <p:spPr bwMode="auto">
              <a:xfrm>
                <a:off x="4902201" y="2030413"/>
                <a:ext cx="85725" cy="65088"/>
              </a:xfrm>
              <a:custGeom>
                <a:avLst/>
                <a:gdLst>
                  <a:gd name="T0" fmla="*/ 76 w 107"/>
                  <a:gd name="T1" fmla="*/ 57 h 83"/>
                  <a:gd name="T2" fmla="*/ 76 w 107"/>
                  <a:gd name="T3" fmla="*/ 57 h 83"/>
                  <a:gd name="T4" fmla="*/ 62 w 107"/>
                  <a:gd name="T5" fmla="*/ 0 h 83"/>
                  <a:gd name="T6" fmla="*/ 45 w 107"/>
                  <a:gd name="T7" fmla="*/ 0 h 83"/>
                  <a:gd name="T8" fmla="*/ 31 w 107"/>
                  <a:gd name="T9" fmla="*/ 56 h 83"/>
                  <a:gd name="T10" fmla="*/ 31 w 107"/>
                  <a:gd name="T11" fmla="*/ 56 h 83"/>
                  <a:gd name="T12" fmla="*/ 17 w 107"/>
                  <a:gd name="T13" fmla="*/ 0 h 83"/>
                  <a:gd name="T14" fmla="*/ 0 w 107"/>
                  <a:gd name="T15" fmla="*/ 0 h 83"/>
                  <a:gd name="T16" fmla="*/ 21 w 107"/>
                  <a:gd name="T17" fmla="*/ 83 h 83"/>
                  <a:gd name="T18" fmla="*/ 39 w 107"/>
                  <a:gd name="T19" fmla="*/ 83 h 83"/>
                  <a:gd name="T20" fmla="*/ 53 w 107"/>
                  <a:gd name="T21" fmla="*/ 27 h 83"/>
                  <a:gd name="T22" fmla="*/ 53 w 107"/>
                  <a:gd name="T23" fmla="*/ 27 h 83"/>
                  <a:gd name="T24" fmla="*/ 68 w 107"/>
                  <a:gd name="T25" fmla="*/ 83 h 83"/>
                  <a:gd name="T26" fmla="*/ 86 w 107"/>
                  <a:gd name="T27" fmla="*/ 83 h 83"/>
                  <a:gd name="T28" fmla="*/ 107 w 107"/>
                  <a:gd name="T29" fmla="*/ 0 h 83"/>
                  <a:gd name="T30" fmla="*/ 90 w 107"/>
                  <a:gd name="T31" fmla="*/ 0 h 83"/>
                  <a:gd name="T32" fmla="*/ 76 w 107"/>
                  <a:gd name="T33" fmla="*/ 57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07" h="83">
                    <a:moveTo>
                      <a:pt x="76" y="57"/>
                    </a:moveTo>
                    <a:lnTo>
                      <a:pt x="76" y="57"/>
                    </a:lnTo>
                    <a:lnTo>
                      <a:pt x="62" y="0"/>
                    </a:lnTo>
                    <a:lnTo>
                      <a:pt x="45" y="0"/>
                    </a:lnTo>
                    <a:lnTo>
                      <a:pt x="31" y="56"/>
                    </a:lnTo>
                    <a:lnTo>
                      <a:pt x="31" y="56"/>
                    </a:lnTo>
                    <a:lnTo>
                      <a:pt x="17" y="0"/>
                    </a:lnTo>
                    <a:lnTo>
                      <a:pt x="0" y="0"/>
                    </a:lnTo>
                    <a:lnTo>
                      <a:pt x="21" y="83"/>
                    </a:lnTo>
                    <a:lnTo>
                      <a:pt x="39" y="83"/>
                    </a:lnTo>
                    <a:lnTo>
                      <a:pt x="53" y="27"/>
                    </a:lnTo>
                    <a:lnTo>
                      <a:pt x="53" y="27"/>
                    </a:lnTo>
                    <a:lnTo>
                      <a:pt x="68" y="83"/>
                    </a:lnTo>
                    <a:lnTo>
                      <a:pt x="86" y="83"/>
                    </a:lnTo>
                    <a:lnTo>
                      <a:pt x="107" y="0"/>
                    </a:lnTo>
                    <a:lnTo>
                      <a:pt x="90" y="0"/>
                    </a:lnTo>
                    <a:lnTo>
                      <a:pt x="76" y="5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1219261"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srgbClr val="080808"/>
                  </a:solidFill>
                  <a:effectLst/>
                  <a:uLnTx/>
                  <a:uFillTx/>
                </a:endParaRPr>
              </a:p>
            </p:txBody>
          </p:sp>
          <p:sp>
            <p:nvSpPr>
              <p:cNvPr id="20" name="Rectangle 136"/>
              <p:cNvSpPr>
                <a:spLocks noChangeArrowheads="1"/>
              </p:cNvSpPr>
              <p:nvPr/>
            </p:nvSpPr>
            <p:spPr bwMode="auto">
              <a:xfrm>
                <a:off x="4992688" y="2030413"/>
                <a:ext cx="14288" cy="650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pPr marL="0" marR="0" lvl="0" indent="0" defTabSz="1219261"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srgbClr val="080808"/>
                  </a:solidFill>
                  <a:effectLst/>
                  <a:uLnTx/>
                  <a:uFillTx/>
                </a:endParaRPr>
              </a:p>
            </p:txBody>
          </p:sp>
          <p:sp>
            <p:nvSpPr>
              <p:cNvPr id="21" name="Rectangle 137"/>
              <p:cNvSpPr>
                <a:spLocks noChangeArrowheads="1"/>
              </p:cNvSpPr>
              <p:nvPr/>
            </p:nvSpPr>
            <p:spPr bwMode="auto">
              <a:xfrm>
                <a:off x="5014913" y="2063750"/>
                <a:ext cx="28575" cy="127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pPr marL="0" marR="0" lvl="0" indent="0" defTabSz="1219261"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srgbClr val="080808"/>
                  </a:solidFill>
                  <a:effectLst/>
                  <a:uLnTx/>
                  <a:uFillTx/>
                </a:endParaRPr>
              </a:p>
            </p:txBody>
          </p:sp>
          <p:sp>
            <p:nvSpPr>
              <p:cNvPr id="22" name="Freeform 138"/>
              <p:cNvSpPr>
                <a:spLocks/>
              </p:cNvSpPr>
              <p:nvPr/>
            </p:nvSpPr>
            <p:spPr bwMode="auto">
              <a:xfrm>
                <a:off x="5051426" y="2030413"/>
                <a:ext cx="46038" cy="65088"/>
              </a:xfrm>
              <a:custGeom>
                <a:avLst/>
                <a:gdLst>
                  <a:gd name="T0" fmla="*/ 0 w 57"/>
                  <a:gd name="T1" fmla="*/ 83 h 83"/>
                  <a:gd name="T2" fmla="*/ 18 w 57"/>
                  <a:gd name="T3" fmla="*/ 83 h 83"/>
                  <a:gd name="T4" fmla="*/ 18 w 57"/>
                  <a:gd name="T5" fmla="*/ 49 h 83"/>
                  <a:gd name="T6" fmla="*/ 52 w 57"/>
                  <a:gd name="T7" fmla="*/ 49 h 83"/>
                  <a:gd name="T8" fmla="*/ 52 w 57"/>
                  <a:gd name="T9" fmla="*/ 34 h 83"/>
                  <a:gd name="T10" fmla="*/ 18 w 57"/>
                  <a:gd name="T11" fmla="*/ 34 h 83"/>
                  <a:gd name="T12" fmla="*/ 18 w 57"/>
                  <a:gd name="T13" fmla="*/ 15 h 83"/>
                  <a:gd name="T14" fmla="*/ 57 w 57"/>
                  <a:gd name="T15" fmla="*/ 15 h 83"/>
                  <a:gd name="T16" fmla="*/ 57 w 57"/>
                  <a:gd name="T17" fmla="*/ 0 h 83"/>
                  <a:gd name="T18" fmla="*/ 0 w 57"/>
                  <a:gd name="T19" fmla="*/ 0 h 83"/>
                  <a:gd name="T20" fmla="*/ 0 w 57"/>
                  <a:gd name="T21" fmla="*/ 83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7" h="83">
                    <a:moveTo>
                      <a:pt x="0" y="83"/>
                    </a:moveTo>
                    <a:lnTo>
                      <a:pt x="18" y="83"/>
                    </a:lnTo>
                    <a:lnTo>
                      <a:pt x="18" y="49"/>
                    </a:lnTo>
                    <a:lnTo>
                      <a:pt x="52" y="49"/>
                    </a:lnTo>
                    <a:lnTo>
                      <a:pt x="52" y="34"/>
                    </a:lnTo>
                    <a:lnTo>
                      <a:pt x="18" y="34"/>
                    </a:lnTo>
                    <a:lnTo>
                      <a:pt x="18" y="15"/>
                    </a:lnTo>
                    <a:lnTo>
                      <a:pt x="57" y="15"/>
                    </a:lnTo>
                    <a:lnTo>
                      <a:pt x="57" y="0"/>
                    </a:lnTo>
                    <a:lnTo>
                      <a:pt x="0" y="0"/>
                    </a:lnTo>
                    <a:lnTo>
                      <a:pt x="0" y="8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1219261"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srgbClr val="080808"/>
                  </a:solidFill>
                  <a:effectLst/>
                  <a:uLnTx/>
                  <a:uFillTx/>
                </a:endParaRPr>
              </a:p>
            </p:txBody>
          </p:sp>
          <p:sp>
            <p:nvSpPr>
              <p:cNvPr id="23" name="Rectangle 139"/>
              <p:cNvSpPr>
                <a:spLocks noChangeArrowheads="1"/>
              </p:cNvSpPr>
              <p:nvPr/>
            </p:nvSpPr>
            <p:spPr bwMode="auto">
              <a:xfrm>
                <a:off x="5103813" y="2030413"/>
                <a:ext cx="14288" cy="650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pPr marL="0" marR="0" lvl="0" indent="0" defTabSz="1219261"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srgbClr val="080808"/>
                  </a:solidFill>
                  <a:effectLst/>
                  <a:uLnTx/>
                  <a:uFillTx/>
                </a:endParaRPr>
              </a:p>
            </p:txBody>
          </p:sp>
        </p:grpSp>
        <p:grpSp>
          <p:nvGrpSpPr>
            <p:cNvPr id="13" name="组合 12"/>
            <p:cNvGrpSpPr/>
            <p:nvPr/>
          </p:nvGrpSpPr>
          <p:grpSpPr>
            <a:xfrm>
              <a:off x="3683887" y="1829702"/>
              <a:ext cx="362855" cy="349515"/>
              <a:chOff x="4903788" y="1471613"/>
              <a:chExt cx="215900" cy="207963"/>
            </a:xfrm>
            <a:solidFill>
              <a:srgbClr val="FFFFFF"/>
            </a:solidFill>
          </p:grpSpPr>
          <p:sp>
            <p:nvSpPr>
              <p:cNvPr id="14" name="Freeform 226"/>
              <p:cNvSpPr>
                <a:spLocks noEditPoints="1"/>
              </p:cNvSpPr>
              <p:nvPr/>
            </p:nvSpPr>
            <p:spPr bwMode="auto">
              <a:xfrm>
                <a:off x="4926013" y="1471613"/>
                <a:ext cx="171450" cy="146050"/>
              </a:xfrm>
              <a:custGeom>
                <a:avLst/>
                <a:gdLst>
                  <a:gd name="T0" fmla="*/ 15 w 215"/>
                  <a:gd name="T1" fmla="*/ 164 h 183"/>
                  <a:gd name="T2" fmla="*/ 83 w 215"/>
                  <a:gd name="T3" fmla="*/ 164 h 183"/>
                  <a:gd name="T4" fmla="*/ 80 w 215"/>
                  <a:gd name="T5" fmla="*/ 183 h 183"/>
                  <a:gd name="T6" fmla="*/ 135 w 215"/>
                  <a:gd name="T7" fmla="*/ 183 h 183"/>
                  <a:gd name="T8" fmla="*/ 132 w 215"/>
                  <a:gd name="T9" fmla="*/ 164 h 183"/>
                  <a:gd name="T10" fmla="*/ 200 w 215"/>
                  <a:gd name="T11" fmla="*/ 164 h 183"/>
                  <a:gd name="T12" fmla="*/ 200 w 215"/>
                  <a:gd name="T13" fmla="*/ 164 h 183"/>
                  <a:gd name="T14" fmla="*/ 206 w 215"/>
                  <a:gd name="T15" fmla="*/ 163 h 183"/>
                  <a:gd name="T16" fmla="*/ 211 w 215"/>
                  <a:gd name="T17" fmla="*/ 160 h 183"/>
                  <a:gd name="T18" fmla="*/ 214 w 215"/>
                  <a:gd name="T19" fmla="*/ 155 h 183"/>
                  <a:gd name="T20" fmla="*/ 215 w 215"/>
                  <a:gd name="T21" fmla="*/ 149 h 183"/>
                  <a:gd name="T22" fmla="*/ 215 w 215"/>
                  <a:gd name="T23" fmla="*/ 15 h 183"/>
                  <a:gd name="T24" fmla="*/ 215 w 215"/>
                  <a:gd name="T25" fmla="*/ 15 h 183"/>
                  <a:gd name="T26" fmla="*/ 214 w 215"/>
                  <a:gd name="T27" fmla="*/ 10 h 183"/>
                  <a:gd name="T28" fmla="*/ 211 w 215"/>
                  <a:gd name="T29" fmla="*/ 4 h 183"/>
                  <a:gd name="T30" fmla="*/ 206 w 215"/>
                  <a:gd name="T31" fmla="*/ 2 h 183"/>
                  <a:gd name="T32" fmla="*/ 200 w 215"/>
                  <a:gd name="T33" fmla="*/ 0 h 183"/>
                  <a:gd name="T34" fmla="*/ 15 w 215"/>
                  <a:gd name="T35" fmla="*/ 0 h 183"/>
                  <a:gd name="T36" fmla="*/ 15 w 215"/>
                  <a:gd name="T37" fmla="*/ 0 h 183"/>
                  <a:gd name="T38" fmla="*/ 9 w 215"/>
                  <a:gd name="T39" fmla="*/ 2 h 183"/>
                  <a:gd name="T40" fmla="*/ 4 w 215"/>
                  <a:gd name="T41" fmla="*/ 4 h 183"/>
                  <a:gd name="T42" fmla="*/ 1 w 215"/>
                  <a:gd name="T43" fmla="*/ 10 h 183"/>
                  <a:gd name="T44" fmla="*/ 0 w 215"/>
                  <a:gd name="T45" fmla="*/ 15 h 183"/>
                  <a:gd name="T46" fmla="*/ 0 w 215"/>
                  <a:gd name="T47" fmla="*/ 149 h 183"/>
                  <a:gd name="T48" fmla="*/ 0 w 215"/>
                  <a:gd name="T49" fmla="*/ 149 h 183"/>
                  <a:gd name="T50" fmla="*/ 1 w 215"/>
                  <a:gd name="T51" fmla="*/ 155 h 183"/>
                  <a:gd name="T52" fmla="*/ 4 w 215"/>
                  <a:gd name="T53" fmla="*/ 160 h 183"/>
                  <a:gd name="T54" fmla="*/ 9 w 215"/>
                  <a:gd name="T55" fmla="*/ 163 h 183"/>
                  <a:gd name="T56" fmla="*/ 15 w 215"/>
                  <a:gd name="T57" fmla="*/ 164 h 183"/>
                  <a:gd name="T58" fmla="*/ 15 w 215"/>
                  <a:gd name="T59" fmla="*/ 164 h 183"/>
                  <a:gd name="T60" fmla="*/ 11 w 215"/>
                  <a:gd name="T61" fmla="*/ 10 h 183"/>
                  <a:gd name="T62" fmla="*/ 203 w 215"/>
                  <a:gd name="T63" fmla="*/ 10 h 183"/>
                  <a:gd name="T64" fmla="*/ 203 w 215"/>
                  <a:gd name="T65" fmla="*/ 149 h 183"/>
                  <a:gd name="T66" fmla="*/ 11 w 215"/>
                  <a:gd name="T67" fmla="*/ 149 h 183"/>
                  <a:gd name="T68" fmla="*/ 11 w 215"/>
                  <a:gd name="T69" fmla="*/ 10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15" h="183">
                    <a:moveTo>
                      <a:pt x="15" y="164"/>
                    </a:moveTo>
                    <a:lnTo>
                      <a:pt x="83" y="164"/>
                    </a:lnTo>
                    <a:lnTo>
                      <a:pt x="80" y="183"/>
                    </a:lnTo>
                    <a:lnTo>
                      <a:pt x="135" y="183"/>
                    </a:lnTo>
                    <a:lnTo>
                      <a:pt x="132" y="164"/>
                    </a:lnTo>
                    <a:lnTo>
                      <a:pt x="200" y="164"/>
                    </a:lnTo>
                    <a:lnTo>
                      <a:pt x="200" y="164"/>
                    </a:lnTo>
                    <a:lnTo>
                      <a:pt x="206" y="163"/>
                    </a:lnTo>
                    <a:lnTo>
                      <a:pt x="211" y="160"/>
                    </a:lnTo>
                    <a:lnTo>
                      <a:pt x="214" y="155"/>
                    </a:lnTo>
                    <a:lnTo>
                      <a:pt x="215" y="149"/>
                    </a:lnTo>
                    <a:lnTo>
                      <a:pt x="215" y="15"/>
                    </a:lnTo>
                    <a:lnTo>
                      <a:pt x="215" y="15"/>
                    </a:lnTo>
                    <a:lnTo>
                      <a:pt x="214" y="10"/>
                    </a:lnTo>
                    <a:lnTo>
                      <a:pt x="211" y="4"/>
                    </a:lnTo>
                    <a:lnTo>
                      <a:pt x="206" y="2"/>
                    </a:lnTo>
                    <a:lnTo>
                      <a:pt x="200" y="0"/>
                    </a:lnTo>
                    <a:lnTo>
                      <a:pt x="15" y="0"/>
                    </a:lnTo>
                    <a:lnTo>
                      <a:pt x="15" y="0"/>
                    </a:lnTo>
                    <a:lnTo>
                      <a:pt x="9" y="2"/>
                    </a:lnTo>
                    <a:lnTo>
                      <a:pt x="4" y="4"/>
                    </a:lnTo>
                    <a:lnTo>
                      <a:pt x="1" y="10"/>
                    </a:lnTo>
                    <a:lnTo>
                      <a:pt x="0" y="15"/>
                    </a:lnTo>
                    <a:lnTo>
                      <a:pt x="0" y="149"/>
                    </a:lnTo>
                    <a:lnTo>
                      <a:pt x="0" y="149"/>
                    </a:lnTo>
                    <a:lnTo>
                      <a:pt x="1" y="155"/>
                    </a:lnTo>
                    <a:lnTo>
                      <a:pt x="4" y="160"/>
                    </a:lnTo>
                    <a:lnTo>
                      <a:pt x="9" y="163"/>
                    </a:lnTo>
                    <a:lnTo>
                      <a:pt x="15" y="164"/>
                    </a:lnTo>
                    <a:lnTo>
                      <a:pt x="15" y="164"/>
                    </a:lnTo>
                    <a:close/>
                    <a:moveTo>
                      <a:pt x="11" y="10"/>
                    </a:moveTo>
                    <a:lnTo>
                      <a:pt x="203" y="10"/>
                    </a:lnTo>
                    <a:lnTo>
                      <a:pt x="203" y="149"/>
                    </a:lnTo>
                    <a:lnTo>
                      <a:pt x="11" y="149"/>
                    </a:lnTo>
                    <a:lnTo>
                      <a:pt x="11" y="1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1219261"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srgbClr val="080808"/>
                  </a:solidFill>
                  <a:effectLst/>
                  <a:uLnTx/>
                  <a:uFillTx/>
                </a:endParaRPr>
              </a:p>
            </p:txBody>
          </p:sp>
          <p:sp>
            <p:nvSpPr>
              <p:cNvPr id="15" name="Freeform 227"/>
              <p:cNvSpPr>
                <a:spLocks noEditPoints="1"/>
              </p:cNvSpPr>
              <p:nvPr/>
            </p:nvSpPr>
            <p:spPr bwMode="auto">
              <a:xfrm>
                <a:off x="4903788" y="1625601"/>
                <a:ext cx="215900" cy="53975"/>
              </a:xfrm>
              <a:custGeom>
                <a:avLst/>
                <a:gdLst>
                  <a:gd name="T0" fmla="*/ 272 w 273"/>
                  <a:gd name="T1" fmla="*/ 56 h 68"/>
                  <a:gd name="T2" fmla="*/ 272 w 273"/>
                  <a:gd name="T3" fmla="*/ 56 h 68"/>
                  <a:gd name="T4" fmla="*/ 270 w 273"/>
                  <a:gd name="T5" fmla="*/ 51 h 68"/>
                  <a:gd name="T6" fmla="*/ 266 w 273"/>
                  <a:gd name="T7" fmla="*/ 45 h 68"/>
                  <a:gd name="T8" fmla="*/ 255 w 273"/>
                  <a:gd name="T9" fmla="*/ 30 h 68"/>
                  <a:gd name="T10" fmla="*/ 233 w 273"/>
                  <a:gd name="T11" fmla="*/ 1 h 68"/>
                  <a:gd name="T12" fmla="*/ 233 w 273"/>
                  <a:gd name="T13" fmla="*/ 1 h 68"/>
                  <a:gd name="T14" fmla="*/ 232 w 273"/>
                  <a:gd name="T15" fmla="*/ 1 h 68"/>
                  <a:gd name="T16" fmla="*/ 229 w 273"/>
                  <a:gd name="T17" fmla="*/ 0 h 68"/>
                  <a:gd name="T18" fmla="*/ 44 w 273"/>
                  <a:gd name="T19" fmla="*/ 0 h 68"/>
                  <a:gd name="T20" fmla="*/ 44 w 273"/>
                  <a:gd name="T21" fmla="*/ 0 h 68"/>
                  <a:gd name="T22" fmla="*/ 41 w 273"/>
                  <a:gd name="T23" fmla="*/ 1 h 68"/>
                  <a:gd name="T24" fmla="*/ 40 w 273"/>
                  <a:gd name="T25" fmla="*/ 1 h 68"/>
                  <a:gd name="T26" fmla="*/ 40 w 273"/>
                  <a:gd name="T27" fmla="*/ 1 h 68"/>
                  <a:gd name="T28" fmla="*/ 30 w 273"/>
                  <a:gd name="T29" fmla="*/ 15 h 68"/>
                  <a:gd name="T30" fmla="*/ 18 w 273"/>
                  <a:gd name="T31" fmla="*/ 30 h 68"/>
                  <a:gd name="T32" fmla="*/ 7 w 273"/>
                  <a:gd name="T33" fmla="*/ 45 h 68"/>
                  <a:gd name="T34" fmla="*/ 3 w 273"/>
                  <a:gd name="T35" fmla="*/ 51 h 68"/>
                  <a:gd name="T36" fmla="*/ 1 w 273"/>
                  <a:gd name="T37" fmla="*/ 56 h 68"/>
                  <a:gd name="T38" fmla="*/ 1 w 273"/>
                  <a:gd name="T39" fmla="*/ 56 h 68"/>
                  <a:gd name="T40" fmla="*/ 0 w 273"/>
                  <a:gd name="T41" fmla="*/ 60 h 68"/>
                  <a:gd name="T42" fmla="*/ 1 w 273"/>
                  <a:gd name="T43" fmla="*/ 63 h 68"/>
                  <a:gd name="T44" fmla="*/ 1 w 273"/>
                  <a:gd name="T45" fmla="*/ 63 h 68"/>
                  <a:gd name="T46" fmla="*/ 4 w 273"/>
                  <a:gd name="T47" fmla="*/ 66 h 68"/>
                  <a:gd name="T48" fmla="*/ 8 w 273"/>
                  <a:gd name="T49" fmla="*/ 67 h 68"/>
                  <a:gd name="T50" fmla="*/ 19 w 273"/>
                  <a:gd name="T51" fmla="*/ 68 h 68"/>
                  <a:gd name="T52" fmla="*/ 255 w 273"/>
                  <a:gd name="T53" fmla="*/ 68 h 68"/>
                  <a:gd name="T54" fmla="*/ 255 w 273"/>
                  <a:gd name="T55" fmla="*/ 68 h 68"/>
                  <a:gd name="T56" fmla="*/ 265 w 273"/>
                  <a:gd name="T57" fmla="*/ 67 h 68"/>
                  <a:gd name="T58" fmla="*/ 269 w 273"/>
                  <a:gd name="T59" fmla="*/ 66 h 68"/>
                  <a:gd name="T60" fmla="*/ 272 w 273"/>
                  <a:gd name="T61" fmla="*/ 63 h 68"/>
                  <a:gd name="T62" fmla="*/ 272 w 273"/>
                  <a:gd name="T63" fmla="*/ 63 h 68"/>
                  <a:gd name="T64" fmla="*/ 273 w 273"/>
                  <a:gd name="T65" fmla="*/ 60 h 68"/>
                  <a:gd name="T66" fmla="*/ 272 w 273"/>
                  <a:gd name="T67" fmla="*/ 56 h 68"/>
                  <a:gd name="T68" fmla="*/ 272 w 273"/>
                  <a:gd name="T69" fmla="*/ 56 h 68"/>
                  <a:gd name="T70" fmla="*/ 265 w 273"/>
                  <a:gd name="T71" fmla="*/ 59 h 68"/>
                  <a:gd name="T72" fmla="*/ 265 w 273"/>
                  <a:gd name="T73" fmla="*/ 59 h 68"/>
                  <a:gd name="T74" fmla="*/ 263 w 273"/>
                  <a:gd name="T75" fmla="*/ 60 h 68"/>
                  <a:gd name="T76" fmla="*/ 255 w 273"/>
                  <a:gd name="T77" fmla="*/ 60 h 68"/>
                  <a:gd name="T78" fmla="*/ 19 w 273"/>
                  <a:gd name="T79" fmla="*/ 60 h 68"/>
                  <a:gd name="T80" fmla="*/ 19 w 273"/>
                  <a:gd name="T81" fmla="*/ 60 h 68"/>
                  <a:gd name="T82" fmla="*/ 11 w 273"/>
                  <a:gd name="T83" fmla="*/ 60 h 68"/>
                  <a:gd name="T84" fmla="*/ 8 w 273"/>
                  <a:gd name="T85" fmla="*/ 60 h 68"/>
                  <a:gd name="T86" fmla="*/ 8 w 273"/>
                  <a:gd name="T87" fmla="*/ 60 h 68"/>
                  <a:gd name="T88" fmla="*/ 8 w 273"/>
                  <a:gd name="T89" fmla="*/ 57 h 68"/>
                  <a:gd name="T90" fmla="*/ 8 w 273"/>
                  <a:gd name="T91" fmla="*/ 57 h 68"/>
                  <a:gd name="T92" fmla="*/ 8 w 273"/>
                  <a:gd name="T93" fmla="*/ 57 h 68"/>
                  <a:gd name="T94" fmla="*/ 8 w 273"/>
                  <a:gd name="T95" fmla="*/ 57 h 68"/>
                  <a:gd name="T96" fmla="*/ 12 w 273"/>
                  <a:gd name="T97" fmla="*/ 49 h 68"/>
                  <a:gd name="T98" fmla="*/ 22 w 273"/>
                  <a:gd name="T99" fmla="*/ 36 h 68"/>
                  <a:gd name="T100" fmla="*/ 251 w 273"/>
                  <a:gd name="T101" fmla="*/ 36 h 68"/>
                  <a:gd name="T102" fmla="*/ 251 w 273"/>
                  <a:gd name="T103" fmla="*/ 36 h 68"/>
                  <a:gd name="T104" fmla="*/ 261 w 273"/>
                  <a:gd name="T105" fmla="*/ 49 h 68"/>
                  <a:gd name="T106" fmla="*/ 265 w 273"/>
                  <a:gd name="T107" fmla="*/ 57 h 68"/>
                  <a:gd name="T108" fmla="*/ 265 w 273"/>
                  <a:gd name="T109" fmla="*/ 57 h 68"/>
                  <a:gd name="T110" fmla="*/ 265 w 273"/>
                  <a:gd name="T111" fmla="*/ 57 h 68"/>
                  <a:gd name="T112" fmla="*/ 265 w 273"/>
                  <a:gd name="T113" fmla="*/ 57 h 68"/>
                  <a:gd name="T114" fmla="*/ 265 w 273"/>
                  <a:gd name="T115" fmla="*/ 59 h 68"/>
                  <a:gd name="T116" fmla="*/ 265 w 273"/>
                  <a:gd name="T117" fmla="*/ 59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73" h="68">
                    <a:moveTo>
                      <a:pt x="272" y="56"/>
                    </a:moveTo>
                    <a:lnTo>
                      <a:pt x="272" y="56"/>
                    </a:lnTo>
                    <a:lnTo>
                      <a:pt x="270" y="51"/>
                    </a:lnTo>
                    <a:lnTo>
                      <a:pt x="266" y="45"/>
                    </a:lnTo>
                    <a:lnTo>
                      <a:pt x="255" y="30"/>
                    </a:lnTo>
                    <a:lnTo>
                      <a:pt x="233" y="1"/>
                    </a:lnTo>
                    <a:lnTo>
                      <a:pt x="233" y="1"/>
                    </a:lnTo>
                    <a:lnTo>
                      <a:pt x="232" y="1"/>
                    </a:lnTo>
                    <a:lnTo>
                      <a:pt x="229" y="0"/>
                    </a:lnTo>
                    <a:lnTo>
                      <a:pt x="44" y="0"/>
                    </a:lnTo>
                    <a:lnTo>
                      <a:pt x="44" y="0"/>
                    </a:lnTo>
                    <a:lnTo>
                      <a:pt x="41" y="1"/>
                    </a:lnTo>
                    <a:lnTo>
                      <a:pt x="40" y="1"/>
                    </a:lnTo>
                    <a:lnTo>
                      <a:pt x="40" y="1"/>
                    </a:lnTo>
                    <a:lnTo>
                      <a:pt x="30" y="15"/>
                    </a:lnTo>
                    <a:lnTo>
                      <a:pt x="18" y="30"/>
                    </a:lnTo>
                    <a:lnTo>
                      <a:pt x="7" y="45"/>
                    </a:lnTo>
                    <a:lnTo>
                      <a:pt x="3" y="51"/>
                    </a:lnTo>
                    <a:lnTo>
                      <a:pt x="1" y="56"/>
                    </a:lnTo>
                    <a:lnTo>
                      <a:pt x="1" y="56"/>
                    </a:lnTo>
                    <a:lnTo>
                      <a:pt x="0" y="60"/>
                    </a:lnTo>
                    <a:lnTo>
                      <a:pt x="1" y="63"/>
                    </a:lnTo>
                    <a:lnTo>
                      <a:pt x="1" y="63"/>
                    </a:lnTo>
                    <a:lnTo>
                      <a:pt x="4" y="66"/>
                    </a:lnTo>
                    <a:lnTo>
                      <a:pt x="8" y="67"/>
                    </a:lnTo>
                    <a:lnTo>
                      <a:pt x="19" y="68"/>
                    </a:lnTo>
                    <a:lnTo>
                      <a:pt x="255" y="68"/>
                    </a:lnTo>
                    <a:lnTo>
                      <a:pt x="255" y="68"/>
                    </a:lnTo>
                    <a:lnTo>
                      <a:pt x="265" y="67"/>
                    </a:lnTo>
                    <a:lnTo>
                      <a:pt x="269" y="66"/>
                    </a:lnTo>
                    <a:lnTo>
                      <a:pt x="272" y="63"/>
                    </a:lnTo>
                    <a:lnTo>
                      <a:pt x="272" y="63"/>
                    </a:lnTo>
                    <a:lnTo>
                      <a:pt x="273" y="60"/>
                    </a:lnTo>
                    <a:lnTo>
                      <a:pt x="272" y="56"/>
                    </a:lnTo>
                    <a:lnTo>
                      <a:pt x="272" y="56"/>
                    </a:lnTo>
                    <a:close/>
                    <a:moveTo>
                      <a:pt x="265" y="59"/>
                    </a:moveTo>
                    <a:lnTo>
                      <a:pt x="265" y="59"/>
                    </a:lnTo>
                    <a:lnTo>
                      <a:pt x="263" y="60"/>
                    </a:lnTo>
                    <a:lnTo>
                      <a:pt x="255" y="60"/>
                    </a:lnTo>
                    <a:lnTo>
                      <a:pt x="19" y="60"/>
                    </a:lnTo>
                    <a:lnTo>
                      <a:pt x="19" y="60"/>
                    </a:lnTo>
                    <a:lnTo>
                      <a:pt x="11" y="60"/>
                    </a:lnTo>
                    <a:lnTo>
                      <a:pt x="8" y="60"/>
                    </a:lnTo>
                    <a:lnTo>
                      <a:pt x="8" y="60"/>
                    </a:lnTo>
                    <a:lnTo>
                      <a:pt x="8" y="57"/>
                    </a:lnTo>
                    <a:lnTo>
                      <a:pt x="8" y="57"/>
                    </a:lnTo>
                    <a:lnTo>
                      <a:pt x="8" y="57"/>
                    </a:lnTo>
                    <a:lnTo>
                      <a:pt x="8" y="57"/>
                    </a:lnTo>
                    <a:lnTo>
                      <a:pt x="12" y="49"/>
                    </a:lnTo>
                    <a:lnTo>
                      <a:pt x="22" y="36"/>
                    </a:lnTo>
                    <a:lnTo>
                      <a:pt x="251" y="36"/>
                    </a:lnTo>
                    <a:lnTo>
                      <a:pt x="251" y="36"/>
                    </a:lnTo>
                    <a:lnTo>
                      <a:pt x="261" y="49"/>
                    </a:lnTo>
                    <a:lnTo>
                      <a:pt x="265" y="57"/>
                    </a:lnTo>
                    <a:lnTo>
                      <a:pt x="265" y="57"/>
                    </a:lnTo>
                    <a:lnTo>
                      <a:pt x="265" y="57"/>
                    </a:lnTo>
                    <a:lnTo>
                      <a:pt x="265" y="57"/>
                    </a:lnTo>
                    <a:lnTo>
                      <a:pt x="265" y="59"/>
                    </a:lnTo>
                    <a:lnTo>
                      <a:pt x="265" y="5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1219261"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srgbClr val="080808"/>
                  </a:solidFill>
                  <a:effectLst/>
                  <a:uLnTx/>
                  <a:uFillTx/>
                </a:endParaRPr>
              </a:p>
            </p:txBody>
          </p:sp>
        </p:grpSp>
      </p:grpSp>
      <p:sp>
        <p:nvSpPr>
          <p:cNvPr id="27" name="文本框 24"/>
          <p:cNvSpPr txBox="1"/>
          <p:nvPr/>
        </p:nvSpPr>
        <p:spPr>
          <a:xfrm>
            <a:off x="7903963" y="2199746"/>
            <a:ext cx="3354756" cy="1112869"/>
          </a:xfrm>
          <a:prstGeom prst="rect">
            <a:avLst/>
          </a:prstGeom>
          <a:noFill/>
        </p:spPr>
        <p:txBody>
          <a:bodyPr wrap="square" lIns="91440" tIns="45720" rIns="91440" bIns="45720" rtlCol="0">
            <a:spAutoFit/>
          </a:bodyPr>
          <a:lstStyle/>
          <a:p>
            <a:pPr defTabSz="1219261">
              <a:spcBef>
                <a:spcPts val="600"/>
              </a:spcBef>
            </a:pPr>
            <a:r>
              <a:rPr lang="zh-CN" altLang="en-US" sz="2133" dirty="0">
                <a:solidFill>
                  <a:srgbClr val="076655"/>
                </a:solidFill>
                <a:latin typeface="微软雅黑" panose="020B0503020204020204" pitchFamily="34" charset="-122"/>
                <a:ea typeface="微软雅黑" panose="020B0503020204020204" pitchFamily="34" charset="-122"/>
              </a:rPr>
              <a:t>添加标题</a:t>
            </a:r>
            <a:endParaRPr lang="en-US" altLang="zh-CN" sz="2133" dirty="0">
              <a:solidFill>
                <a:srgbClr val="076655"/>
              </a:solidFill>
              <a:latin typeface="微软雅黑" panose="020B0503020204020204" pitchFamily="34" charset="-122"/>
              <a:ea typeface="微软雅黑" panose="020B0503020204020204" pitchFamily="34" charset="-122"/>
            </a:endParaRPr>
          </a:p>
          <a:p>
            <a:pPr defTabSz="1219261">
              <a:spcBef>
                <a:spcPts val="600"/>
              </a:spcBef>
            </a:pPr>
            <a:r>
              <a:rPr lang="zh-CN" altLang="en-US" sz="1333" dirty="0">
                <a:solidFill>
                  <a:srgbClr val="080808"/>
                </a:solidFill>
                <a:latin typeface="微软雅黑" panose="020B0503020204020204" pitchFamily="34" charset="-122"/>
                <a:ea typeface="微软雅黑" panose="020B0503020204020204" pitchFamily="34" charset="-122"/>
              </a:rPr>
              <a:t>在此处添加文字在此处添加文字，在此处添加文字，在此处添加文字在此处添加文字，在此处添加文字在此处添加文字。</a:t>
            </a:r>
          </a:p>
        </p:txBody>
      </p:sp>
      <p:sp>
        <p:nvSpPr>
          <p:cNvPr id="28" name="文本框 25"/>
          <p:cNvSpPr txBox="1"/>
          <p:nvPr/>
        </p:nvSpPr>
        <p:spPr>
          <a:xfrm>
            <a:off x="8017036" y="4514586"/>
            <a:ext cx="3354756" cy="1112869"/>
          </a:xfrm>
          <a:prstGeom prst="rect">
            <a:avLst/>
          </a:prstGeom>
          <a:noFill/>
        </p:spPr>
        <p:txBody>
          <a:bodyPr wrap="square" lIns="91440" tIns="45720" rIns="91440" bIns="45720" rtlCol="0">
            <a:spAutoFit/>
          </a:bodyPr>
          <a:lstStyle/>
          <a:p>
            <a:pPr defTabSz="1219261">
              <a:spcBef>
                <a:spcPts val="600"/>
              </a:spcBef>
            </a:pPr>
            <a:r>
              <a:rPr lang="zh-CN" altLang="en-US" sz="2133" dirty="0">
                <a:solidFill>
                  <a:srgbClr val="076655"/>
                </a:solidFill>
                <a:latin typeface="微软雅黑" panose="020B0503020204020204" pitchFamily="34" charset="-122"/>
                <a:ea typeface="微软雅黑" panose="020B0503020204020204" pitchFamily="34" charset="-122"/>
              </a:rPr>
              <a:t>添加标题</a:t>
            </a:r>
            <a:endParaRPr lang="en-US" altLang="zh-CN" sz="2133" dirty="0">
              <a:solidFill>
                <a:srgbClr val="076655"/>
              </a:solidFill>
              <a:latin typeface="微软雅黑" panose="020B0503020204020204" pitchFamily="34" charset="-122"/>
              <a:ea typeface="微软雅黑" panose="020B0503020204020204" pitchFamily="34" charset="-122"/>
            </a:endParaRPr>
          </a:p>
          <a:p>
            <a:pPr defTabSz="1219261">
              <a:spcBef>
                <a:spcPts val="600"/>
              </a:spcBef>
            </a:pPr>
            <a:r>
              <a:rPr lang="zh-CN" altLang="en-US" sz="1333" dirty="0">
                <a:solidFill>
                  <a:srgbClr val="080808"/>
                </a:solidFill>
                <a:latin typeface="微软雅黑" panose="020B0503020204020204" pitchFamily="34" charset="-122"/>
                <a:ea typeface="微软雅黑" panose="020B0503020204020204" pitchFamily="34" charset="-122"/>
              </a:rPr>
              <a:t>在此处添加文字在此处添加文字，在此处添加文字，在此处添加文字在此处添加文字，在此处添加文字在此处添加文字。</a:t>
            </a:r>
          </a:p>
        </p:txBody>
      </p:sp>
      <p:sp>
        <p:nvSpPr>
          <p:cNvPr id="29" name="文本框 26"/>
          <p:cNvSpPr txBox="1"/>
          <p:nvPr/>
        </p:nvSpPr>
        <p:spPr>
          <a:xfrm>
            <a:off x="1098651" y="2199746"/>
            <a:ext cx="3357721" cy="1112869"/>
          </a:xfrm>
          <a:prstGeom prst="rect">
            <a:avLst/>
          </a:prstGeom>
          <a:noFill/>
        </p:spPr>
        <p:txBody>
          <a:bodyPr wrap="square" lIns="91440" tIns="45720" rIns="91440" bIns="45720" rtlCol="0">
            <a:spAutoFit/>
          </a:bodyPr>
          <a:lstStyle/>
          <a:p>
            <a:pPr algn="r" defTabSz="1219261">
              <a:spcBef>
                <a:spcPts val="600"/>
              </a:spcBef>
            </a:pPr>
            <a:r>
              <a:rPr lang="zh-CN" altLang="en-US" sz="2133" dirty="0">
                <a:solidFill>
                  <a:srgbClr val="076655"/>
                </a:solidFill>
                <a:latin typeface="微软雅黑" panose="020B0503020204020204" pitchFamily="34" charset="-122"/>
                <a:ea typeface="微软雅黑" panose="020B0503020204020204" pitchFamily="34" charset="-122"/>
              </a:rPr>
              <a:t>添加标题</a:t>
            </a:r>
            <a:endParaRPr lang="en-US" altLang="zh-CN" sz="2133" dirty="0">
              <a:solidFill>
                <a:srgbClr val="076655"/>
              </a:solidFill>
              <a:latin typeface="微软雅黑" panose="020B0503020204020204" pitchFamily="34" charset="-122"/>
              <a:ea typeface="微软雅黑" panose="020B0503020204020204" pitchFamily="34" charset="-122"/>
            </a:endParaRPr>
          </a:p>
          <a:p>
            <a:pPr algn="r" defTabSz="1219261">
              <a:spcBef>
                <a:spcPts val="600"/>
              </a:spcBef>
            </a:pPr>
            <a:r>
              <a:rPr lang="zh-CN" altLang="en-US" sz="1333" dirty="0">
                <a:solidFill>
                  <a:srgbClr val="080808"/>
                </a:solidFill>
                <a:latin typeface="微软雅黑" panose="020B0503020204020204" pitchFamily="34" charset="-122"/>
                <a:ea typeface="微软雅黑" panose="020B0503020204020204" pitchFamily="34" charset="-122"/>
              </a:rPr>
              <a:t>在此处添加文字在此处添加文字，在此处添加文字，在此处添加文字在此处添加文字，在此处添加文字在此处添加文字。</a:t>
            </a:r>
          </a:p>
        </p:txBody>
      </p:sp>
      <p:sp>
        <p:nvSpPr>
          <p:cNvPr id="30" name="文本框 27"/>
          <p:cNvSpPr txBox="1"/>
          <p:nvPr/>
        </p:nvSpPr>
        <p:spPr>
          <a:xfrm>
            <a:off x="1082103" y="4610596"/>
            <a:ext cx="3357721" cy="1112869"/>
          </a:xfrm>
          <a:prstGeom prst="rect">
            <a:avLst/>
          </a:prstGeom>
          <a:noFill/>
        </p:spPr>
        <p:txBody>
          <a:bodyPr wrap="square" lIns="91440" tIns="45720" rIns="91440" bIns="45720" rtlCol="0">
            <a:spAutoFit/>
          </a:bodyPr>
          <a:lstStyle/>
          <a:p>
            <a:pPr algn="r" defTabSz="1219261">
              <a:spcBef>
                <a:spcPts val="600"/>
              </a:spcBef>
            </a:pPr>
            <a:r>
              <a:rPr lang="zh-CN" altLang="en-US" sz="2133" dirty="0">
                <a:solidFill>
                  <a:srgbClr val="076655"/>
                </a:solidFill>
                <a:latin typeface="微软雅黑" panose="020B0503020204020204" pitchFamily="34" charset="-122"/>
                <a:ea typeface="微软雅黑" panose="020B0503020204020204" pitchFamily="34" charset="-122"/>
              </a:rPr>
              <a:t>添加标题</a:t>
            </a:r>
            <a:endParaRPr lang="en-US" altLang="zh-CN" sz="2133" dirty="0">
              <a:solidFill>
                <a:srgbClr val="076655"/>
              </a:solidFill>
              <a:latin typeface="微软雅黑" panose="020B0503020204020204" pitchFamily="34" charset="-122"/>
              <a:ea typeface="微软雅黑" panose="020B0503020204020204" pitchFamily="34" charset="-122"/>
            </a:endParaRPr>
          </a:p>
          <a:p>
            <a:pPr algn="r" defTabSz="1219261">
              <a:spcBef>
                <a:spcPts val="600"/>
              </a:spcBef>
            </a:pPr>
            <a:r>
              <a:rPr lang="zh-CN" altLang="en-US" sz="1333" dirty="0">
                <a:solidFill>
                  <a:srgbClr val="080808"/>
                </a:solidFill>
                <a:latin typeface="微软雅黑" panose="020B0503020204020204" pitchFamily="34" charset="-122"/>
                <a:ea typeface="微软雅黑" panose="020B0503020204020204" pitchFamily="34" charset="-122"/>
              </a:rPr>
              <a:t>在此处添加文字在此处添加文字，在此处添加文字，在此处添加文字在此处添加文字，在此处添加文字在此处添加文字。</a:t>
            </a:r>
          </a:p>
        </p:txBody>
      </p:sp>
    </p:spTree>
    <p:extLst>
      <p:ext uri="{BB962C8B-B14F-4D97-AF65-F5344CB8AC3E}">
        <p14:creationId xmlns:p14="http://schemas.microsoft.com/office/powerpoint/2010/main" val="572492360"/>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childTnLst>
                    </p:cTn>
                  </p:par>
                  <p:par>
                    <p:cTn id="10" fill="hold">
                      <p:stCondLst>
                        <p:cond delay="indefinite"/>
                      </p:stCondLst>
                      <p:childTnLst>
                        <p:par>
                          <p:cTn id="11" fill="hold">
                            <p:stCondLst>
                              <p:cond delay="0"/>
                            </p:stCondLst>
                            <p:childTnLst>
                              <p:par>
                                <p:cTn id="12" presetID="2" presetClass="entr" presetSubtype="8" fill="hold" grpId="0" nodeType="clickEffect">
                                  <p:stCondLst>
                                    <p:cond delay="0"/>
                                  </p:stCondLst>
                                  <p:childTnLst>
                                    <p:set>
                                      <p:cBhvr>
                                        <p:cTn id="13" dur="1" fill="hold">
                                          <p:stCondLst>
                                            <p:cond delay="0"/>
                                          </p:stCondLst>
                                        </p:cTn>
                                        <p:tgtEl>
                                          <p:spTgt spid="29"/>
                                        </p:tgtEl>
                                        <p:attrNameLst>
                                          <p:attrName>style.visibility</p:attrName>
                                        </p:attrNameLst>
                                      </p:cBhvr>
                                      <p:to>
                                        <p:strVal val="visible"/>
                                      </p:to>
                                    </p:set>
                                    <p:anim calcmode="lin" valueType="num">
                                      <p:cBhvr additive="base">
                                        <p:cTn id="14" dur="500" fill="hold"/>
                                        <p:tgtEl>
                                          <p:spTgt spid="29"/>
                                        </p:tgtEl>
                                        <p:attrNameLst>
                                          <p:attrName>ppt_x</p:attrName>
                                        </p:attrNameLst>
                                      </p:cBhvr>
                                      <p:tavLst>
                                        <p:tav tm="0">
                                          <p:val>
                                            <p:strVal val="0-#ppt_w/2"/>
                                          </p:val>
                                        </p:tav>
                                        <p:tav tm="100000">
                                          <p:val>
                                            <p:strVal val="#ppt_x"/>
                                          </p:val>
                                        </p:tav>
                                      </p:tavLst>
                                    </p:anim>
                                    <p:anim calcmode="lin" valueType="num">
                                      <p:cBhvr additive="base">
                                        <p:cTn id="15" dur="500" fill="hold"/>
                                        <p:tgtEl>
                                          <p:spTgt spid="29"/>
                                        </p:tgtEl>
                                        <p:attrNameLst>
                                          <p:attrName>ppt_y</p:attrName>
                                        </p:attrNameLst>
                                      </p:cBhvr>
                                      <p:tavLst>
                                        <p:tav tm="0">
                                          <p:val>
                                            <p:strVal val="#ppt_y"/>
                                          </p:val>
                                        </p:tav>
                                        <p:tav tm="100000">
                                          <p:val>
                                            <p:strVal val="#ppt_y"/>
                                          </p:val>
                                        </p:tav>
                                      </p:tavLst>
                                    </p:anim>
                                  </p:childTnLst>
                                </p:cTn>
                              </p:par>
                              <p:par>
                                <p:cTn id="16" presetID="2" presetClass="entr" presetSubtype="8" fill="hold" grpId="0" nodeType="withEffect">
                                  <p:stCondLst>
                                    <p:cond delay="0"/>
                                  </p:stCondLst>
                                  <p:childTnLst>
                                    <p:set>
                                      <p:cBhvr>
                                        <p:cTn id="17" dur="1" fill="hold">
                                          <p:stCondLst>
                                            <p:cond delay="0"/>
                                          </p:stCondLst>
                                        </p:cTn>
                                        <p:tgtEl>
                                          <p:spTgt spid="30"/>
                                        </p:tgtEl>
                                        <p:attrNameLst>
                                          <p:attrName>style.visibility</p:attrName>
                                        </p:attrNameLst>
                                      </p:cBhvr>
                                      <p:to>
                                        <p:strVal val="visible"/>
                                      </p:to>
                                    </p:set>
                                    <p:anim calcmode="lin" valueType="num">
                                      <p:cBhvr additive="base">
                                        <p:cTn id="18" dur="500" fill="hold"/>
                                        <p:tgtEl>
                                          <p:spTgt spid="30"/>
                                        </p:tgtEl>
                                        <p:attrNameLst>
                                          <p:attrName>ppt_x</p:attrName>
                                        </p:attrNameLst>
                                      </p:cBhvr>
                                      <p:tavLst>
                                        <p:tav tm="0">
                                          <p:val>
                                            <p:strVal val="0-#ppt_w/2"/>
                                          </p:val>
                                        </p:tav>
                                        <p:tav tm="100000">
                                          <p:val>
                                            <p:strVal val="#ppt_x"/>
                                          </p:val>
                                        </p:tav>
                                      </p:tavLst>
                                    </p:anim>
                                    <p:anim calcmode="lin" valueType="num">
                                      <p:cBhvr additive="base">
                                        <p:cTn id="19" dur="500" fill="hold"/>
                                        <p:tgtEl>
                                          <p:spTgt spid="30"/>
                                        </p:tgtEl>
                                        <p:attrNameLst>
                                          <p:attrName>ppt_y</p:attrName>
                                        </p:attrNameLst>
                                      </p:cBhvr>
                                      <p:tavLst>
                                        <p:tav tm="0">
                                          <p:val>
                                            <p:strVal val="#ppt_y"/>
                                          </p:val>
                                        </p:tav>
                                        <p:tav tm="100000">
                                          <p:val>
                                            <p:strVal val="#ppt_y"/>
                                          </p:val>
                                        </p:tav>
                                      </p:tavLst>
                                    </p:anim>
                                  </p:childTnLst>
                                </p:cTn>
                              </p:par>
                              <p:par>
                                <p:cTn id="20" presetID="2" presetClass="entr" presetSubtype="2" fill="hold" grpId="0" nodeType="withEffect">
                                  <p:stCondLst>
                                    <p:cond delay="0"/>
                                  </p:stCondLst>
                                  <p:childTnLst>
                                    <p:set>
                                      <p:cBhvr>
                                        <p:cTn id="21" dur="1" fill="hold">
                                          <p:stCondLst>
                                            <p:cond delay="0"/>
                                          </p:stCondLst>
                                        </p:cTn>
                                        <p:tgtEl>
                                          <p:spTgt spid="27"/>
                                        </p:tgtEl>
                                        <p:attrNameLst>
                                          <p:attrName>style.visibility</p:attrName>
                                        </p:attrNameLst>
                                      </p:cBhvr>
                                      <p:to>
                                        <p:strVal val="visible"/>
                                      </p:to>
                                    </p:set>
                                    <p:anim calcmode="lin" valueType="num">
                                      <p:cBhvr additive="base">
                                        <p:cTn id="22" dur="500" fill="hold"/>
                                        <p:tgtEl>
                                          <p:spTgt spid="27"/>
                                        </p:tgtEl>
                                        <p:attrNameLst>
                                          <p:attrName>ppt_x</p:attrName>
                                        </p:attrNameLst>
                                      </p:cBhvr>
                                      <p:tavLst>
                                        <p:tav tm="0">
                                          <p:val>
                                            <p:strVal val="1+#ppt_w/2"/>
                                          </p:val>
                                        </p:tav>
                                        <p:tav tm="100000">
                                          <p:val>
                                            <p:strVal val="#ppt_x"/>
                                          </p:val>
                                        </p:tav>
                                      </p:tavLst>
                                    </p:anim>
                                    <p:anim calcmode="lin" valueType="num">
                                      <p:cBhvr additive="base">
                                        <p:cTn id="23" dur="500" fill="hold"/>
                                        <p:tgtEl>
                                          <p:spTgt spid="27"/>
                                        </p:tgtEl>
                                        <p:attrNameLst>
                                          <p:attrName>ppt_y</p:attrName>
                                        </p:attrNameLst>
                                      </p:cBhvr>
                                      <p:tavLst>
                                        <p:tav tm="0">
                                          <p:val>
                                            <p:strVal val="#ppt_y"/>
                                          </p:val>
                                        </p:tav>
                                        <p:tav tm="100000">
                                          <p:val>
                                            <p:strVal val="#ppt_y"/>
                                          </p:val>
                                        </p:tav>
                                      </p:tavLst>
                                    </p:anim>
                                  </p:childTnLst>
                                </p:cTn>
                              </p:par>
                              <p:par>
                                <p:cTn id="24" presetID="2" presetClass="entr" presetSubtype="2" fill="hold" grpId="0" nodeType="withEffect">
                                  <p:stCondLst>
                                    <p:cond delay="0"/>
                                  </p:stCondLst>
                                  <p:childTnLst>
                                    <p:set>
                                      <p:cBhvr>
                                        <p:cTn id="25" dur="1" fill="hold">
                                          <p:stCondLst>
                                            <p:cond delay="0"/>
                                          </p:stCondLst>
                                        </p:cTn>
                                        <p:tgtEl>
                                          <p:spTgt spid="28"/>
                                        </p:tgtEl>
                                        <p:attrNameLst>
                                          <p:attrName>style.visibility</p:attrName>
                                        </p:attrNameLst>
                                      </p:cBhvr>
                                      <p:to>
                                        <p:strVal val="visible"/>
                                      </p:to>
                                    </p:set>
                                    <p:anim calcmode="lin" valueType="num">
                                      <p:cBhvr additive="base">
                                        <p:cTn id="26" dur="500" fill="hold"/>
                                        <p:tgtEl>
                                          <p:spTgt spid="28"/>
                                        </p:tgtEl>
                                        <p:attrNameLst>
                                          <p:attrName>ppt_x</p:attrName>
                                        </p:attrNameLst>
                                      </p:cBhvr>
                                      <p:tavLst>
                                        <p:tav tm="0">
                                          <p:val>
                                            <p:strVal val="1+#ppt_w/2"/>
                                          </p:val>
                                        </p:tav>
                                        <p:tav tm="100000">
                                          <p:val>
                                            <p:strVal val="#ppt_x"/>
                                          </p:val>
                                        </p:tav>
                                      </p:tavLst>
                                    </p:anim>
                                    <p:anim calcmode="lin" valueType="num">
                                      <p:cBhvr additive="base">
                                        <p:cTn id="27" dur="500" fill="hold"/>
                                        <p:tgtEl>
                                          <p:spTgt spid="2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8" grpId="0"/>
      <p:bldP spid="29" grpId="0"/>
      <p:bldP spid="30"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54"/>
          <p:cNvSpPr txBox="1"/>
          <p:nvPr/>
        </p:nvSpPr>
        <p:spPr>
          <a:xfrm>
            <a:off x="-825829" y="226433"/>
            <a:ext cx="5042228" cy="523220"/>
          </a:xfrm>
          <a:prstGeom prst="rect">
            <a:avLst/>
          </a:prstGeom>
          <a:noFill/>
        </p:spPr>
        <p:txBody>
          <a:bodyPr wrap="square" rtlCol="0">
            <a:spAutoFit/>
          </a:bodyPr>
          <a:lstStyle>
            <a:defPPr>
              <a:defRPr lang="zh-CN"/>
            </a:defPPr>
            <a:lvl1pPr algn="ctr">
              <a:defRPr sz="2800" b="1">
                <a:latin typeface="微软雅黑" panose="020B0503020204020204" pitchFamily="34" charset="-122"/>
                <a:ea typeface="微软雅黑" panose="020B0503020204020204" pitchFamily="34" charset="-122"/>
              </a:defRPr>
            </a:lvl1pPr>
          </a:lstStyle>
          <a:p>
            <a:r>
              <a:rPr lang="zh-CN" altLang="en-US" smtClean="0"/>
              <a:t>点击添加文本标题</a:t>
            </a:r>
            <a:endParaRPr lang="zh-CN" altLang="en-US" dirty="0"/>
          </a:p>
        </p:txBody>
      </p:sp>
      <p:grpSp>
        <p:nvGrpSpPr>
          <p:cNvPr id="3" name="组合 2"/>
          <p:cNvGrpSpPr/>
          <p:nvPr/>
        </p:nvGrpSpPr>
        <p:grpSpPr>
          <a:xfrm>
            <a:off x="950319" y="1830917"/>
            <a:ext cx="10539237" cy="4297771"/>
            <a:chOff x="683568" y="1125538"/>
            <a:chExt cx="7904428" cy="3223328"/>
          </a:xfrm>
        </p:grpSpPr>
        <p:grpSp>
          <p:nvGrpSpPr>
            <p:cNvPr id="4" name="组合 3"/>
            <p:cNvGrpSpPr/>
            <p:nvPr/>
          </p:nvGrpSpPr>
          <p:grpSpPr>
            <a:xfrm>
              <a:off x="683568" y="1266825"/>
              <a:ext cx="2621607" cy="1719263"/>
              <a:chOff x="683568" y="1266825"/>
              <a:chExt cx="2621607" cy="1719263"/>
            </a:xfrm>
          </p:grpSpPr>
          <p:sp>
            <p:nvSpPr>
              <p:cNvPr id="14" name="任意多边形 19"/>
              <p:cNvSpPr>
                <a:spLocks/>
              </p:cNvSpPr>
              <p:nvPr/>
            </p:nvSpPr>
            <p:spPr bwMode="auto">
              <a:xfrm flipH="1">
                <a:off x="2359025" y="1547813"/>
                <a:ext cx="946150" cy="404812"/>
              </a:xfrm>
              <a:custGeom>
                <a:avLst/>
                <a:gdLst>
                  <a:gd name="T0" fmla="*/ 0 w 1651819"/>
                  <a:gd name="T1" fmla="*/ 501445 h 501445"/>
                  <a:gd name="T2" fmla="*/ 373626 w 1651819"/>
                  <a:gd name="T3" fmla="*/ 0 h 501445"/>
                  <a:gd name="T4" fmla="*/ 1651819 w 1651819"/>
                  <a:gd name="T5" fmla="*/ 0 h 501445"/>
                  <a:gd name="T6" fmla="*/ 0 60000 65536"/>
                  <a:gd name="T7" fmla="*/ 0 60000 65536"/>
                  <a:gd name="T8" fmla="*/ 0 60000 65536"/>
                  <a:gd name="T9" fmla="*/ 0 w 1651819"/>
                  <a:gd name="T10" fmla="*/ 0 h 501445"/>
                  <a:gd name="T11" fmla="*/ 1651819 w 1651819"/>
                  <a:gd name="T12" fmla="*/ 501445 h 501445"/>
                </a:gdLst>
                <a:ahLst/>
                <a:cxnLst>
                  <a:cxn ang="T6">
                    <a:pos x="T0" y="T1"/>
                  </a:cxn>
                  <a:cxn ang="T7">
                    <a:pos x="T2" y="T3"/>
                  </a:cxn>
                  <a:cxn ang="T8">
                    <a:pos x="T4" y="T5"/>
                  </a:cxn>
                </a:cxnLst>
                <a:rect l="T9" t="T10" r="T11" b="T12"/>
                <a:pathLst>
                  <a:path w="1651819" h="501445">
                    <a:moveTo>
                      <a:pt x="0" y="501445"/>
                    </a:moveTo>
                    <a:lnTo>
                      <a:pt x="373626" y="0"/>
                    </a:lnTo>
                    <a:lnTo>
                      <a:pt x="1651819" y="0"/>
                    </a:lnTo>
                  </a:path>
                </a:pathLst>
              </a:custGeom>
              <a:noFill/>
              <a:ln w="9525" cmpd="sng">
                <a:solidFill>
                  <a:srgbClr val="181818"/>
                </a:solidFill>
                <a:prstDash val="dash"/>
                <a:miter lim="800000"/>
                <a:headEnd type="diamond" w="med" len="med"/>
                <a:tailEnd type="diamond" w="med" len="med"/>
              </a:ln>
              <a:extLst>
                <a:ext uri="{909E8E84-426E-40DD-AFC4-6F175D3DCCD1}">
                  <a14:hiddenFill xmlns:a14="http://schemas.microsoft.com/office/drawing/2010/main">
                    <a:solidFill>
                      <a:srgbClr val="FFFFFF"/>
                    </a:solidFill>
                  </a14:hiddenFill>
                </a:ext>
              </a:extLst>
            </p:spPr>
            <p:txBody>
              <a:bodyPr anchor="ctr"/>
              <a:lstStyle/>
              <a:p>
                <a:pPr marL="0" marR="0" lvl="0" indent="0" algn="ctr" defTabSz="1219261"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srgbClr val="181818"/>
                  </a:solidFill>
                  <a:effectLst/>
                  <a:uLnTx/>
                  <a:uFillTx/>
                  <a:latin typeface="宋体" pitchFamily="2" charset="-122"/>
                  <a:sym typeface="宋体" pitchFamily="2" charset="-122"/>
                </a:endParaRPr>
              </a:p>
            </p:txBody>
          </p:sp>
          <p:sp>
            <p:nvSpPr>
              <p:cNvPr id="15" name="任意多边形 20"/>
              <p:cNvSpPr>
                <a:spLocks/>
              </p:cNvSpPr>
              <p:nvPr/>
            </p:nvSpPr>
            <p:spPr bwMode="auto">
              <a:xfrm flipH="1">
                <a:off x="2108200" y="2581275"/>
                <a:ext cx="946150" cy="404813"/>
              </a:xfrm>
              <a:custGeom>
                <a:avLst/>
                <a:gdLst>
                  <a:gd name="T0" fmla="*/ 0 w 1651819"/>
                  <a:gd name="T1" fmla="*/ 501445 h 501445"/>
                  <a:gd name="T2" fmla="*/ 373626 w 1651819"/>
                  <a:gd name="T3" fmla="*/ 0 h 501445"/>
                  <a:gd name="T4" fmla="*/ 1651819 w 1651819"/>
                  <a:gd name="T5" fmla="*/ 0 h 501445"/>
                  <a:gd name="T6" fmla="*/ 0 60000 65536"/>
                  <a:gd name="T7" fmla="*/ 0 60000 65536"/>
                  <a:gd name="T8" fmla="*/ 0 60000 65536"/>
                  <a:gd name="T9" fmla="*/ 0 w 1651819"/>
                  <a:gd name="T10" fmla="*/ 0 h 501445"/>
                  <a:gd name="T11" fmla="*/ 1651819 w 1651819"/>
                  <a:gd name="T12" fmla="*/ 501445 h 501445"/>
                </a:gdLst>
                <a:ahLst/>
                <a:cxnLst>
                  <a:cxn ang="T6">
                    <a:pos x="T0" y="T1"/>
                  </a:cxn>
                  <a:cxn ang="T7">
                    <a:pos x="T2" y="T3"/>
                  </a:cxn>
                  <a:cxn ang="T8">
                    <a:pos x="T4" y="T5"/>
                  </a:cxn>
                </a:cxnLst>
                <a:rect l="T9" t="T10" r="T11" b="T12"/>
                <a:pathLst>
                  <a:path w="1651819" h="501445">
                    <a:moveTo>
                      <a:pt x="0" y="501445"/>
                    </a:moveTo>
                    <a:lnTo>
                      <a:pt x="373626" y="0"/>
                    </a:lnTo>
                    <a:lnTo>
                      <a:pt x="1651819" y="0"/>
                    </a:lnTo>
                  </a:path>
                </a:pathLst>
              </a:custGeom>
              <a:noFill/>
              <a:ln w="9525" cmpd="sng">
                <a:solidFill>
                  <a:srgbClr val="181818"/>
                </a:solidFill>
                <a:prstDash val="dash"/>
                <a:miter lim="800000"/>
                <a:headEnd type="diamond" w="med" len="med"/>
                <a:tailEnd type="diamond" w="med" len="med"/>
              </a:ln>
              <a:extLst>
                <a:ext uri="{909E8E84-426E-40DD-AFC4-6F175D3DCCD1}">
                  <a14:hiddenFill xmlns:a14="http://schemas.microsoft.com/office/drawing/2010/main">
                    <a:solidFill>
                      <a:srgbClr val="FFFFFF"/>
                    </a:solidFill>
                  </a14:hiddenFill>
                </a:ext>
              </a:extLst>
            </p:spPr>
            <p:txBody>
              <a:bodyPr anchor="ctr"/>
              <a:lstStyle/>
              <a:p>
                <a:pPr marL="0" marR="0" lvl="0" indent="0" algn="ctr" defTabSz="1219261"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srgbClr val="181818"/>
                  </a:solidFill>
                  <a:effectLst/>
                  <a:uLnTx/>
                  <a:uFillTx/>
                  <a:latin typeface="宋体" pitchFamily="2" charset="-122"/>
                  <a:sym typeface="宋体" pitchFamily="2" charset="-122"/>
                </a:endParaRPr>
              </a:p>
            </p:txBody>
          </p:sp>
          <p:sp>
            <p:nvSpPr>
              <p:cNvPr id="16" name="TextBox 18"/>
              <p:cNvSpPr>
                <a:spLocks noChangeArrowheads="1"/>
              </p:cNvSpPr>
              <p:nvPr/>
            </p:nvSpPr>
            <p:spPr bwMode="auto">
              <a:xfrm>
                <a:off x="827584" y="1266825"/>
                <a:ext cx="1423708" cy="4385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fontAlgn="base">
                  <a:spcBef>
                    <a:spcPct val="0"/>
                  </a:spcBef>
                  <a:spcAft>
                    <a:spcPct val="0"/>
                  </a:spcAft>
                  <a:buFont typeface="Arial" pitchFamily="34" charset="0"/>
                  <a:defRPr>
                    <a:solidFill>
                      <a:schemeClr val="tx1"/>
                    </a:solidFill>
                    <a:latin typeface="Arial" pitchFamily="34" charset="0"/>
                  </a:defRPr>
                </a:lvl6pPr>
                <a:lvl7pPr marL="2971800" indent="-228600" fontAlgn="base">
                  <a:spcBef>
                    <a:spcPct val="0"/>
                  </a:spcBef>
                  <a:spcAft>
                    <a:spcPct val="0"/>
                  </a:spcAft>
                  <a:buFont typeface="Arial" pitchFamily="34" charset="0"/>
                  <a:defRPr>
                    <a:solidFill>
                      <a:schemeClr val="tx1"/>
                    </a:solidFill>
                    <a:latin typeface="Arial" pitchFamily="34" charset="0"/>
                  </a:defRPr>
                </a:lvl7pPr>
                <a:lvl8pPr marL="3429000" indent="-228600" fontAlgn="base">
                  <a:spcBef>
                    <a:spcPct val="0"/>
                  </a:spcBef>
                  <a:spcAft>
                    <a:spcPct val="0"/>
                  </a:spcAft>
                  <a:buFont typeface="Arial" pitchFamily="34" charset="0"/>
                  <a:defRPr>
                    <a:solidFill>
                      <a:schemeClr val="tx1"/>
                    </a:solidFill>
                    <a:latin typeface="Arial" pitchFamily="34" charset="0"/>
                  </a:defRPr>
                </a:lvl8pPr>
                <a:lvl9pPr marL="3886200" indent="-228600" fontAlgn="base">
                  <a:spcBef>
                    <a:spcPct val="0"/>
                  </a:spcBef>
                  <a:spcAft>
                    <a:spcPct val="0"/>
                  </a:spcAft>
                  <a:buFont typeface="Arial" pitchFamily="34" charset="0"/>
                  <a:defRPr>
                    <a:solidFill>
                      <a:schemeClr val="tx1"/>
                    </a:solidFill>
                    <a:latin typeface="Arial" pitchFamily="34" charset="0"/>
                  </a:defRPr>
                </a:lvl9pPr>
              </a:lstStyle>
              <a:p>
                <a:pPr marL="0" marR="0" lvl="0" indent="0" defTabSz="1219261" eaLnBrk="1" fontAlgn="auto" latinLnBrk="0" hangingPunct="1">
                  <a:lnSpc>
                    <a:spcPct val="100000"/>
                  </a:lnSpc>
                  <a:spcBef>
                    <a:spcPts val="0"/>
                  </a:spcBef>
                  <a:spcAft>
                    <a:spcPts val="0"/>
                  </a:spcAft>
                  <a:buClrTx/>
                  <a:buSzTx/>
                  <a:buFont typeface="Arial" pitchFamily="34" charset="0"/>
                  <a:buChar char="•"/>
                  <a:tabLst/>
                  <a:defRPr/>
                </a:pPr>
                <a:r>
                  <a:rPr kumimoji="0" lang="zh-CN" altLang="en-US" sz="1600" b="0" i="0" u="none" strike="noStrike" kern="0" cap="none" spc="0" normalizeH="0" baseline="0" noProof="0" dirty="0">
                    <a:ln>
                      <a:noFill/>
                    </a:ln>
                    <a:solidFill>
                      <a:srgbClr val="181818"/>
                    </a:solidFill>
                    <a:effectLst/>
                    <a:uLnTx/>
                    <a:uFillTx/>
                    <a:latin typeface="微软雅黑" pitchFamily="34" charset="-122"/>
                    <a:ea typeface="微软雅黑" pitchFamily="34" charset="-122"/>
                    <a:sym typeface="微软雅黑" pitchFamily="34" charset="-122"/>
                  </a:rPr>
                  <a:t>点击此处输入文字</a:t>
                </a:r>
                <a:endParaRPr kumimoji="0" lang="en-US" altLang="zh-CN" sz="1600" b="0" i="0" u="none" strike="noStrike" kern="0" cap="none" spc="0" normalizeH="0" baseline="0" noProof="0" dirty="0">
                  <a:ln>
                    <a:noFill/>
                  </a:ln>
                  <a:solidFill>
                    <a:srgbClr val="181818"/>
                  </a:solidFill>
                  <a:effectLst/>
                  <a:uLnTx/>
                  <a:uFillTx/>
                  <a:latin typeface="微软雅黑" pitchFamily="34" charset="-122"/>
                  <a:ea typeface="微软雅黑" pitchFamily="34" charset="-122"/>
                  <a:sym typeface="微软雅黑" pitchFamily="34" charset="-122"/>
                </a:endParaRPr>
              </a:p>
              <a:p>
                <a:pPr marL="0" marR="0" lvl="0" indent="0" defTabSz="1219261" eaLnBrk="1" fontAlgn="auto" latinLnBrk="0" hangingPunct="1">
                  <a:lnSpc>
                    <a:spcPct val="100000"/>
                  </a:lnSpc>
                  <a:spcBef>
                    <a:spcPts val="0"/>
                  </a:spcBef>
                  <a:spcAft>
                    <a:spcPts val="0"/>
                  </a:spcAft>
                  <a:buClrTx/>
                  <a:buSzTx/>
                  <a:buFont typeface="Arial" pitchFamily="34" charset="0"/>
                  <a:buChar char="•"/>
                  <a:tabLst/>
                  <a:defRPr/>
                </a:pPr>
                <a:r>
                  <a:rPr kumimoji="0" lang="zh-CN" altLang="en-US" sz="1600" b="0" i="0" u="none" strike="noStrike" kern="0" cap="none" spc="0" normalizeH="0" baseline="0" noProof="0" dirty="0">
                    <a:ln>
                      <a:noFill/>
                    </a:ln>
                    <a:solidFill>
                      <a:srgbClr val="181818"/>
                    </a:solidFill>
                    <a:effectLst/>
                    <a:uLnTx/>
                    <a:uFillTx/>
                    <a:latin typeface="微软雅黑" pitchFamily="34" charset="-122"/>
                    <a:ea typeface="微软雅黑" pitchFamily="34" charset="-122"/>
                    <a:sym typeface="微软雅黑" pitchFamily="34" charset="-122"/>
                  </a:rPr>
                  <a:t>点击此处输入文字</a:t>
                </a:r>
                <a:endParaRPr kumimoji="0" lang="en-US" altLang="zh-CN" sz="1600" b="0" i="0" u="none" strike="noStrike" kern="0" cap="none" spc="0" normalizeH="0" baseline="0" noProof="0" dirty="0">
                  <a:ln>
                    <a:noFill/>
                  </a:ln>
                  <a:solidFill>
                    <a:srgbClr val="181818"/>
                  </a:solidFill>
                  <a:effectLst/>
                  <a:uLnTx/>
                  <a:uFillTx/>
                  <a:latin typeface="微软雅黑" pitchFamily="34" charset="-122"/>
                  <a:ea typeface="微软雅黑" pitchFamily="34" charset="-122"/>
                  <a:sym typeface="微软雅黑" pitchFamily="34" charset="-122"/>
                </a:endParaRPr>
              </a:p>
            </p:txBody>
          </p:sp>
          <p:sp>
            <p:nvSpPr>
              <p:cNvPr id="17" name="TextBox 19"/>
              <p:cNvSpPr>
                <a:spLocks noChangeArrowheads="1"/>
              </p:cNvSpPr>
              <p:nvPr/>
            </p:nvSpPr>
            <p:spPr bwMode="auto">
              <a:xfrm>
                <a:off x="683568" y="2312988"/>
                <a:ext cx="1423708" cy="4385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fontAlgn="base">
                  <a:spcBef>
                    <a:spcPct val="0"/>
                  </a:spcBef>
                  <a:spcAft>
                    <a:spcPct val="0"/>
                  </a:spcAft>
                  <a:buFont typeface="Arial" pitchFamily="34" charset="0"/>
                  <a:defRPr>
                    <a:solidFill>
                      <a:schemeClr val="tx1"/>
                    </a:solidFill>
                    <a:latin typeface="Arial" pitchFamily="34" charset="0"/>
                  </a:defRPr>
                </a:lvl6pPr>
                <a:lvl7pPr marL="2971800" indent="-228600" fontAlgn="base">
                  <a:spcBef>
                    <a:spcPct val="0"/>
                  </a:spcBef>
                  <a:spcAft>
                    <a:spcPct val="0"/>
                  </a:spcAft>
                  <a:buFont typeface="Arial" pitchFamily="34" charset="0"/>
                  <a:defRPr>
                    <a:solidFill>
                      <a:schemeClr val="tx1"/>
                    </a:solidFill>
                    <a:latin typeface="Arial" pitchFamily="34" charset="0"/>
                  </a:defRPr>
                </a:lvl7pPr>
                <a:lvl8pPr marL="3429000" indent="-228600" fontAlgn="base">
                  <a:spcBef>
                    <a:spcPct val="0"/>
                  </a:spcBef>
                  <a:spcAft>
                    <a:spcPct val="0"/>
                  </a:spcAft>
                  <a:buFont typeface="Arial" pitchFamily="34" charset="0"/>
                  <a:defRPr>
                    <a:solidFill>
                      <a:schemeClr val="tx1"/>
                    </a:solidFill>
                    <a:latin typeface="Arial" pitchFamily="34" charset="0"/>
                  </a:defRPr>
                </a:lvl8pPr>
                <a:lvl9pPr marL="3886200" indent="-228600" fontAlgn="base">
                  <a:spcBef>
                    <a:spcPct val="0"/>
                  </a:spcBef>
                  <a:spcAft>
                    <a:spcPct val="0"/>
                  </a:spcAft>
                  <a:buFont typeface="Arial" pitchFamily="34" charset="0"/>
                  <a:defRPr>
                    <a:solidFill>
                      <a:schemeClr val="tx1"/>
                    </a:solidFill>
                    <a:latin typeface="Arial" pitchFamily="34" charset="0"/>
                  </a:defRPr>
                </a:lvl9pPr>
              </a:lstStyle>
              <a:p>
                <a:pPr marL="0" marR="0" lvl="0" indent="0" defTabSz="1219261" eaLnBrk="1" fontAlgn="auto" latinLnBrk="0" hangingPunct="1">
                  <a:lnSpc>
                    <a:spcPct val="100000"/>
                  </a:lnSpc>
                  <a:spcBef>
                    <a:spcPts val="0"/>
                  </a:spcBef>
                  <a:spcAft>
                    <a:spcPts val="0"/>
                  </a:spcAft>
                  <a:buClrTx/>
                  <a:buSzTx/>
                  <a:buFont typeface="Arial" pitchFamily="34" charset="0"/>
                  <a:buChar char="•"/>
                  <a:tabLst/>
                  <a:defRPr/>
                </a:pPr>
                <a:r>
                  <a:rPr kumimoji="0" lang="zh-CN" altLang="en-US" sz="1600" b="0" i="0" u="none" strike="noStrike" kern="0" cap="none" spc="0" normalizeH="0" baseline="0" noProof="0" dirty="0">
                    <a:ln>
                      <a:noFill/>
                    </a:ln>
                    <a:solidFill>
                      <a:srgbClr val="181818"/>
                    </a:solidFill>
                    <a:effectLst/>
                    <a:uLnTx/>
                    <a:uFillTx/>
                    <a:latin typeface="微软雅黑" pitchFamily="34" charset="-122"/>
                    <a:ea typeface="微软雅黑" pitchFamily="34" charset="-122"/>
                    <a:sym typeface="微软雅黑" pitchFamily="34" charset="-122"/>
                  </a:rPr>
                  <a:t>点击此处输入文字</a:t>
                </a:r>
                <a:endParaRPr kumimoji="0" lang="en-US" altLang="zh-CN" sz="1600" b="0" i="0" u="none" strike="noStrike" kern="0" cap="none" spc="0" normalizeH="0" baseline="0" noProof="0" dirty="0">
                  <a:ln>
                    <a:noFill/>
                  </a:ln>
                  <a:solidFill>
                    <a:srgbClr val="181818"/>
                  </a:solidFill>
                  <a:effectLst/>
                  <a:uLnTx/>
                  <a:uFillTx/>
                  <a:latin typeface="微软雅黑" pitchFamily="34" charset="-122"/>
                  <a:ea typeface="微软雅黑" pitchFamily="34" charset="-122"/>
                  <a:sym typeface="微软雅黑" pitchFamily="34" charset="-122"/>
                </a:endParaRPr>
              </a:p>
              <a:p>
                <a:pPr marL="0" marR="0" lvl="0" indent="0" defTabSz="1219261" eaLnBrk="1" fontAlgn="auto" latinLnBrk="0" hangingPunct="1">
                  <a:lnSpc>
                    <a:spcPct val="100000"/>
                  </a:lnSpc>
                  <a:spcBef>
                    <a:spcPts val="0"/>
                  </a:spcBef>
                  <a:spcAft>
                    <a:spcPts val="0"/>
                  </a:spcAft>
                  <a:buClrTx/>
                  <a:buSzTx/>
                  <a:buFont typeface="Arial" pitchFamily="34" charset="0"/>
                  <a:buChar char="•"/>
                  <a:tabLst/>
                  <a:defRPr/>
                </a:pPr>
                <a:r>
                  <a:rPr kumimoji="0" lang="zh-CN" altLang="en-US" sz="1600" b="0" i="0" u="none" strike="noStrike" kern="0" cap="none" spc="0" normalizeH="0" baseline="0" noProof="0" dirty="0">
                    <a:ln>
                      <a:noFill/>
                    </a:ln>
                    <a:solidFill>
                      <a:srgbClr val="181818"/>
                    </a:solidFill>
                    <a:effectLst/>
                    <a:uLnTx/>
                    <a:uFillTx/>
                    <a:latin typeface="微软雅黑" pitchFamily="34" charset="-122"/>
                    <a:ea typeface="微软雅黑" pitchFamily="34" charset="-122"/>
                    <a:sym typeface="微软雅黑" pitchFamily="34" charset="-122"/>
                  </a:rPr>
                  <a:t>点击此处输入文字</a:t>
                </a:r>
                <a:endParaRPr kumimoji="0" lang="en-US" altLang="zh-CN" sz="1600" b="0" i="0" u="none" strike="noStrike" kern="0" cap="none" spc="0" normalizeH="0" baseline="0" noProof="0" dirty="0">
                  <a:ln>
                    <a:noFill/>
                  </a:ln>
                  <a:solidFill>
                    <a:srgbClr val="181818"/>
                  </a:solidFill>
                  <a:effectLst/>
                  <a:uLnTx/>
                  <a:uFillTx/>
                  <a:latin typeface="微软雅黑" pitchFamily="34" charset="-122"/>
                  <a:ea typeface="微软雅黑" pitchFamily="34" charset="-122"/>
                  <a:sym typeface="微软雅黑" pitchFamily="34" charset="-122"/>
                </a:endParaRPr>
              </a:p>
            </p:txBody>
          </p:sp>
        </p:grpSp>
        <p:grpSp>
          <p:nvGrpSpPr>
            <p:cNvPr id="6" name="组合 5"/>
            <p:cNvGrpSpPr/>
            <p:nvPr/>
          </p:nvGrpSpPr>
          <p:grpSpPr>
            <a:xfrm>
              <a:off x="4813300" y="1125538"/>
              <a:ext cx="3774696" cy="3223328"/>
              <a:chOff x="4813300" y="1125538"/>
              <a:chExt cx="3774696" cy="3223328"/>
            </a:xfrm>
          </p:grpSpPr>
          <p:sp>
            <p:nvSpPr>
              <p:cNvPr id="7" name="TextBox 22"/>
              <p:cNvSpPr>
                <a:spLocks noChangeArrowheads="1"/>
              </p:cNvSpPr>
              <p:nvPr/>
            </p:nvSpPr>
            <p:spPr bwMode="auto">
              <a:xfrm>
                <a:off x="6254750" y="1125538"/>
                <a:ext cx="1423708" cy="4385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fontAlgn="base">
                  <a:spcBef>
                    <a:spcPct val="0"/>
                  </a:spcBef>
                  <a:spcAft>
                    <a:spcPct val="0"/>
                  </a:spcAft>
                  <a:buFont typeface="Arial" pitchFamily="34" charset="0"/>
                  <a:defRPr>
                    <a:solidFill>
                      <a:schemeClr val="tx1"/>
                    </a:solidFill>
                    <a:latin typeface="Arial" pitchFamily="34" charset="0"/>
                  </a:defRPr>
                </a:lvl6pPr>
                <a:lvl7pPr marL="2971800" indent="-228600" fontAlgn="base">
                  <a:spcBef>
                    <a:spcPct val="0"/>
                  </a:spcBef>
                  <a:spcAft>
                    <a:spcPct val="0"/>
                  </a:spcAft>
                  <a:buFont typeface="Arial" pitchFamily="34" charset="0"/>
                  <a:defRPr>
                    <a:solidFill>
                      <a:schemeClr val="tx1"/>
                    </a:solidFill>
                    <a:latin typeface="Arial" pitchFamily="34" charset="0"/>
                  </a:defRPr>
                </a:lvl7pPr>
                <a:lvl8pPr marL="3429000" indent="-228600" fontAlgn="base">
                  <a:spcBef>
                    <a:spcPct val="0"/>
                  </a:spcBef>
                  <a:spcAft>
                    <a:spcPct val="0"/>
                  </a:spcAft>
                  <a:buFont typeface="Arial" pitchFamily="34" charset="0"/>
                  <a:defRPr>
                    <a:solidFill>
                      <a:schemeClr val="tx1"/>
                    </a:solidFill>
                    <a:latin typeface="Arial" pitchFamily="34" charset="0"/>
                  </a:defRPr>
                </a:lvl8pPr>
                <a:lvl9pPr marL="3886200" indent="-228600" fontAlgn="base">
                  <a:spcBef>
                    <a:spcPct val="0"/>
                  </a:spcBef>
                  <a:spcAft>
                    <a:spcPct val="0"/>
                  </a:spcAft>
                  <a:buFont typeface="Arial" pitchFamily="34" charset="0"/>
                  <a:defRPr>
                    <a:solidFill>
                      <a:schemeClr val="tx1"/>
                    </a:solidFill>
                    <a:latin typeface="Arial" pitchFamily="34" charset="0"/>
                  </a:defRPr>
                </a:lvl9pPr>
              </a:lstStyle>
              <a:p>
                <a:pPr marL="0" marR="0" lvl="0" indent="0" defTabSz="1219261" eaLnBrk="1" fontAlgn="auto" latinLnBrk="0" hangingPunct="1">
                  <a:lnSpc>
                    <a:spcPct val="100000"/>
                  </a:lnSpc>
                  <a:spcBef>
                    <a:spcPts val="0"/>
                  </a:spcBef>
                  <a:spcAft>
                    <a:spcPts val="0"/>
                  </a:spcAft>
                  <a:buClrTx/>
                  <a:buSzTx/>
                  <a:buFont typeface="Arial" pitchFamily="34" charset="0"/>
                  <a:buChar char="•"/>
                  <a:tabLst/>
                  <a:defRPr/>
                </a:pPr>
                <a:r>
                  <a:rPr kumimoji="0" lang="zh-CN" altLang="en-US" sz="1600" b="0" i="0" u="none" strike="noStrike" kern="0" cap="none" spc="0" normalizeH="0" baseline="0" noProof="0" dirty="0">
                    <a:ln>
                      <a:noFill/>
                    </a:ln>
                    <a:solidFill>
                      <a:srgbClr val="181818"/>
                    </a:solidFill>
                    <a:effectLst/>
                    <a:uLnTx/>
                    <a:uFillTx/>
                    <a:latin typeface="微软雅黑" pitchFamily="34" charset="-122"/>
                    <a:ea typeface="微软雅黑" pitchFamily="34" charset="-122"/>
                    <a:sym typeface="微软雅黑" pitchFamily="34" charset="-122"/>
                  </a:rPr>
                  <a:t>点击此处输入文字</a:t>
                </a:r>
                <a:endParaRPr kumimoji="0" lang="en-US" altLang="zh-CN" sz="1600" b="0" i="0" u="none" strike="noStrike" kern="0" cap="none" spc="0" normalizeH="0" baseline="0" noProof="0" dirty="0">
                  <a:ln>
                    <a:noFill/>
                  </a:ln>
                  <a:solidFill>
                    <a:srgbClr val="181818"/>
                  </a:solidFill>
                  <a:effectLst/>
                  <a:uLnTx/>
                  <a:uFillTx/>
                  <a:latin typeface="微软雅黑" pitchFamily="34" charset="-122"/>
                  <a:ea typeface="微软雅黑" pitchFamily="34" charset="-122"/>
                  <a:sym typeface="微软雅黑" pitchFamily="34" charset="-122"/>
                </a:endParaRPr>
              </a:p>
              <a:p>
                <a:pPr marL="0" marR="0" lvl="0" indent="0" defTabSz="1219261" eaLnBrk="1" fontAlgn="auto" latinLnBrk="0" hangingPunct="1">
                  <a:lnSpc>
                    <a:spcPct val="100000"/>
                  </a:lnSpc>
                  <a:spcBef>
                    <a:spcPts val="0"/>
                  </a:spcBef>
                  <a:spcAft>
                    <a:spcPts val="0"/>
                  </a:spcAft>
                  <a:buClrTx/>
                  <a:buSzTx/>
                  <a:buFont typeface="Arial" pitchFamily="34" charset="0"/>
                  <a:buChar char="•"/>
                  <a:tabLst/>
                  <a:defRPr/>
                </a:pPr>
                <a:r>
                  <a:rPr kumimoji="0" lang="zh-CN" altLang="en-US" sz="1600" b="0" i="0" u="none" strike="noStrike" kern="0" cap="none" spc="0" normalizeH="0" baseline="0" noProof="0" dirty="0">
                    <a:ln>
                      <a:noFill/>
                    </a:ln>
                    <a:solidFill>
                      <a:srgbClr val="181818"/>
                    </a:solidFill>
                    <a:effectLst/>
                    <a:uLnTx/>
                    <a:uFillTx/>
                    <a:latin typeface="微软雅黑" pitchFamily="34" charset="-122"/>
                    <a:ea typeface="微软雅黑" pitchFamily="34" charset="-122"/>
                    <a:sym typeface="微软雅黑" pitchFamily="34" charset="-122"/>
                  </a:rPr>
                  <a:t>点击此处输入文字</a:t>
                </a:r>
                <a:endParaRPr kumimoji="0" lang="en-US" altLang="zh-CN" sz="1600" b="0" i="0" u="none" strike="noStrike" kern="0" cap="none" spc="0" normalizeH="0" baseline="0" noProof="0" dirty="0">
                  <a:ln>
                    <a:noFill/>
                  </a:ln>
                  <a:solidFill>
                    <a:srgbClr val="181818"/>
                  </a:solidFill>
                  <a:effectLst/>
                  <a:uLnTx/>
                  <a:uFillTx/>
                  <a:latin typeface="微软雅黑" pitchFamily="34" charset="-122"/>
                  <a:ea typeface="微软雅黑" pitchFamily="34" charset="-122"/>
                  <a:sym typeface="微软雅黑" pitchFamily="34" charset="-122"/>
                </a:endParaRPr>
              </a:p>
            </p:txBody>
          </p:sp>
          <p:sp>
            <p:nvSpPr>
              <p:cNvPr id="8" name="TextBox 23"/>
              <p:cNvSpPr>
                <a:spLocks noChangeArrowheads="1"/>
              </p:cNvSpPr>
              <p:nvPr/>
            </p:nvSpPr>
            <p:spPr bwMode="auto">
              <a:xfrm>
                <a:off x="7164288" y="2089150"/>
                <a:ext cx="1423708" cy="4385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fontAlgn="base">
                  <a:spcBef>
                    <a:spcPct val="0"/>
                  </a:spcBef>
                  <a:spcAft>
                    <a:spcPct val="0"/>
                  </a:spcAft>
                  <a:buFont typeface="Arial" pitchFamily="34" charset="0"/>
                  <a:defRPr>
                    <a:solidFill>
                      <a:schemeClr val="tx1"/>
                    </a:solidFill>
                    <a:latin typeface="Arial" pitchFamily="34" charset="0"/>
                  </a:defRPr>
                </a:lvl6pPr>
                <a:lvl7pPr marL="2971800" indent="-228600" fontAlgn="base">
                  <a:spcBef>
                    <a:spcPct val="0"/>
                  </a:spcBef>
                  <a:spcAft>
                    <a:spcPct val="0"/>
                  </a:spcAft>
                  <a:buFont typeface="Arial" pitchFamily="34" charset="0"/>
                  <a:defRPr>
                    <a:solidFill>
                      <a:schemeClr val="tx1"/>
                    </a:solidFill>
                    <a:latin typeface="Arial" pitchFamily="34" charset="0"/>
                  </a:defRPr>
                </a:lvl7pPr>
                <a:lvl8pPr marL="3429000" indent="-228600" fontAlgn="base">
                  <a:spcBef>
                    <a:spcPct val="0"/>
                  </a:spcBef>
                  <a:spcAft>
                    <a:spcPct val="0"/>
                  </a:spcAft>
                  <a:buFont typeface="Arial" pitchFamily="34" charset="0"/>
                  <a:defRPr>
                    <a:solidFill>
                      <a:schemeClr val="tx1"/>
                    </a:solidFill>
                    <a:latin typeface="Arial" pitchFamily="34" charset="0"/>
                  </a:defRPr>
                </a:lvl8pPr>
                <a:lvl9pPr marL="3886200" indent="-228600" fontAlgn="base">
                  <a:spcBef>
                    <a:spcPct val="0"/>
                  </a:spcBef>
                  <a:spcAft>
                    <a:spcPct val="0"/>
                  </a:spcAft>
                  <a:buFont typeface="Arial" pitchFamily="34" charset="0"/>
                  <a:defRPr>
                    <a:solidFill>
                      <a:schemeClr val="tx1"/>
                    </a:solidFill>
                    <a:latin typeface="Arial" pitchFamily="34" charset="0"/>
                  </a:defRPr>
                </a:lvl9pPr>
              </a:lstStyle>
              <a:p>
                <a:pPr marL="0" marR="0" lvl="0" indent="0" defTabSz="1219261" eaLnBrk="1" fontAlgn="auto" latinLnBrk="0" hangingPunct="1">
                  <a:lnSpc>
                    <a:spcPct val="100000"/>
                  </a:lnSpc>
                  <a:spcBef>
                    <a:spcPts val="0"/>
                  </a:spcBef>
                  <a:spcAft>
                    <a:spcPts val="0"/>
                  </a:spcAft>
                  <a:buClrTx/>
                  <a:buSzTx/>
                  <a:buFont typeface="Arial" pitchFamily="34" charset="0"/>
                  <a:buChar char="•"/>
                  <a:tabLst/>
                  <a:defRPr/>
                </a:pPr>
                <a:r>
                  <a:rPr kumimoji="0" lang="zh-CN" altLang="en-US" sz="1600" b="0" i="0" u="none" strike="noStrike" kern="0" cap="none" spc="0" normalizeH="0" baseline="0" noProof="0" dirty="0">
                    <a:ln>
                      <a:noFill/>
                    </a:ln>
                    <a:solidFill>
                      <a:srgbClr val="181818"/>
                    </a:solidFill>
                    <a:effectLst/>
                    <a:uLnTx/>
                    <a:uFillTx/>
                    <a:latin typeface="微软雅黑" pitchFamily="34" charset="-122"/>
                    <a:ea typeface="微软雅黑" pitchFamily="34" charset="-122"/>
                    <a:sym typeface="微软雅黑" pitchFamily="34" charset="-122"/>
                  </a:rPr>
                  <a:t>点击此处输入文字</a:t>
                </a:r>
                <a:endParaRPr kumimoji="0" lang="en-US" altLang="zh-CN" sz="1600" b="0" i="0" u="none" strike="noStrike" kern="0" cap="none" spc="0" normalizeH="0" baseline="0" noProof="0" dirty="0">
                  <a:ln>
                    <a:noFill/>
                  </a:ln>
                  <a:solidFill>
                    <a:srgbClr val="181818"/>
                  </a:solidFill>
                  <a:effectLst/>
                  <a:uLnTx/>
                  <a:uFillTx/>
                  <a:latin typeface="微软雅黑" pitchFamily="34" charset="-122"/>
                  <a:ea typeface="微软雅黑" pitchFamily="34" charset="-122"/>
                  <a:sym typeface="微软雅黑" pitchFamily="34" charset="-122"/>
                </a:endParaRPr>
              </a:p>
              <a:p>
                <a:pPr marL="0" marR="0" lvl="0" indent="0" defTabSz="1219261" eaLnBrk="1" fontAlgn="auto" latinLnBrk="0" hangingPunct="1">
                  <a:lnSpc>
                    <a:spcPct val="100000"/>
                  </a:lnSpc>
                  <a:spcBef>
                    <a:spcPts val="0"/>
                  </a:spcBef>
                  <a:spcAft>
                    <a:spcPts val="0"/>
                  </a:spcAft>
                  <a:buClrTx/>
                  <a:buSzTx/>
                  <a:buFont typeface="Arial" pitchFamily="34" charset="0"/>
                  <a:buChar char="•"/>
                  <a:tabLst/>
                  <a:defRPr/>
                </a:pPr>
                <a:r>
                  <a:rPr kumimoji="0" lang="zh-CN" altLang="en-US" sz="1600" b="0" i="0" u="none" strike="noStrike" kern="0" cap="none" spc="0" normalizeH="0" baseline="0" noProof="0" dirty="0">
                    <a:ln>
                      <a:noFill/>
                    </a:ln>
                    <a:solidFill>
                      <a:srgbClr val="181818"/>
                    </a:solidFill>
                    <a:effectLst/>
                    <a:uLnTx/>
                    <a:uFillTx/>
                    <a:latin typeface="微软雅黑" pitchFamily="34" charset="-122"/>
                    <a:ea typeface="微软雅黑" pitchFamily="34" charset="-122"/>
                    <a:sym typeface="微软雅黑" pitchFamily="34" charset="-122"/>
                  </a:rPr>
                  <a:t>点击此处输入文字</a:t>
                </a:r>
                <a:endParaRPr kumimoji="0" lang="en-US" altLang="zh-CN" sz="1600" b="0" i="0" u="none" strike="noStrike" kern="0" cap="none" spc="0" normalizeH="0" baseline="0" noProof="0" dirty="0">
                  <a:ln>
                    <a:noFill/>
                  </a:ln>
                  <a:solidFill>
                    <a:srgbClr val="181818"/>
                  </a:solidFill>
                  <a:effectLst/>
                  <a:uLnTx/>
                  <a:uFillTx/>
                  <a:latin typeface="微软雅黑" pitchFamily="34" charset="-122"/>
                  <a:ea typeface="微软雅黑" pitchFamily="34" charset="-122"/>
                  <a:sym typeface="微软雅黑" pitchFamily="34" charset="-122"/>
                </a:endParaRPr>
              </a:p>
            </p:txBody>
          </p:sp>
          <p:sp>
            <p:nvSpPr>
              <p:cNvPr id="9" name="任意多边形 25"/>
              <p:cNvSpPr>
                <a:spLocks/>
              </p:cNvSpPr>
              <p:nvPr/>
            </p:nvSpPr>
            <p:spPr bwMode="auto">
              <a:xfrm>
                <a:off x="5241925" y="1366838"/>
                <a:ext cx="946150" cy="404812"/>
              </a:xfrm>
              <a:custGeom>
                <a:avLst/>
                <a:gdLst>
                  <a:gd name="T0" fmla="*/ 0 w 1651819"/>
                  <a:gd name="T1" fmla="*/ 501445 h 501445"/>
                  <a:gd name="T2" fmla="*/ 373626 w 1651819"/>
                  <a:gd name="T3" fmla="*/ 0 h 501445"/>
                  <a:gd name="T4" fmla="*/ 1651819 w 1651819"/>
                  <a:gd name="T5" fmla="*/ 0 h 501445"/>
                  <a:gd name="T6" fmla="*/ 0 60000 65536"/>
                  <a:gd name="T7" fmla="*/ 0 60000 65536"/>
                  <a:gd name="T8" fmla="*/ 0 60000 65536"/>
                  <a:gd name="T9" fmla="*/ 0 w 1651819"/>
                  <a:gd name="T10" fmla="*/ 0 h 501445"/>
                  <a:gd name="T11" fmla="*/ 1651819 w 1651819"/>
                  <a:gd name="T12" fmla="*/ 501445 h 501445"/>
                </a:gdLst>
                <a:ahLst/>
                <a:cxnLst>
                  <a:cxn ang="T6">
                    <a:pos x="T0" y="T1"/>
                  </a:cxn>
                  <a:cxn ang="T7">
                    <a:pos x="T2" y="T3"/>
                  </a:cxn>
                  <a:cxn ang="T8">
                    <a:pos x="T4" y="T5"/>
                  </a:cxn>
                </a:cxnLst>
                <a:rect l="T9" t="T10" r="T11" b="T12"/>
                <a:pathLst>
                  <a:path w="1651819" h="501445">
                    <a:moveTo>
                      <a:pt x="0" y="501445"/>
                    </a:moveTo>
                    <a:lnTo>
                      <a:pt x="373626" y="0"/>
                    </a:lnTo>
                    <a:lnTo>
                      <a:pt x="1651819" y="0"/>
                    </a:lnTo>
                  </a:path>
                </a:pathLst>
              </a:custGeom>
              <a:noFill/>
              <a:ln w="9525" cmpd="sng">
                <a:solidFill>
                  <a:srgbClr val="181818"/>
                </a:solidFill>
                <a:prstDash val="dash"/>
                <a:miter lim="800000"/>
                <a:headEnd type="diamond" w="med" len="med"/>
                <a:tailEnd type="diamond" w="med" len="med"/>
              </a:ln>
              <a:extLst>
                <a:ext uri="{909E8E84-426E-40DD-AFC4-6F175D3DCCD1}">
                  <a14:hiddenFill xmlns:a14="http://schemas.microsoft.com/office/drawing/2010/main">
                    <a:solidFill>
                      <a:srgbClr val="FFFFFF"/>
                    </a:solidFill>
                  </a14:hiddenFill>
                </a:ext>
              </a:extLst>
            </p:spPr>
            <p:txBody>
              <a:bodyPr anchor="ctr"/>
              <a:lstStyle/>
              <a:p>
                <a:pPr marL="0" marR="0" lvl="0" indent="0" algn="ctr" defTabSz="1219261"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srgbClr val="181818"/>
                  </a:solidFill>
                  <a:effectLst/>
                  <a:uLnTx/>
                  <a:uFillTx/>
                  <a:latin typeface="宋体" pitchFamily="2" charset="-122"/>
                  <a:sym typeface="宋体" pitchFamily="2" charset="-122"/>
                </a:endParaRPr>
              </a:p>
            </p:txBody>
          </p:sp>
          <p:sp>
            <p:nvSpPr>
              <p:cNvPr id="10" name="任意多边形 26"/>
              <p:cNvSpPr>
                <a:spLocks/>
              </p:cNvSpPr>
              <p:nvPr/>
            </p:nvSpPr>
            <p:spPr bwMode="auto">
              <a:xfrm>
                <a:off x="6142038" y="2308225"/>
                <a:ext cx="946150" cy="404813"/>
              </a:xfrm>
              <a:custGeom>
                <a:avLst/>
                <a:gdLst>
                  <a:gd name="T0" fmla="*/ 0 w 1651819"/>
                  <a:gd name="T1" fmla="*/ 501445 h 501445"/>
                  <a:gd name="T2" fmla="*/ 373626 w 1651819"/>
                  <a:gd name="T3" fmla="*/ 0 h 501445"/>
                  <a:gd name="T4" fmla="*/ 1651819 w 1651819"/>
                  <a:gd name="T5" fmla="*/ 0 h 501445"/>
                  <a:gd name="T6" fmla="*/ 0 60000 65536"/>
                  <a:gd name="T7" fmla="*/ 0 60000 65536"/>
                  <a:gd name="T8" fmla="*/ 0 60000 65536"/>
                  <a:gd name="T9" fmla="*/ 0 w 1651819"/>
                  <a:gd name="T10" fmla="*/ 0 h 501445"/>
                  <a:gd name="T11" fmla="*/ 1651819 w 1651819"/>
                  <a:gd name="T12" fmla="*/ 501445 h 501445"/>
                </a:gdLst>
                <a:ahLst/>
                <a:cxnLst>
                  <a:cxn ang="T6">
                    <a:pos x="T0" y="T1"/>
                  </a:cxn>
                  <a:cxn ang="T7">
                    <a:pos x="T2" y="T3"/>
                  </a:cxn>
                  <a:cxn ang="T8">
                    <a:pos x="T4" y="T5"/>
                  </a:cxn>
                </a:cxnLst>
                <a:rect l="T9" t="T10" r="T11" b="T12"/>
                <a:pathLst>
                  <a:path w="1651819" h="501445">
                    <a:moveTo>
                      <a:pt x="0" y="501445"/>
                    </a:moveTo>
                    <a:lnTo>
                      <a:pt x="373626" y="0"/>
                    </a:lnTo>
                    <a:lnTo>
                      <a:pt x="1651819" y="0"/>
                    </a:lnTo>
                  </a:path>
                </a:pathLst>
              </a:custGeom>
              <a:noFill/>
              <a:ln w="9525" cmpd="sng">
                <a:solidFill>
                  <a:srgbClr val="181818"/>
                </a:solidFill>
                <a:prstDash val="dash"/>
                <a:miter lim="800000"/>
                <a:headEnd type="diamond" w="med" len="med"/>
                <a:tailEnd type="diamond" w="med" len="med"/>
              </a:ln>
              <a:extLst>
                <a:ext uri="{909E8E84-426E-40DD-AFC4-6F175D3DCCD1}">
                  <a14:hiddenFill xmlns:a14="http://schemas.microsoft.com/office/drawing/2010/main">
                    <a:solidFill>
                      <a:srgbClr val="FFFFFF"/>
                    </a:solidFill>
                  </a14:hiddenFill>
                </a:ext>
              </a:extLst>
            </p:spPr>
            <p:txBody>
              <a:bodyPr anchor="ctr"/>
              <a:lstStyle/>
              <a:p>
                <a:pPr marL="0" marR="0" lvl="0" indent="0" algn="ctr" defTabSz="1219261"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srgbClr val="181818"/>
                  </a:solidFill>
                  <a:effectLst/>
                  <a:uLnTx/>
                  <a:uFillTx/>
                  <a:latin typeface="宋体" pitchFamily="2" charset="-122"/>
                  <a:sym typeface="宋体" pitchFamily="2" charset="-122"/>
                </a:endParaRPr>
              </a:p>
            </p:txBody>
          </p:sp>
          <p:grpSp>
            <p:nvGrpSpPr>
              <p:cNvPr id="11" name="组合 10"/>
              <p:cNvGrpSpPr/>
              <p:nvPr/>
            </p:nvGrpSpPr>
            <p:grpSpPr>
              <a:xfrm>
                <a:off x="4813300" y="3723878"/>
                <a:ext cx="2550560" cy="624988"/>
                <a:chOff x="4813300" y="3723878"/>
                <a:chExt cx="2550560" cy="624988"/>
              </a:xfrm>
            </p:grpSpPr>
            <p:sp>
              <p:nvSpPr>
                <p:cNvPr id="12" name="TextBox 27"/>
                <p:cNvSpPr>
                  <a:spLocks noChangeArrowheads="1"/>
                </p:cNvSpPr>
                <p:nvPr/>
              </p:nvSpPr>
              <p:spPr bwMode="auto">
                <a:xfrm>
                  <a:off x="5940152" y="3910285"/>
                  <a:ext cx="1423708" cy="4385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fontAlgn="base">
                    <a:spcBef>
                      <a:spcPct val="0"/>
                    </a:spcBef>
                    <a:spcAft>
                      <a:spcPct val="0"/>
                    </a:spcAft>
                    <a:buFont typeface="Arial" pitchFamily="34" charset="0"/>
                    <a:defRPr>
                      <a:solidFill>
                        <a:schemeClr val="tx1"/>
                      </a:solidFill>
                      <a:latin typeface="Arial" pitchFamily="34" charset="0"/>
                    </a:defRPr>
                  </a:lvl6pPr>
                  <a:lvl7pPr marL="2971800" indent="-228600" fontAlgn="base">
                    <a:spcBef>
                      <a:spcPct val="0"/>
                    </a:spcBef>
                    <a:spcAft>
                      <a:spcPct val="0"/>
                    </a:spcAft>
                    <a:buFont typeface="Arial" pitchFamily="34" charset="0"/>
                    <a:defRPr>
                      <a:solidFill>
                        <a:schemeClr val="tx1"/>
                      </a:solidFill>
                      <a:latin typeface="Arial" pitchFamily="34" charset="0"/>
                    </a:defRPr>
                  </a:lvl7pPr>
                  <a:lvl8pPr marL="3429000" indent="-228600" fontAlgn="base">
                    <a:spcBef>
                      <a:spcPct val="0"/>
                    </a:spcBef>
                    <a:spcAft>
                      <a:spcPct val="0"/>
                    </a:spcAft>
                    <a:buFont typeface="Arial" pitchFamily="34" charset="0"/>
                    <a:defRPr>
                      <a:solidFill>
                        <a:schemeClr val="tx1"/>
                      </a:solidFill>
                      <a:latin typeface="Arial" pitchFamily="34" charset="0"/>
                    </a:defRPr>
                  </a:lvl8pPr>
                  <a:lvl9pPr marL="3886200" indent="-228600" fontAlgn="base">
                    <a:spcBef>
                      <a:spcPct val="0"/>
                    </a:spcBef>
                    <a:spcAft>
                      <a:spcPct val="0"/>
                    </a:spcAft>
                    <a:buFont typeface="Arial" pitchFamily="34" charset="0"/>
                    <a:defRPr>
                      <a:solidFill>
                        <a:schemeClr val="tx1"/>
                      </a:solidFill>
                      <a:latin typeface="Arial" pitchFamily="34" charset="0"/>
                    </a:defRPr>
                  </a:lvl9pPr>
                </a:lstStyle>
                <a:p>
                  <a:pPr marL="0" marR="0" lvl="0" indent="0" defTabSz="1219261" eaLnBrk="1" fontAlgn="auto" latinLnBrk="0" hangingPunct="1">
                    <a:lnSpc>
                      <a:spcPct val="100000"/>
                    </a:lnSpc>
                    <a:spcBef>
                      <a:spcPts val="0"/>
                    </a:spcBef>
                    <a:spcAft>
                      <a:spcPts val="0"/>
                    </a:spcAft>
                    <a:buClrTx/>
                    <a:buSzTx/>
                    <a:buFont typeface="Arial" pitchFamily="34" charset="0"/>
                    <a:buChar char="•"/>
                    <a:tabLst/>
                    <a:defRPr/>
                  </a:pPr>
                  <a:r>
                    <a:rPr kumimoji="0" lang="zh-CN" altLang="en-US" sz="1600" b="0" i="0" u="none" strike="noStrike" kern="0" cap="none" spc="0" normalizeH="0" baseline="0" noProof="0" dirty="0">
                      <a:ln>
                        <a:noFill/>
                      </a:ln>
                      <a:solidFill>
                        <a:srgbClr val="181818"/>
                      </a:solidFill>
                      <a:effectLst/>
                      <a:uLnTx/>
                      <a:uFillTx/>
                      <a:latin typeface="微软雅黑" pitchFamily="34" charset="-122"/>
                      <a:ea typeface="微软雅黑" pitchFamily="34" charset="-122"/>
                      <a:sym typeface="微软雅黑" pitchFamily="34" charset="-122"/>
                    </a:rPr>
                    <a:t>点击此处输入文字</a:t>
                  </a:r>
                  <a:endParaRPr kumimoji="0" lang="en-US" altLang="zh-CN" sz="1600" b="0" i="0" u="none" strike="noStrike" kern="0" cap="none" spc="0" normalizeH="0" baseline="0" noProof="0" dirty="0">
                    <a:ln>
                      <a:noFill/>
                    </a:ln>
                    <a:solidFill>
                      <a:srgbClr val="181818"/>
                    </a:solidFill>
                    <a:effectLst/>
                    <a:uLnTx/>
                    <a:uFillTx/>
                    <a:latin typeface="微软雅黑" pitchFamily="34" charset="-122"/>
                    <a:ea typeface="微软雅黑" pitchFamily="34" charset="-122"/>
                    <a:sym typeface="微软雅黑" pitchFamily="34" charset="-122"/>
                  </a:endParaRPr>
                </a:p>
                <a:p>
                  <a:pPr marL="0" marR="0" lvl="0" indent="0" defTabSz="1219261" eaLnBrk="1" fontAlgn="auto" latinLnBrk="0" hangingPunct="1">
                    <a:lnSpc>
                      <a:spcPct val="100000"/>
                    </a:lnSpc>
                    <a:spcBef>
                      <a:spcPts val="0"/>
                    </a:spcBef>
                    <a:spcAft>
                      <a:spcPts val="0"/>
                    </a:spcAft>
                    <a:buClrTx/>
                    <a:buSzTx/>
                    <a:buFont typeface="Arial" pitchFamily="34" charset="0"/>
                    <a:buChar char="•"/>
                    <a:tabLst/>
                    <a:defRPr/>
                  </a:pPr>
                  <a:r>
                    <a:rPr kumimoji="0" lang="zh-CN" altLang="en-US" sz="1600" b="0" i="0" u="none" strike="noStrike" kern="0" cap="none" spc="0" normalizeH="0" baseline="0" noProof="0" dirty="0">
                      <a:ln>
                        <a:noFill/>
                      </a:ln>
                      <a:solidFill>
                        <a:srgbClr val="181818"/>
                      </a:solidFill>
                      <a:effectLst/>
                      <a:uLnTx/>
                      <a:uFillTx/>
                      <a:latin typeface="微软雅黑" pitchFamily="34" charset="-122"/>
                      <a:ea typeface="微软雅黑" pitchFamily="34" charset="-122"/>
                      <a:sym typeface="微软雅黑" pitchFamily="34" charset="-122"/>
                    </a:rPr>
                    <a:t>点击此处输入文字</a:t>
                  </a:r>
                  <a:endParaRPr kumimoji="0" lang="en-US" altLang="zh-CN" sz="1600" b="0" i="0" u="none" strike="noStrike" kern="0" cap="none" spc="0" normalizeH="0" baseline="0" noProof="0" dirty="0">
                    <a:ln>
                      <a:noFill/>
                    </a:ln>
                    <a:solidFill>
                      <a:srgbClr val="181818"/>
                    </a:solidFill>
                    <a:effectLst/>
                    <a:uLnTx/>
                    <a:uFillTx/>
                    <a:latin typeface="微软雅黑" pitchFamily="34" charset="-122"/>
                    <a:ea typeface="微软雅黑" pitchFamily="34" charset="-122"/>
                    <a:sym typeface="微软雅黑" pitchFamily="34" charset="-122"/>
                  </a:endParaRPr>
                </a:p>
              </p:txBody>
            </p:sp>
            <p:sp>
              <p:nvSpPr>
                <p:cNvPr id="13" name="任意多边形 28"/>
                <p:cNvSpPr>
                  <a:spLocks/>
                </p:cNvSpPr>
                <p:nvPr/>
              </p:nvSpPr>
              <p:spPr bwMode="auto">
                <a:xfrm flipV="1">
                  <a:off x="4813300" y="3723878"/>
                  <a:ext cx="946150" cy="404812"/>
                </a:xfrm>
                <a:custGeom>
                  <a:avLst/>
                  <a:gdLst>
                    <a:gd name="T0" fmla="*/ 0 w 1651819"/>
                    <a:gd name="T1" fmla="*/ 501445 h 501445"/>
                    <a:gd name="T2" fmla="*/ 373626 w 1651819"/>
                    <a:gd name="T3" fmla="*/ 0 h 501445"/>
                    <a:gd name="T4" fmla="*/ 1651819 w 1651819"/>
                    <a:gd name="T5" fmla="*/ 0 h 501445"/>
                    <a:gd name="T6" fmla="*/ 0 60000 65536"/>
                    <a:gd name="T7" fmla="*/ 0 60000 65536"/>
                    <a:gd name="T8" fmla="*/ 0 60000 65536"/>
                    <a:gd name="T9" fmla="*/ 0 w 1651819"/>
                    <a:gd name="T10" fmla="*/ 0 h 501445"/>
                    <a:gd name="T11" fmla="*/ 1651819 w 1651819"/>
                    <a:gd name="T12" fmla="*/ 501445 h 501445"/>
                  </a:gdLst>
                  <a:ahLst/>
                  <a:cxnLst>
                    <a:cxn ang="T6">
                      <a:pos x="T0" y="T1"/>
                    </a:cxn>
                    <a:cxn ang="T7">
                      <a:pos x="T2" y="T3"/>
                    </a:cxn>
                    <a:cxn ang="T8">
                      <a:pos x="T4" y="T5"/>
                    </a:cxn>
                  </a:cxnLst>
                  <a:rect l="T9" t="T10" r="T11" b="T12"/>
                  <a:pathLst>
                    <a:path w="1651819" h="501445">
                      <a:moveTo>
                        <a:pt x="0" y="501445"/>
                      </a:moveTo>
                      <a:lnTo>
                        <a:pt x="373626" y="0"/>
                      </a:lnTo>
                      <a:lnTo>
                        <a:pt x="1651819" y="0"/>
                      </a:lnTo>
                    </a:path>
                  </a:pathLst>
                </a:custGeom>
                <a:noFill/>
                <a:ln w="9525" cmpd="sng">
                  <a:solidFill>
                    <a:srgbClr val="181818"/>
                  </a:solidFill>
                  <a:prstDash val="dash"/>
                  <a:miter lim="800000"/>
                  <a:headEnd type="diamond" w="med" len="med"/>
                  <a:tailEnd type="diamond" w="med" len="med"/>
                </a:ln>
                <a:extLst>
                  <a:ext uri="{909E8E84-426E-40DD-AFC4-6F175D3DCCD1}">
                    <a14:hiddenFill xmlns:a14="http://schemas.microsoft.com/office/drawing/2010/main">
                      <a:solidFill>
                        <a:srgbClr val="FFFFFF"/>
                      </a:solidFill>
                    </a14:hiddenFill>
                  </a:ext>
                </a:extLst>
              </p:spPr>
              <p:txBody>
                <a:bodyPr anchor="ctr"/>
                <a:lstStyle/>
                <a:p>
                  <a:pPr marL="0" marR="0" lvl="0" indent="0" algn="ctr" defTabSz="1219261"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srgbClr val="181818"/>
                    </a:solidFill>
                    <a:effectLst/>
                    <a:uLnTx/>
                    <a:uFillTx/>
                    <a:latin typeface="宋体" pitchFamily="2" charset="-122"/>
                    <a:sym typeface="宋体" pitchFamily="2" charset="-122"/>
                  </a:endParaRPr>
                </a:p>
              </p:txBody>
            </p:sp>
          </p:grpSp>
        </p:grpSp>
      </p:grpSp>
      <p:grpSp>
        <p:nvGrpSpPr>
          <p:cNvPr id="18" name="组合 17"/>
          <p:cNvGrpSpPr/>
          <p:nvPr/>
        </p:nvGrpSpPr>
        <p:grpSpPr>
          <a:xfrm>
            <a:off x="3861595" y="1644652"/>
            <a:ext cx="4093633" cy="4093633"/>
            <a:chOff x="2867025" y="985838"/>
            <a:chExt cx="3070225" cy="3070225"/>
          </a:xfrm>
        </p:grpSpPr>
        <p:sp>
          <p:nvSpPr>
            <p:cNvPr id="19" name="五角星 18"/>
            <p:cNvSpPr>
              <a:spLocks noChangeArrowheads="1"/>
            </p:cNvSpPr>
            <p:nvPr/>
          </p:nvSpPr>
          <p:spPr bwMode="auto">
            <a:xfrm>
              <a:off x="2867025" y="985838"/>
              <a:ext cx="3070225" cy="3070225"/>
            </a:xfrm>
            <a:prstGeom prst="star5">
              <a:avLst/>
            </a:prstGeom>
            <a:solidFill>
              <a:srgbClr val="076655"/>
            </a:solidFill>
            <a:ln w="19050" cmpd="sng">
              <a:noFill/>
              <a:miter lim="800000"/>
              <a:headEnd/>
              <a:tailEnd/>
            </a:ln>
          </p:spPr>
          <p:txBody>
            <a:bodyPr anchor="ctr"/>
            <a:lstStyle/>
            <a:p>
              <a:pPr marL="0" marR="0" lvl="0" indent="0" algn="ctr" defTabSz="1219261" eaLnBrk="1" fontAlgn="auto" latinLnBrk="0" hangingPunct="1">
                <a:lnSpc>
                  <a:spcPct val="100000"/>
                </a:lnSpc>
                <a:spcBef>
                  <a:spcPts val="0"/>
                </a:spcBef>
                <a:spcAft>
                  <a:spcPts val="0"/>
                </a:spcAft>
                <a:buClrTx/>
                <a:buSzTx/>
                <a:buFontTx/>
                <a:buNone/>
                <a:tabLst/>
                <a:defRPr/>
              </a:pPr>
              <a:endParaRPr kumimoji="0" lang="zh-CN" altLang="en-US" sz="2133" b="0" i="0" u="none" strike="noStrike" kern="0" cap="none" spc="0" normalizeH="0" baseline="0" noProof="0" smtClean="0">
                <a:ln>
                  <a:noFill/>
                </a:ln>
                <a:solidFill>
                  <a:srgbClr val="181818"/>
                </a:solidFill>
                <a:effectLst/>
                <a:uLnTx/>
                <a:uFillTx/>
                <a:latin typeface="微软雅黑" pitchFamily="34" charset="-122"/>
                <a:ea typeface="微软雅黑" pitchFamily="34" charset="-122"/>
                <a:sym typeface="微软雅黑" pitchFamily="34" charset="-122"/>
              </a:endParaRPr>
            </a:p>
          </p:txBody>
        </p:sp>
        <p:sp>
          <p:nvSpPr>
            <p:cNvPr id="20" name="TextBox 30"/>
            <p:cNvSpPr>
              <a:spLocks noChangeArrowheads="1"/>
            </p:cNvSpPr>
            <p:nvPr/>
          </p:nvSpPr>
          <p:spPr bwMode="auto">
            <a:xfrm>
              <a:off x="3819525" y="2315656"/>
              <a:ext cx="1465263" cy="377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fontAlgn="base">
                <a:spcBef>
                  <a:spcPct val="0"/>
                </a:spcBef>
                <a:spcAft>
                  <a:spcPct val="0"/>
                </a:spcAft>
                <a:buFont typeface="Arial" pitchFamily="34" charset="0"/>
                <a:defRPr>
                  <a:solidFill>
                    <a:schemeClr val="tx1"/>
                  </a:solidFill>
                  <a:latin typeface="Arial" pitchFamily="34" charset="0"/>
                </a:defRPr>
              </a:lvl6pPr>
              <a:lvl7pPr marL="2971800" indent="-228600" fontAlgn="base">
                <a:spcBef>
                  <a:spcPct val="0"/>
                </a:spcBef>
                <a:spcAft>
                  <a:spcPct val="0"/>
                </a:spcAft>
                <a:buFont typeface="Arial" pitchFamily="34" charset="0"/>
                <a:defRPr>
                  <a:solidFill>
                    <a:schemeClr val="tx1"/>
                  </a:solidFill>
                  <a:latin typeface="Arial" pitchFamily="34" charset="0"/>
                </a:defRPr>
              </a:lvl7pPr>
              <a:lvl8pPr marL="3429000" indent="-228600" fontAlgn="base">
                <a:spcBef>
                  <a:spcPct val="0"/>
                </a:spcBef>
                <a:spcAft>
                  <a:spcPct val="0"/>
                </a:spcAft>
                <a:buFont typeface="Arial" pitchFamily="34" charset="0"/>
                <a:defRPr>
                  <a:solidFill>
                    <a:schemeClr val="tx1"/>
                  </a:solidFill>
                  <a:latin typeface="Arial" pitchFamily="34" charset="0"/>
                </a:defRPr>
              </a:lvl8pPr>
              <a:lvl9pPr marL="3886200" indent="-228600" fontAlgn="base">
                <a:spcBef>
                  <a:spcPct val="0"/>
                </a:spcBef>
                <a:spcAft>
                  <a:spcPct val="0"/>
                </a:spcAft>
                <a:buFont typeface="Arial" pitchFamily="34" charset="0"/>
                <a:defRPr>
                  <a:solidFill>
                    <a:schemeClr val="tx1"/>
                  </a:solidFill>
                  <a:latin typeface="Arial" pitchFamily="34" charset="0"/>
                </a:defRPr>
              </a:lvl9pPr>
            </a:lstStyle>
            <a:p>
              <a:pPr marL="0" marR="0" lvl="0" indent="0" defTabSz="1219261" eaLnBrk="1" fontAlgn="auto" latinLnBrk="0" hangingPunct="1">
                <a:lnSpc>
                  <a:spcPct val="100000"/>
                </a:lnSpc>
                <a:spcBef>
                  <a:spcPts val="0"/>
                </a:spcBef>
                <a:spcAft>
                  <a:spcPts val="0"/>
                </a:spcAft>
                <a:buClrTx/>
                <a:buSzTx/>
                <a:buFontTx/>
                <a:buNone/>
                <a:tabLst/>
                <a:defRPr/>
              </a:pPr>
              <a:r>
                <a:rPr kumimoji="0" lang="zh-CN" altLang="en-US" sz="2667" b="0" i="0" u="none" strike="noStrike" kern="0" cap="none" spc="0" normalizeH="0" baseline="0" noProof="0" dirty="0">
                  <a:ln>
                    <a:noFill/>
                  </a:ln>
                  <a:solidFill>
                    <a:srgbClr val="F8F8F8"/>
                  </a:solidFill>
                  <a:effectLst/>
                  <a:uLnTx/>
                  <a:uFillTx/>
                  <a:latin typeface="微软雅黑" pitchFamily="34" charset="-122"/>
                  <a:ea typeface="微软雅黑" pitchFamily="34" charset="-122"/>
                </a:rPr>
                <a:t>添加标题</a:t>
              </a:r>
              <a:endParaRPr kumimoji="0" lang="zh-CN" altLang="en-US" sz="2667" b="0" i="0" u="none" strike="noStrike" kern="0" cap="none" spc="0" normalizeH="0" baseline="0" noProof="0" dirty="0">
                <a:ln>
                  <a:noFill/>
                </a:ln>
                <a:solidFill>
                  <a:srgbClr val="F8F8F8"/>
                </a:solidFill>
                <a:effectLst/>
                <a:uLnTx/>
                <a:uFillTx/>
                <a:latin typeface="微软雅黑" panose="020B0503020204020204" pitchFamily="34" charset="-122"/>
              </a:endParaRPr>
            </a:p>
          </p:txBody>
        </p:sp>
      </p:grpSp>
    </p:spTree>
    <p:extLst>
      <p:ext uri="{BB962C8B-B14F-4D97-AF65-F5344CB8AC3E}">
        <p14:creationId xmlns:p14="http://schemas.microsoft.com/office/powerpoint/2010/main" val="3972320599"/>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p:cTn id="7" dur="500" fill="hold"/>
                                        <p:tgtEl>
                                          <p:spTgt spid="18"/>
                                        </p:tgtEl>
                                        <p:attrNameLst>
                                          <p:attrName>ppt_w</p:attrName>
                                        </p:attrNameLst>
                                      </p:cBhvr>
                                      <p:tavLst>
                                        <p:tav tm="0">
                                          <p:val>
                                            <p:fltVal val="0"/>
                                          </p:val>
                                        </p:tav>
                                        <p:tav tm="100000">
                                          <p:val>
                                            <p:strVal val="#ppt_w"/>
                                          </p:val>
                                        </p:tav>
                                      </p:tavLst>
                                    </p:anim>
                                    <p:anim calcmode="lin" valueType="num">
                                      <p:cBhvr>
                                        <p:cTn id="8" dur="500" fill="hold"/>
                                        <p:tgtEl>
                                          <p:spTgt spid="18"/>
                                        </p:tgtEl>
                                        <p:attrNameLst>
                                          <p:attrName>ppt_h</p:attrName>
                                        </p:attrNameLst>
                                      </p:cBhvr>
                                      <p:tavLst>
                                        <p:tav tm="0">
                                          <p:val>
                                            <p:fltVal val="0"/>
                                          </p:val>
                                        </p:tav>
                                        <p:tav tm="100000">
                                          <p:val>
                                            <p:strVal val="#ppt_h"/>
                                          </p:val>
                                        </p:tav>
                                      </p:tavLst>
                                    </p:anim>
                                    <p:animEffect transition="in" filter="fade">
                                      <p:cBhvr>
                                        <p:cTn id="9" dur="500"/>
                                        <p:tgtEl>
                                          <p:spTgt spid="18"/>
                                        </p:tgtEl>
                                      </p:cBhvr>
                                    </p:animEffect>
                                  </p:childTnLst>
                                </p:cTn>
                              </p:par>
                            </p:childTnLst>
                          </p:cTn>
                        </p:par>
                        <p:par>
                          <p:cTn id="10" fill="hold">
                            <p:stCondLst>
                              <p:cond delay="500"/>
                            </p:stCondLst>
                            <p:childTnLst>
                              <p:par>
                                <p:cTn id="11" presetID="42" presetClass="entr" presetSubtype="0" fill="hold"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1000"/>
                                        <p:tgtEl>
                                          <p:spTgt spid="3"/>
                                        </p:tgtEl>
                                      </p:cBhvr>
                                    </p:animEffect>
                                    <p:anim calcmode="lin" valueType="num">
                                      <p:cBhvr>
                                        <p:cTn id="14" dur="1000" fill="hold"/>
                                        <p:tgtEl>
                                          <p:spTgt spid="3"/>
                                        </p:tgtEl>
                                        <p:attrNameLst>
                                          <p:attrName>ppt_x</p:attrName>
                                        </p:attrNameLst>
                                      </p:cBhvr>
                                      <p:tavLst>
                                        <p:tav tm="0">
                                          <p:val>
                                            <p:strVal val="#ppt_x"/>
                                          </p:val>
                                        </p:tav>
                                        <p:tav tm="100000">
                                          <p:val>
                                            <p:strVal val="#ppt_x"/>
                                          </p:val>
                                        </p:tav>
                                      </p:tavLst>
                                    </p:anim>
                                    <p:anim calcmode="lin" valueType="num">
                                      <p:cBhvr>
                                        <p:cTn id="15"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54"/>
          <p:cNvSpPr txBox="1"/>
          <p:nvPr/>
        </p:nvSpPr>
        <p:spPr>
          <a:xfrm>
            <a:off x="-825829" y="226433"/>
            <a:ext cx="5042228" cy="523220"/>
          </a:xfrm>
          <a:prstGeom prst="rect">
            <a:avLst/>
          </a:prstGeom>
          <a:noFill/>
        </p:spPr>
        <p:txBody>
          <a:bodyPr wrap="square" rtlCol="0">
            <a:spAutoFit/>
          </a:bodyPr>
          <a:lstStyle>
            <a:defPPr>
              <a:defRPr lang="zh-CN"/>
            </a:defPPr>
            <a:lvl1pPr algn="ctr">
              <a:defRPr sz="2800" b="1">
                <a:latin typeface="微软雅黑" panose="020B0503020204020204" pitchFamily="34" charset="-122"/>
                <a:ea typeface="微软雅黑" panose="020B0503020204020204" pitchFamily="34" charset="-122"/>
              </a:defRPr>
            </a:lvl1pPr>
          </a:lstStyle>
          <a:p>
            <a:r>
              <a:rPr lang="zh-CN" altLang="en-US" dirty="0" smtClean="0"/>
              <a:t>点击添加文本标题</a:t>
            </a:r>
            <a:endParaRPr lang="zh-CN" altLang="en-US" dirty="0"/>
          </a:p>
        </p:txBody>
      </p:sp>
      <p:sp>
        <p:nvSpPr>
          <p:cNvPr id="3" name="六边形 2"/>
          <p:cNvSpPr/>
          <p:nvPr/>
        </p:nvSpPr>
        <p:spPr>
          <a:xfrm>
            <a:off x="4216399" y="2563303"/>
            <a:ext cx="2179515" cy="1880699"/>
          </a:xfrm>
          <a:prstGeom prst="hexagon">
            <a:avLst>
              <a:gd name="adj" fmla="val 25000"/>
              <a:gd name="vf" fmla="val 115470"/>
            </a:avLst>
          </a:prstGeom>
          <a:blipFill dpi="0" rotWithShape="1">
            <a:blip r:embed="rId2" cstate="screen">
              <a:extLst>
                <a:ext uri="{28A0092B-C50C-407E-A947-70E740481C1C}">
                  <a14:useLocalDpi xmlns:a14="http://schemas.microsoft.com/office/drawing/2010/main"/>
                </a:ext>
              </a:extLst>
            </a:blip>
            <a:srcRect/>
            <a:stretch>
              <a:fillRect/>
            </a:stretch>
          </a:blipFill>
          <a:ln w="25400" cap="flat" cmpd="sng" algn="ctr">
            <a:noFill/>
            <a:prstDash val="solid"/>
          </a:ln>
          <a:effectLst/>
        </p:spPr>
      </p:sp>
      <p:sp>
        <p:nvSpPr>
          <p:cNvPr id="4" name="六边形 3"/>
          <p:cNvSpPr/>
          <p:nvPr/>
        </p:nvSpPr>
        <p:spPr>
          <a:xfrm>
            <a:off x="6080975" y="3587579"/>
            <a:ext cx="2179515" cy="1880699"/>
          </a:xfrm>
          <a:prstGeom prst="hexagon">
            <a:avLst>
              <a:gd name="adj" fmla="val 25000"/>
              <a:gd name="vf" fmla="val 115470"/>
            </a:avLst>
          </a:prstGeom>
          <a:blipFill dpi="0" rotWithShape="1">
            <a:blip r:embed="rId3">
              <a:extLst>
                <a:ext uri="{28A0092B-C50C-407E-A947-70E740481C1C}">
                  <a14:useLocalDpi xmlns:a14="http://schemas.microsoft.com/office/drawing/2010/main"/>
                </a:ext>
              </a:extLst>
            </a:blip>
            <a:srcRect/>
            <a:stretch>
              <a:fillRect/>
            </a:stretch>
          </a:blipFill>
          <a:ln w="25400" cap="flat" cmpd="sng" algn="ctr">
            <a:noFill/>
            <a:prstDash val="solid"/>
          </a:ln>
          <a:effectLst/>
        </p:spPr>
      </p:sp>
      <p:sp>
        <p:nvSpPr>
          <p:cNvPr id="6" name="六边形 5"/>
          <p:cNvSpPr/>
          <p:nvPr/>
        </p:nvSpPr>
        <p:spPr>
          <a:xfrm>
            <a:off x="7980166" y="2587424"/>
            <a:ext cx="2179515" cy="1880699"/>
          </a:xfrm>
          <a:prstGeom prst="hexagon">
            <a:avLst>
              <a:gd name="adj" fmla="val 25000"/>
              <a:gd name="vf" fmla="val 115470"/>
            </a:avLst>
          </a:prstGeom>
          <a:blipFill dpi="0" rotWithShape="1">
            <a:blip r:embed="rId4" cstate="screen">
              <a:extLst>
                <a:ext uri="{28A0092B-C50C-407E-A947-70E740481C1C}">
                  <a14:useLocalDpi xmlns:a14="http://schemas.microsoft.com/office/drawing/2010/main"/>
                </a:ext>
              </a:extLst>
            </a:blip>
            <a:srcRect/>
            <a:stretch>
              <a:fillRect/>
            </a:stretch>
          </a:blipFill>
          <a:ln w="25400" cap="flat" cmpd="sng" algn="ctr">
            <a:noFill/>
            <a:prstDash val="solid"/>
          </a:ln>
          <a:effectLst/>
        </p:spPr>
      </p:sp>
      <p:grpSp>
        <p:nvGrpSpPr>
          <p:cNvPr id="7" name="组合 6"/>
          <p:cNvGrpSpPr/>
          <p:nvPr/>
        </p:nvGrpSpPr>
        <p:grpSpPr>
          <a:xfrm>
            <a:off x="1499559" y="3215751"/>
            <a:ext cx="2989369" cy="2579519"/>
            <a:chOff x="195473" y="1923678"/>
            <a:chExt cx="2654349" cy="2288511"/>
          </a:xfrm>
        </p:grpSpPr>
        <p:sp>
          <p:nvSpPr>
            <p:cNvPr id="8" name="六边形 7"/>
            <p:cNvSpPr/>
            <p:nvPr/>
          </p:nvSpPr>
          <p:spPr>
            <a:xfrm>
              <a:off x="195473" y="1923678"/>
              <a:ext cx="2654349" cy="2288511"/>
            </a:xfrm>
            <a:prstGeom prst="hexagon">
              <a:avLst>
                <a:gd name="adj" fmla="val 25000"/>
                <a:gd name="vf" fmla="val 115470"/>
              </a:avLst>
            </a:prstGeom>
            <a:solidFill>
              <a:srgbClr val="076655"/>
            </a:solidFill>
            <a:ln w="25400" cap="flat" cmpd="sng" algn="ctr">
              <a:noFill/>
              <a:prstDash val="solid"/>
            </a:ln>
            <a:effectLst/>
          </p:spPr>
        </p:sp>
        <p:sp>
          <p:nvSpPr>
            <p:cNvPr id="9" name="TextBox 31"/>
            <p:cNvSpPr txBox="1"/>
            <p:nvPr/>
          </p:nvSpPr>
          <p:spPr>
            <a:xfrm>
              <a:off x="539552" y="2427734"/>
              <a:ext cx="1944216" cy="1101207"/>
            </a:xfrm>
            <a:prstGeom prst="rect">
              <a:avLst/>
            </a:prstGeom>
            <a:noFill/>
          </p:spPr>
          <p:txBody>
            <a:bodyPr wrap="square" rtlCol="0">
              <a:spAutoFit/>
            </a:bodyPr>
            <a:lstStyle/>
            <a:p>
              <a:pPr marL="0" marR="0" lvl="0" indent="0" algn="ctr" defTabSz="1219160" eaLnBrk="1" fontAlgn="auto" latinLnBrk="0" hangingPunct="1">
                <a:lnSpc>
                  <a:spcPct val="100000"/>
                </a:lnSpc>
                <a:spcBef>
                  <a:spcPts val="0"/>
                </a:spcBef>
                <a:spcAft>
                  <a:spcPts val="0"/>
                </a:spcAft>
                <a:buClrTx/>
                <a:buSzTx/>
                <a:buFontTx/>
                <a:buNone/>
                <a:tabLst/>
                <a:defRPr/>
              </a:pPr>
              <a:r>
                <a:rPr kumimoji="0" lang="zh-CN" altLang="en-US" sz="3733" b="1" i="0" u="none" strike="noStrike" kern="0" cap="none" spc="0" normalizeH="0" baseline="0" noProof="0" dirty="0" smtClean="0">
                  <a:ln>
                    <a:noFill/>
                  </a:ln>
                  <a:solidFill>
                    <a:prstClr val="white"/>
                  </a:solidFill>
                  <a:effectLst/>
                  <a:uLnTx/>
                  <a:uFillTx/>
                  <a:latin typeface="微软雅黑" pitchFamily="34" charset="-122"/>
                  <a:ea typeface="微软雅黑" pitchFamily="34" charset="-122"/>
                </a:rPr>
                <a:t>成功项</a:t>
              </a:r>
              <a:endParaRPr kumimoji="0" lang="en-US" altLang="zh-CN" sz="3733" b="1" i="0" u="none" strike="noStrike" kern="0" cap="none" spc="0" normalizeH="0" baseline="0" noProof="0" dirty="0" smtClean="0">
                <a:ln>
                  <a:noFill/>
                </a:ln>
                <a:solidFill>
                  <a:prstClr val="white"/>
                </a:solidFill>
                <a:effectLst/>
                <a:uLnTx/>
                <a:uFillTx/>
                <a:latin typeface="微软雅黑" pitchFamily="34" charset="-122"/>
                <a:ea typeface="微软雅黑" pitchFamily="34" charset="-122"/>
              </a:endParaRPr>
            </a:p>
            <a:p>
              <a:pPr marL="0" marR="0" lvl="0" indent="0" algn="ctr" defTabSz="1219160" eaLnBrk="1" fontAlgn="auto" latinLnBrk="0" hangingPunct="1">
                <a:lnSpc>
                  <a:spcPct val="100000"/>
                </a:lnSpc>
                <a:spcBef>
                  <a:spcPts val="0"/>
                </a:spcBef>
                <a:spcAft>
                  <a:spcPts val="0"/>
                </a:spcAft>
                <a:buClrTx/>
                <a:buSzTx/>
                <a:buFontTx/>
                <a:buNone/>
                <a:tabLst/>
                <a:defRPr/>
              </a:pPr>
              <a:r>
                <a:rPr kumimoji="0" lang="zh-CN" altLang="en-US" sz="3733" b="1" i="0" u="none" strike="noStrike" kern="0" cap="none" spc="0" normalizeH="0" baseline="0" noProof="0" dirty="0" smtClean="0">
                  <a:ln>
                    <a:noFill/>
                  </a:ln>
                  <a:solidFill>
                    <a:prstClr val="white"/>
                  </a:solidFill>
                  <a:effectLst/>
                  <a:uLnTx/>
                  <a:uFillTx/>
                  <a:latin typeface="微软雅黑" pitchFamily="34" charset="-122"/>
                  <a:ea typeface="微软雅黑" pitchFamily="34" charset="-122"/>
                </a:rPr>
                <a:t>目展示</a:t>
              </a:r>
            </a:p>
          </p:txBody>
        </p:sp>
      </p:grpSp>
      <p:grpSp>
        <p:nvGrpSpPr>
          <p:cNvPr id="10" name="组合 9"/>
          <p:cNvGrpSpPr/>
          <p:nvPr/>
        </p:nvGrpSpPr>
        <p:grpSpPr>
          <a:xfrm>
            <a:off x="4157763" y="4622317"/>
            <a:ext cx="2221160" cy="1880699"/>
            <a:chOff x="2555776" y="3171564"/>
            <a:chExt cx="1972234" cy="1668527"/>
          </a:xfrm>
        </p:grpSpPr>
        <p:sp>
          <p:nvSpPr>
            <p:cNvPr id="11" name="六边形 10"/>
            <p:cNvSpPr/>
            <p:nvPr/>
          </p:nvSpPr>
          <p:spPr>
            <a:xfrm>
              <a:off x="2592755" y="3171564"/>
              <a:ext cx="1935255" cy="1668527"/>
            </a:xfrm>
            <a:prstGeom prst="hexagon">
              <a:avLst>
                <a:gd name="adj" fmla="val 25000"/>
                <a:gd name="vf" fmla="val 115470"/>
              </a:avLst>
            </a:prstGeom>
            <a:solidFill>
              <a:srgbClr val="076655">
                <a:alpha val="90000"/>
              </a:srgbClr>
            </a:solidFill>
            <a:ln w="25400" cap="flat" cmpd="sng" algn="ctr">
              <a:noFill/>
              <a:prstDash val="solid"/>
            </a:ln>
            <a:effectLst/>
          </p:spPr>
        </p:sp>
        <p:sp>
          <p:nvSpPr>
            <p:cNvPr id="12" name="TextBox 34"/>
            <p:cNvSpPr txBox="1"/>
            <p:nvPr/>
          </p:nvSpPr>
          <p:spPr>
            <a:xfrm>
              <a:off x="2555776" y="3651870"/>
              <a:ext cx="1944216" cy="628025"/>
            </a:xfrm>
            <a:prstGeom prst="rect">
              <a:avLst/>
            </a:prstGeom>
            <a:noFill/>
          </p:spPr>
          <p:txBody>
            <a:bodyPr wrap="square" rtlCol="0">
              <a:spAutoFit/>
            </a:bodyPr>
            <a:lstStyle/>
            <a:p>
              <a:pPr marL="0" marR="0" lvl="0" indent="0" algn="ctr" defTabSz="1219160" eaLnBrk="1" fontAlgn="auto" latinLnBrk="0" hangingPunct="1">
                <a:lnSpc>
                  <a:spcPct val="100000"/>
                </a:lnSpc>
                <a:spcBef>
                  <a:spcPts val="0"/>
                </a:spcBef>
                <a:spcAft>
                  <a:spcPts val="0"/>
                </a:spcAft>
                <a:buClrTx/>
                <a:buSzTx/>
                <a:buFontTx/>
                <a:buNone/>
                <a:tabLst/>
                <a:defRPr/>
              </a:pPr>
              <a:r>
                <a:rPr kumimoji="0" lang="zh-CN" altLang="en-US" sz="1867" b="1" i="0" u="none" strike="noStrike" kern="0" cap="none" spc="0" normalizeH="0" baseline="0" noProof="0" dirty="0" smtClean="0">
                  <a:ln>
                    <a:noFill/>
                  </a:ln>
                  <a:solidFill>
                    <a:prstClr val="white"/>
                  </a:solidFill>
                  <a:effectLst/>
                  <a:uLnTx/>
                  <a:uFillTx/>
                  <a:latin typeface="微软雅黑" pitchFamily="34" charset="-122"/>
                  <a:ea typeface="微软雅黑" pitchFamily="34" charset="-122"/>
                </a:rPr>
                <a:t>项目展示</a:t>
              </a:r>
              <a:r>
                <a:rPr kumimoji="0" lang="en-US" altLang="zh-CN" sz="1867" b="1" i="0" u="none" strike="noStrike" kern="0" cap="none" spc="0" normalizeH="0" baseline="0" noProof="0" dirty="0" smtClean="0">
                  <a:ln>
                    <a:noFill/>
                  </a:ln>
                  <a:solidFill>
                    <a:prstClr val="white"/>
                  </a:solidFill>
                  <a:effectLst/>
                  <a:uLnTx/>
                  <a:uFillTx/>
                  <a:latin typeface="微软雅黑" pitchFamily="34" charset="-122"/>
                  <a:ea typeface="微软雅黑" pitchFamily="34" charset="-122"/>
                </a:rPr>
                <a:t>-1</a:t>
              </a:r>
            </a:p>
            <a:p>
              <a:pPr marL="0" marR="0" lvl="0" indent="0" algn="ctr" defTabSz="1219160" eaLnBrk="1" fontAlgn="auto" latinLnBrk="0" hangingPunct="1">
                <a:lnSpc>
                  <a:spcPct val="100000"/>
                </a:lnSpc>
                <a:spcBef>
                  <a:spcPts val="0"/>
                </a:spcBef>
                <a:spcAft>
                  <a:spcPts val="0"/>
                </a:spcAft>
                <a:buClrTx/>
                <a:buSzTx/>
                <a:buFontTx/>
                <a:buNone/>
                <a:tabLst/>
                <a:defRPr/>
              </a:pPr>
              <a:r>
                <a:rPr kumimoji="0" lang="zh-CN" altLang="en-US" sz="2133" b="0" i="0" u="none" strike="noStrike" kern="0" cap="none" spc="0" normalizeH="0" baseline="0" noProof="0" dirty="0" smtClean="0">
                  <a:ln>
                    <a:noFill/>
                  </a:ln>
                  <a:solidFill>
                    <a:prstClr val="white"/>
                  </a:solidFill>
                  <a:effectLst/>
                  <a:uLnTx/>
                  <a:uFillTx/>
                  <a:latin typeface="微软雅黑" pitchFamily="34" charset="-122"/>
                  <a:ea typeface="微软雅黑" pitchFamily="34" charset="-122"/>
                </a:rPr>
                <a:t>添加文字说明</a:t>
              </a:r>
            </a:p>
          </p:txBody>
        </p:sp>
      </p:grpSp>
      <p:grpSp>
        <p:nvGrpSpPr>
          <p:cNvPr id="13" name="组合 12"/>
          <p:cNvGrpSpPr/>
          <p:nvPr/>
        </p:nvGrpSpPr>
        <p:grpSpPr>
          <a:xfrm>
            <a:off x="6080975" y="1540510"/>
            <a:ext cx="2199048" cy="1880699"/>
            <a:chOff x="4263453" y="437431"/>
            <a:chExt cx="1952600" cy="1668527"/>
          </a:xfrm>
        </p:grpSpPr>
        <p:sp>
          <p:nvSpPr>
            <p:cNvPr id="14" name="六边形 13"/>
            <p:cNvSpPr/>
            <p:nvPr/>
          </p:nvSpPr>
          <p:spPr>
            <a:xfrm>
              <a:off x="4263453" y="437431"/>
              <a:ext cx="1935255" cy="1668527"/>
            </a:xfrm>
            <a:prstGeom prst="hexagon">
              <a:avLst>
                <a:gd name="adj" fmla="val 25000"/>
                <a:gd name="vf" fmla="val 115470"/>
              </a:avLst>
            </a:prstGeom>
            <a:solidFill>
              <a:srgbClr val="076655">
                <a:alpha val="90000"/>
              </a:srgbClr>
            </a:solidFill>
            <a:ln w="25400" cap="flat" cmpd="sng" algn="ctr">
              <a:noFill/>
              <a:prstDash val="solid"/>
            </a:ln>
            <a:effectLst/>
          </p:spPr>
        </p:sp>
        <p:sp>
          <p:nvSpPr>
            <p:cNvPr id="15" name="TextBox 37"/>
            <p:cNvSpPr txBox="1"/>
            <p:nvPr/>
          </p:nvSpPr>
          <p:spPr>
            <a:xfrm>
              <a:off x="4271837" y="948527"/>
              <a:ext cx="1944216" cy="628025"/>
            </a:xfrm>
            <a:prstGeom prst="rect">
              <a:avLst/>
            </a:prstGeom>
            <a:noFill/>
          </p:spPr>
          <p:txBody>
            <a:bodyPr wrap="square" rtlCol="0">
              <a:spAutoFit/>
            </a:bodyPr>
            <a:lstStyle/>
            <a:p>
              <a:pPr marL="0" marR="0" lvl="0" indent="0" algn="ctr" defTabSz="1219160" eaLnBrk="1" fontAlgn="auto" latinLnBrk="0" hangingPunct="1">
                <a:lnSpc>
                  <a:spcPct val="100000"/>
                </a:lnSpc>
                <a:spcBef>
                  <a:spcPts val="0"/>
                </a:spcBef>
                <a:spcAft>
                  <a:spcPts val="0"/>
                </a:spcAft>
                <a:buClrTx/>
                <a:buSzTx/>
                <a:buFontTx/>
                <a:buNone/>
                <a:tabLst/>
                <a:defRPr/>
              </a:pPr>
              <a:r>
                <a:rPr kumimoji="0" lang="zh-CN" altLang="en-US" sz="1867" b="1" i="0" u="none" strike="noStrike" kern="0" cap="none" spc="0" normalizeH="0" baseline="0" noProof="0" dirty="0" smtClean="0">
                  <a:ln>
                    <a:noFill/>
                  </a:ln>
                  <a:solidFill>
                    <a:prstClr val="white"/>
                  </a:solidFill>
                  <a:effectLst/>
                  <a:uLnTx/>
                  <a:uFillTx/>
                  <a:latin typeface="微软雅黑" pitchFamily="34" charset="-122"/>
                  <a:ea typeface="微软雅黑" pitchFamily="34" charset="-122"/>
                </a:rPr>
                <a:t>项目展示</a:t>
              </a:r>
              <a:r>
                <a:rPr kumimoji="0" lang="en-US" altLang="zh-CN" sz="1867" b="1" i="0" u="none" strike="noStrike" kern="0" cap="none" spc="0" normalizeH="0" baseline="0" noProof="0" dirty="0" smtClean="0">
                  <a:ln>
                    <a:noFill/>
                  </a:ln>
                  <a:solidFill>
                    <a:prstClr val="white"/>
                  </a:solidFill>
                  <a:effectLst/>
                  <a:uLnTx/>
                  <a:uFillTx/>
                  <a:latin typeface="微软雅黑" pitchFamily="34" charset="-122"/>
                  <a:ea typeface="微软雅黑" pitchFamily="34" charset="-122"/>
                </a:rPr>
                <a:t>-2</a:t>
              </a:r>
            </a:p>
            <a:p>
              <a:pPr marL="0" marR="0" lvl="0" indent="0" algn="ctr" defTabSz="1219160" eaLnBrk="1" fontAlgn="auto" latinLnBrk="0" hangingPunct="1">
                <a:lnSpc>
                  <a:spcPct val="100000"/>
                </a:lnSpc>
                <a:spcBef>
                  <a:spcPts val="0"/>
                </a:spcBef>
                <a:spcAft>
                  <a:spcPts val="0"/>
                </a:spcAft>
                <a:buClrTx/>
                <a:buSzTx/>
                <a:buFontTx/>
                <a:buNone/>
                <a:tabLst/>
                <a:defRPr/>
              </a:pPr>
              <a:r>
                <a:rPr kumimoji="0" lang="zh-CN" altLang="en-US" sz="2133" b="0" i="0" u="none" strike="noStrike" kern="0" cap="none" spc="0" normalizeH="0" baseline="0" noProof="0" dirty="0" smtClean="0">
                  <a:ln>
                    <a:noFill/>
                  </a:ln>
                  <a:solidFill>
                    <a:prstClr val="white"/>
                  </a:solidFill>
                  <a:effectLst/>
                  <a:uLnTx/>
                  <a:uFillTx/>
                  <a:latin typeface="微软雅黑" pitchFamily="34" charset="-122"/>
                  <a:ea typeface="微软雅黑" pitchFamily="34" charset="-122"/>
                </a:rPr>
                <a:t>添加文字说明</a:t>
              </a:r>
            </a:p>
          </p:txBody>
        </p:sp>
      </p:grpSp>
      <p:grpSp>
        <p:nvGrpSpPr>
          <p:cNvPr id="16" name="组合 15"/>
          <p:cNvGrpSpPr/>
          <p:nvPr/>
        </p:nvGrpSpPr>
        <p:grpSpPr>
          <a:xfrm>
            <a:off x="7946197" y="4622318"/>
            <a:ext cx="2189607" cy="1880699"/>
            <a:chOff x="5919637" y="3171564"/>
            <a:chExt cx="1944216" cy="1668527"/>
          </a:xfrm>
        </p:grpSpPr>
        <p:sp>
          <p:nvSpPr>
            <p:cNvPr id="17" name="六边形 16"/>
            <p:cNvSpPr/>
            <p:nvPr/>
          </p:nvSpPr>
          <p:spPr>
            <a:xfrm>
              <a:off x="5919637" y="3171564"/>
              <a:ext cx="1935255" cy="1668527"/>
            </a:xfrm>
            <a:prstGeom prst="hexagon">
              <a:avLst>
                <a:gd name="adj" fmla="val 25000"/>
                <a:gd name="vf" fmla="val 115470"/>
              </a:avLst>
            </a:prstGeom>
            <a:solidFill>
              <a:srgbClr val="076655"/>
            </a:solidFill>
            <a:ln w="25400" cap="flat" cmpd="sng" algn="ctr">
              <a:noFill/>
              <a:prstDash val="solid"/>
            </a:ln>
            <a:effectLst/>
          </p:spPr>
        </p:sp>
        <p:sp>
          <p:nvSpPr>
            <p:cNvPr id="18" name="TextBox 40"/>
            <p:cNvSpPr txBox="1"/>
            <p:nvPr/>
          </p:nvSpPr>
          <p:spPr>
            <a:xfrm>
              <a:off x="5919637" y="3682660"/>
              <a:ext cx="1944216" cy="628025"/>
            </a:xfrm>
            <a:prstGeom prst="rect">
              <a:avLst/>
            </a:prstGeom>
            <a:noFill/>
          </p:spPr>
          <p:txBody>
            <a:bodyPr wrap="square" rtlCol="0">
              <a:spAutoFit/>
            </a:bodyPr>
            <a:lstStyle/>
            <a:p>
              <a:pPr marL="0" marR="0" lvl="0" indent="0" algn="ctr" defTabSz="1219160" eaLnBrk="1" fontAlgn="auto" latinLnBrk="0" hangingPunct="1">
                <a:lnSpc>
                  <a:spcPct val="100000"/>
                </a:lnSpc>
                <a:spcBef>
                  <a:spcPts val="0"/>
                </a:spcBef>
                <a:spcAft>
                  <a:spcPts val="0"/>
                </a:spcAft>
                <a:buClrTx/>
                <a:buSzTx/>
                <a:buFontTx/>
                <a:buNone/>
                <a:tabLst/>
                <a:defRPr/>
              </a:pPr>
              <a:r>
                <a:rPr kumimoji="0" lang="zh-CN" altLang="en-US" sz="1867" b="1" i="0" u="none" strike="noStrike" kern="0" cap="none" spc="0" normalizeH="0" baseline="0" noProof="0" dirty="0" smtClean="0">
                  <a:ln>
                    <a:noFill/>
                  </a:ln>
                  <a:solidFill>
                    <a:prstClr val="white"/>
                  </a:solidFill>
                  <a:effectLst/>
                  <a:uLnTx/>
                  <a:uFillTx/>
                  <a:latin typeface="微软雅黑" pitchFamily="34" charset="-122"/>
                  <a:ea typeface="微软雅黑" pitchFamily="34" charset="-122"/>
                </a:rPr>
                <a:t>项目展示</a:t>
              </a:r>
              <a:r>
                <a:rPr kumimoji="0" lang="en-US" altLang="zh-CN" sz="1867" b="1" i="0" u="none" strike="noStrike" kern="0" cap="none" spc="0" normalizeH="0" baseline="0" noProof="0" dirty="0" smtClean="0">
                  <a:ln>
                    <a:noFill/>
                  </a:ln>
                  <a:solidFill>
                    <a:prstClr val="white"/>
                  </a:solidFill>
                  <a:effectLst/>
                  <a:uLnTx/>
                  <a:uFillTx/>
                  <a:latin typeface="微软雅黑" pitchFamily="34" charset="-122"/>
                  <a:ea typeface="微软雅黑" pitchFamily="34" charset="-122"/>
                </a:rPr>
                <a:t>-3</a:t>
              </a:r>
            </a:p>
            <a:p>
              <a:pPr marL="0" marR="0" lvl="0" indent="0" algn="ctr" defTabSz="1219160" eaLnBrk="1" fontAlgn="auto" latinLnBrk="0" hangingPunct="1">
                <a:lnSpc>
                  <a:spcPct val="100000"/>
                </a:lnSpc>
                <a:spcBef>
                  <a:spcPts val="0"/>
                </a:spcBef>
                <a:spcAft>
                  <a:spcPts val="0"/>
                </a:spcAft>
                <a:buClrTx/>
                <a:buSzTx/>
                <a:buFontTx/>
                <a:buNone/>
                <a:tabLst/>
                <a:defRPr/>
              </a:pPr>
              <a:r>
                <a:rPr kumimoji="0" lang="zh-CN" altLang="en-US" sz="2133" b="0" i="0" u="none" strike="noStrike" kern="0" cap="none" spc="0" normalizeH="0" baseline="0" noProof="0" dirty="0" smtClean="0">
                  <a:ln>
                    <a:noFill/>
                  </a:ln>
                  <a:solidFill>
                    <a:prstClr val="white"/>
                  </a:solidFill>
                  <a:effectLst/>
                  <a:uLnTx/>
                  <a:uFillTx/>
                  <a:latin typeface="微软雅黑" pitchFamily="34" charset="-122"/>
                  <a:ea typeface="微软雅黑" pitchFamily="34" charset="-122"/>
                </a:rPr>
                <a:t>添加文字说明</a:t>
              </a:r>
            </a:p>
          </p:txBody>
        </p:sp>
      </p:grpSp>
      <p:sp>
        <p:nvSpPr>
          <p:cNvPr id="19" name="直接连接符 18"/>
          <p:cNvSpPr>
            <a:spLocks noChangeShapeType="1"/>
          </p:cNvSpPr>
          <p:nvPr/>
        </p:nvSpPr>
        <p:spPr bwMode="auto">
          <a:xfrm flipH="1">
            <a:off x="1639094" y="2219039"/>
            <a:ext cx="2673349" cy="2117"/>
          </a:xfrm>
          <a:prstGeom prst="line">
            <a:avLst/>
          </a:prstGeom>
          <a:noFill/>
          <a:ln w="12700" cap="flat" cmpd="sng">
            <a:solidFill>
              <a:srgbClr val="7F7F7F"/>
            </a:solidFill>
            <a:prstDash val="dash"/>
            <a:bevel/>
            <a:headEnd/>
            <a:tailEnd/>
          </a:ln>
          <a:extLst>
            <a:ext uri="{909E8E84-426E-40DD-AFC4-6F175D3DCCD1}">
              <a14:hiddenFill xmlns:a14="http://schemas.microsoft.com/office/drawing/2010/main">
                <a:noFill/>
              </a14:hiddenFill>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l" defTabSz="1219160" rtl="0" eaLnBrk="0" fontAlgn="base" latinLnBrk="0" hangingPunct="0">
              <a:lnSpc>
                <a:spcPct val="100000"/>
              </a:lnSpc>
              <a:spcBef>
                <a:spcPct val="0"/>
              </a:spcBef>
              <a:spcAft>
                <a:spcPct val="0"/>
              </a:spcAft>
              <a:buClrTx/>
              <a:buSzTx/>
              <a:buFont typeface="Arial" pitchFamily="34" charset="0"/>
              <a:buNone/>
              <a:tabLst/>
              <a:defRPr/>
            </a:pPr>
            <a:endParaRPr kumimoji="0" lang="zh-CN" altLang="en-US" sz="3200" b="0" i="0" u="none" strike="noStrike" kern="1200" cap="none" spc="0" normalizeH="0" baseline="0" noProof="0">
              <a:ln>
                <a:noFill/>
              </a:ln>
              <a:solidFill>
                <a:prstClr val="black"/>
              </a:solidFill>
              <a:effectLst/>
              <a:uLnTx/>
              <a:uFillTx/>
              <a:latin typeface="Calibri" pitchFamily="34" charset="0"/>
              <a:ea typeface="宋体" pitchFamily="2" charset="-122"/>
            </a:endParaRPr>
          </a:p>
        </p:txBody>
      </p:sp>
      <p:sp>
        <p:nvSpPr>
          <p:cNvPr id="20" name="矩形 19"/>
          <p:cNvSpPr/>
          <p:nvPr/>
        </p:nvSpPr>
        <p:spPr>
          <a:xfrm>
            <a:off x="1689848" y="1762627"/>
            <a:ext cx="2584032" cy="379656"/>
          </a:xfrm>
          <a:prstGeom prst="rect">
            <a:avLst/>
          </a:prstGeom>
        </p:spPr>
        <p:txBody>
          <a:bodyPr wrap="square">
            <a:spAutoFit/>
          </a:bodyPr>
          <a:lstStyle/>
          <a:p>
            <a:pPr defTabSz="1219160"/>
            <a:r>
              <a:rPr lang="zh-CN" altLang="en-US" sz="1867" b="1" dirty="0">
                <a:solidFill>
                  <a:srgbClr val="076655"/>
                </a:solidFill>
                <a:latin typeface="微软雅黑" pitchFamily="34" charset="-122"/>
                <a:ea typeface="微软雅黑" pitchFamily="34" charset="-122"/>
              </a:rPr>
              <a:t>点击添加文字</a:t>
            </a:r>
            <a:endParaRPr lang="en-US" altLang="zh-CN" sz="1867" b="1" dirty="0">
              <a:solidFill>
                <a:srgbClr val="076655"/>
              </a:solidFill>
              <a:latin typeface="微软雅黑" pitchFamily="34" charset="-122"/>
              <a:ea typeface="微软雅黑" pitchFamily="34" charset="-122"/>
            </a:endParaRPr>
          </a:p>
        </p:txBody>
      </p:sp>
      <p:sp>
        <p:nvSpPr>
          <p:cNvPr id="21" name="TextBox 43"/>
          <p:cNvSpPr txBox="1"/>
          <p:nvPr/>
        </p:nvSpPr>
        <p:spPr>
          <a:xfrm>
            <a:off x="1689850" y="2227939"/>
            <a:ext cx="2584031" cy="679289"/>
          </a:xfrm>
          <a:prstGeom prst="rect">
            <a:avLst/>
          </a:prstGeom>
          <a:noFill/>
        </p:spPr>
        <p:txBody>
          <a:bodyPr wrap="square" rtlCol="0">
            <a:spAutoFit/>
          </a:bodyPr>
          <a:lstStyle/>
          <a:p>
            <a:pPr marL="0" marR="0" lvl="0" indent="0" defTabSz="1219160" eaLnBrk="1" fontAlgn="auto" latinLnBrk="0" hangingPunct="1">
              <a:lnSpc>
                <a:spcPct val="130000"/>
              </a:lnSpc>
              <a:spcBef>
                <a:spcPts val="800"/>
              </a:spcBef>
              <a:spcAft>
                <a:spcPts val="0"/>
              </a:spcAft>
              <a:buClrTx/>
              <a:buSzTx/>
              <a:buFontTx/>
              <a:buNone/>
              <a:tabLst/>
              <a:defRPr/>
            </a:pPr>
            <a:r>
              <a:rPr kumimoji="0" lang="zh-CN" altLang="en-US" sz="1467" b="0" i="0" u="none" strike="noStrike" kern="0" cap="none" spc="0" normalizeH="0" baseline="0" noProof="0" dirty="0" smtClean="0">
                <a:ln>
                  <a:noFill/>
                </a:ln>
                <a:solidFill>
                  <a:prstClr val="black">
                    <a:lumMod val="65000"/>
                    <a:lumOff val="35000"/>
                  </a:prstClr>
                </a:solidFill>
                <a:effectLst/>
                <a:uLnTx/>
                <a:uFillTx/>
              </a:rPr>
              <a:t>点击此处添加文本内容点击此处添加文本内容</a:t>
            </a:r>
          </a:p>
        </p:txBody>
      </p:sp>
    </p:spTree>
    <p:extLst>
      <p:ext uri="{BB962C8B-B14F-4D97-AF65-F5344CB8AC3E}">
        <p14:creationId xmlns:p14="http://schemas.microsoft.com/office/powerpoint/2010/main" val="521523239"/>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par>
                                <p:cTn id="10" presetID="10" presetClass="entr" presetSubtype="0" fill="hold" nodeType="withEffect">
                                  <p:stCondLst>
                                    <p:cond delay="50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500"/>
                                        <p:tgtEl>
                                          <p:spTgt spid="3"/>
                                        </p:tgtEl>
                                      </p:cBhvr>
                                    </p:animEffect>
                                  </p:childTnLst>
                                </p:cTn>
                              </p:par>
                              <p:par>
                                <p:cTn id="13" presetID="10" presetClass="entr" presetSubtype="0" fill="hold" nodeType="withEffect">
                                  <p:stCondLst>
                                    <p:cond delay="50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1500"/>
                                        <p:tgtEl>
                                          <p:spTgt spid="10"/>
                                        </p:tgtEl>
                                      </p:cBhvr>
                                    </p:animEffect>
                                  </p:childTnLst>
                                </p:cTn>
                              </p:par>
                              <p:par>
                                <p:cTn id="16" presetID="10" presetClass="entr" presetSubtype="0" fill="hold" nodeType="withEffect">
                                  <p:stCondLst>
                                    <p:cond delay="500"/>
                                  </p:stCondLst>
                                  <p:childTnLst>
                                    <p:set>
                                      <p:cBhvr>
                                        <p:cTn id="17" dur="1" fill="hold">
                                          <p:stCondLst>
                                            <p:cond delay="0"/>
                                          </p:stCondLst>
                                        </p:cTn>
                                        <p:tgtEl>
                                          <p:spTgt spid="4"/>
                                        </p:tgtEl>
                                        <p:attrNameLst>
                                          <p:attrName>style.visibility</p:attrName>
                                        </p:attrNameLst>
                                      </p:cBhvr>
                                      <p:to>
                                        <p:strVal val="visible"/>
                                      </p:to>
                                    </p:set>
                                    <p:animEffect transition="in" filter="fade">
                                      <p:cBhvr>
                                        <p:cTn id="18" dur="1500"/>
                                        <p:tgtEl>
                                          <p:spTgt spid="4"/>
                                        </p:tgtEl>
                                      </p:cBhvr>
                                    </p:animEffect>
                                  </p:childTnLst>
                                </p:cTn>
                              </p:par>
                              <p:par>
                                <p:cTn id="19" presetID="10" presetClass="entr" presetSubtype="0" fill="hold" nodeType="withEffect">
                                  <p:stCondLst>
                                    <p:cond delay="500"/>
                                  </p:stCondLst>
                                  <p:childTnLst>
                                    <p:set>
                                      <p:cBhvr>
                                        <p:cTn id="20" dur="1" fill="hold">
                                          <p:stCondLst>
                                            <p:cond delay="0"/>
                                          </p:stCondLst>
                                        </p:cTn>
                                        <p:tgtEl>
                                          <p:spTgt spid="13"/>
                                        </p:tgtEl>
                                        <p:attrNameLst>
                                          <p:attrName>style.visibility</p:attrName>
                                        </p:attrNameLst>
                                      </p:cBhvr>
                                      <p:to>
                                        <p:strVal val="visible"/>
                                      </p:to>
                                    </p:set>
                                    <p:animEffect transition="in" filter="fade">
                                      <p:cBhvr>
                                        <p:cTn id="21" dur="1500"/>
                                        <p:tgtEl>
                                          <p:spTgt spid="13"/>
                                        </p:tgtEl>
                                      </p:cBhvr>
                                    </p:animEffect>
                                  </p:childTnLst>
                                </p:cTn>
                              </p:par>
                              <p:par>
                                <p:cTn id="22" presetID="10" presetClass="entr" presetSubtype="0" fill="hold" nodeType="withEffect">
                                  <p:stCondLst>
                                    <p:cond delay="500"/>
                                  </p:stCondLst>
                                  <p:childTnLst>
                                    <p:set>
                                      <p:cBhvr>
                                        <p:cTn id="23" dur="1" fill="hold">
                                          <p:stCondLst>
                                            <p:cond delay="0"/>
                                          </p:stCondLst>
                                        </p:cTn>
                                        <p:tgtEl>
                                          <p:spTgt spid="6"/>
                                        </p:tgtEl>
                                        <p:attrNameLst>
                                          <p:attrName>style.visibility</p:attrName>
                                        </p:attrNameLst>
                                      </p:cBhvr>
                                      <p:to>
                                        <p:strVal val="visible"/>
                                      </p:to>
                                    </p:set>
                                    <p:animEffect transition="in" filter="fade">
                                      <p:cBhvr>
                                        <p:cTn id="24" dur="1500"/>
                                        <p:tgtEl>
                                          <p:spTgt spid="6"/>
                                        </p:tgtEl>
                                      </p:cBhvr>
                                    </p:animEffect>
                                  </p:childTnLst>
                                </p:cTn>
                              </p:par>
                              <p:par>
                                <p:cTn id="25" presetID="10" presetClass="entr" presetSubtype="0" fill="hold" nodeType="withEffect">
                                  <p:stCondLst>
                                    <p:cond delay="500"/>
                                  </p:stCondLst>
                                  <p:childTnLst>
                                    <p:set>
                                      <p:cBhvr>
                                        <p:cTn id="26" dur="1" fill="hold">
                                          <p:stCondLst>
                                            <p:cond delay="0"/>
                                          </p:stCondLst>
                                        </p:cTn>
                                        <p:tgtEl>
                                          <p:spTgt spid="16"/>
                                        </p:tgtEl>
                                        <p:attrNameLst>
                                          <p:attrName>style.visibility</p:attrName>
                                        </p:attrNameLst>
                                      </p:cBhvr>
                                      <p:to>
                                        <p:strVal val="visible"/>
                                      </p:to>
                                    </p:set>
                                    <p:animEffect transition="in" filter="fade">
                                      <p:cBhvr>
                                        <p:cTn id="27" dur="1500"/>
                                        <p:tgtEl>
                                          <p:spTgt spid="16"/>
                                        </p:tgtEl>
                                      </p:cBhvr>
                                    </p:animEffect>
                                  </p:childTnLst>
                                </p:cTn>
                              </p:par>
                              <p:par>
                                <p:cTn id="28" presetID="8" presetClass="emph" presetSubtype="0" decel="58000" fill="hold" nodeType="withEffect">
                                  <p:stCondLst>
                                    <p:cond delay="500"/>
                                  </p:stCondLst>
                                  <p:childTnLst>
                                    <p:animRot by="-21600000">
                                      <p:cBhvr>
                                        <p:cTn id="29" dur="1500" fill="hold"/>
                                        <p:tgtEl>
                                          <p:spTgt spid="3"/>
                                        </p:tgtEl>
                                        <p:attrNameLst>
                                          <p:attrName>r</p:attrName>
                                        </p:attrNameLst>
                                      </p:cBhvr>
                                    </p:animRot>
                                  </p:childTnLst>
                                </p:cTn>
                              </p:par>
                              <p:par>
                                <p:cTn id="30" presetID="8" presetClass="emph" presetSubtype="0" decel="58000" fill="hold" nodeType="withEffect">
                                  <p:stCondLst>
                                    <p:cond delay="500"/>
                                  </p:stCondLst>
                                  <p:childTnLst>
                                    <p:animRot by="21600000">
                                      <p:cBhvr>
                                        <p:cTn id="31" dur="1500" fill="hold"/>
                                        <p:tgtEl>
                                          <p:spTgt spid="10"/>
                                        </p:tgtEl>
                                        <p:attrNameLst>
                                          <p:attrName>r</p:attrName>
                                        </p:attrNameLst>
                                      </p:cBhvr>
                                    </p:animRot>
                                  </p:childTnLst>
                                </p:cTn>
                              </p:par>
                              <p:par>
                                <p:cTn id="32" presetID="8" presetClass="emph" presetSubtype="0" decel="58000" fill="hold" nodeType="withEffect">
                                  <p:stCondLst>
                                    <p:cond delay="500"/>
                                  </p:stCondLst>
                                  <p:childTnLst>
                                    <p:animRot by="-21600000">
                                      <p:cBhvr>
                                        <p:cTn id="33" dur="1500" fill="hold"/>
                                        <p:tgtEl>
                                          <p:spTgt spid="4"/>
                                        </p:tgtEl>
                                        <p:attrNameLst>
                                          <p:attrName>r</p:attrName>
                                        </p:attrNameLst>
                                      </p:cBhvr>
                                    </p:animRot>
                                  </p:childTnLst>
                                </p:cTn>
                              </p:par>
                              <p:par>
                                <p:cTn id="34" presetID="8" presetClass="emph" presetSubtype="0" decel="58000" fill="hold" nodeType="withEffect">
                                  <p:stCondLst>
                                    <p:cond delay="500"/>
                                  </p:stCondLst>
                                  <p:childTnLst>
                                    <p:animRot by="21600000">
                                      <p:cBhvr>
                                        <p:cTn id="35" dur="1500" fill="hold"/>
                                        <p:tgtEl>
                                          <p:spTgt spid="13"/>
                                        </p:tgtEl>
                                        <p:attrNameLst>
                                          <p:attrName>r</p:attrName>
                                        </p:attrNameLst>
                                      </p:cBhvr>
                                    </p:animRot>
                                  </p:childTnLst>
                                </p:cTn>
                              </p:par>
                              <p:par>
                                <p:cTn id="36" presetID="8" presetClass="emph" presetSubtype="0" decel="58000" fill="hold" nodeType="withEffect">
                                  <p:stCondLst>
                                    <p:cond delay="500"/>
                                  </p:stCondLst>
                                  <p:childTnLst>
                                    <p:animRot by="-21600000">
                                      <p:cBhvr>
                                        <p:cTn id="37" dur="1500" fill="hold"/>
                                        <p:tgtEl>
                                          <p:spTgt spid="6"/>
                                        </p:tgtEl>
                                        <p:attrNameLst>
                                          <p:attrName>r</p:attrName>
                                        </p:attrNameLst>
                                      </p:cBhvr>
                                    </p:animRot>
                                  </p:childTnLst>
                                </p:cTn>
                              </p:par>
                              <p:par>
                                <p:cTn id="38" presetID="8" presetClass="emph" presetSubtype="0" decel="58000" fill="hold" nodeType="withEffect">
                                  <p:stCondLst>
                                    <p:cond delay="500"/>
                                  </p:stCondLst>
                                  <p:childTnLst>
                                    <p:animRot by="21600000">
                                      <p:cBhvr>
                                        <p:cTn id="39" dur="1500" fill="hold"/>
                                        <p:tgtEl>
                                          <p:spTgt spid="16"/>
                                        </p:tgtEl>
                                        <p:attrNameLst>
                                          <p:attrName>r</p:attrName>
                                        </p:attrNameLst>
                                      </p:cBhvr>
                                    </p:animRot>
                                  </p:childTnLst>
                                </p:cTn>
                              </p:par>
                              <p:par>
                                <p:cTn id="40" presetID="0" presetClass="path" presetSubtype="0" accel="50000" decel="50000" fill="hold" nodeType="withEffect">
                                  <p:stCondLst>
                                    <p:cond delay="500"/>
                                  </p:stCondLst>
                                  <p:childTnLst>
                                    <p:animMotion origin="layout" path="M -0.47494 -0.47407 C -0.47181 -0.46574 -0.46895 -0.45949 -0.46556 -0.45185 C -0.46088 -0.44144 -0.45932 -0.43333 -0.45307 -0.42593 C -0.45189 -0.41921 -0.44447 -0.40625 -0.44057 -0.4037 C -0.43458 -0.39282 -0.42612 -0.37963 -0.41778 -0.37593 C -0.41141 -0.36759 -0.40451 -0.36389 -0.39695 -0.36111 C -0.37912 -0.34537 -0.35256 -0.34167 -0.33329 -0.34074 C -0.27549 -0.33889 -0.21742 -0.33819 -0.15935 -0.33704 C -0.14477 -0.33333 -0.1298 -0.33056 -0.11561 -0.32407 C -0.11118 -0.31875 -0.10533 -0.31597 -0.09999 -0.31296 C -0.09478 -0.3037 -0.08957 -0.29444 -0.08436 -0.28519 C -0.08098 -0.27894 -0.07968 -0.27107 -0.07603 -0.26482 C -0.07603 -0.26227 -0.07603 -0.25949 -0.07499 -0.25741 C -0.07408 -0.25347 -0.07082 -0.2463 -0.07082 -0.24607 C -0.06991 -0.23889 -0.07004 -0.23819 -0.0677 -0.23148 C -0.06666 -0.22778 -0.06353 -0.22037 -0.06353 -0.22014 C -0.0621 -0.21088 -0.05937 -0.20093 -0.05624 -0.19259 C -0.05429 -0.18773 -0.05012 -0.17778 -0.05012 -0.17755 C -0.04635 -0.15903 -0.03945 -0.14144 -0.03541 -0.12222 C -0.03164 -0.1044 -0.02851 -0.08495 -0.025 -0.06667 C -0.02409 -0.06227 -0.02213 -0.05949 -0.02083 -0.05556 C -0.01797 -0.04514 -0.01419 -0.03588 -0.01055 -0.02593 C -0.00742 -0.01736 -0.00521 -0.00903 4.03593E-7 3.7037E-7 " pathEditMode="relative" rAng="0" ptsTypes="AAAAAAAAAAAAAAAAAAAAAAA">
                                      <p:cBhvr>
                                        <p:cTn id="41" dur="1500" fill="hold"/>
                                        <p:tgtEl>
                                          <p:spTgt spid="3"/>
                                        </p:tgtEl>
                                        <p:attrNameLst>
                                          <p:attrName>ppt_x</p:attrName>
                                          <p:attrName>ppt_y</p:attrName>
                                        </p:attrNameLst>
                                      </p:cBhvr>
                                      <p:rCtr x="23747" y="23704"/>
                                    </p:animMotion>
                                  </p:childTnLst>
                                </p:cTn>
                              </p:par>
                              <p:par>
                                <p:cTn id="42" presetID="0" presetClass="path" presetSubtype="0" accel="50000" decel="50000" fill="hold" nodeType="withEffect">
                                  <p:stCondLst>
                                    <p:cond delay="500"/>
                                  </p:stCondLst>
                                  <p:childTnLst>
                                    <p:animMotion origin="layout" path="M -0.46244 0.39259 C -0.467 0.35995 -0.46244 0.32037 -0.4489 0.2963 C -0.44721 0.28449 -0.43992 0.27593 -0.43536 0.26667 C -0.42573 0.24745 -0.40881 0.22662 -0.39475 0.22037 C -0.39032 0.21389 -0.38667 0.20903 -0.38121 0.20556 C -0.37652 0.20255 -0.37678 0.20533 -0.37287 0.20185 C -0.37001 0.19931 -0.36767 0.19445 -0.36454 0.19259 C -0.35295 0.18588 -0.34033 0.18495 -0.32809 0.18333 C -0.31494 0.1757 -0.3014 0.175 -0.28747 0.17222 C -0.26195 0.15718 -0.22367 0.17245 -0.19477 0.17778 C -0.08749 0.17477 -0.15571 0.18056 -0.12082 0.17037 C -0.11705 0.16505 -0.11405 0.16389 -0.10937 0.16111 C -0.10051 0.14931 -0.09218 0.13796 -0.08437 0.12408 C -0.07916 0.11482 -0.0677 0.09144 -0.06041 0.08704 C -0.05625 0.07963 -0.05469 0.07037 -0.05208 0.06111 C -0.04622 0.04005 -0.05195 0.06134 -0.04583 0.0463 C -0.04284 0.03889 -0.04531 0.03866 -0.04062 0.03519 C -0.03542 0.03125 -0.0293 0.02708 -0.02396 0.02408 C -0.02149 0.02245 -0.02018 0.01829 -0.01771 0.01667 C -0.01563 0.01551 -0.01146 0.01296 -0.01146 0.0132 C -0.00821 0.00718 -0.0043 0.00579 4.99675E-6 -1.11111E-6 " pathEditMode="relative" rAng="0" ptsTypes="AAAAAAAAAAAAAAAAAAAAA">
                                      <p:cBhvr>
                                        <p:cTn id="43" dur="1500" fill="hold"/>
                                        <p:tgtEl>
                                          <p:spTgt spid="10"/>
                                        </p:tgtEl>
                                        <p:attrNameLst>
                                          <p:attrName>ppt_x</p:attrName>
                                          <p:attrName>ppt_y</p:attrName>
                                        </p:attrNameLst>
                                      </p:cBhvr>
                                      <p:rCtr x="23031" y="-19630"/>
                                    </p:animMotion>
                                  </p:childTnLst>
                                </p:cTn>
                              </p:par>
                              <p:par>
                                <p:cTn id="44" presetID="0" presetClass="path" presetSubtype="0" accel="50000" decel="50000" fill="hold" nodeType="withEffect">
                                  <p:stCondLst>
                                    <p:cond delay="500"/>
                                  </p:stCondLst>
                                  <p:childTnLst>
                                    <p:animMotion origin="layout" path="M -0.14998 -0.42777 C -0.1423 -0.4118 -0.1354 -0.39467 -0.12707 -0.37963 C -0.11679 -0.36111 -0.1052 -0.34814 -0.09374 -0.33333 C -0.08476 -0.32152 -0.07708 -0.30717 -0.06875 -0.29444 C -0.05794 -0.27847 -0.05416 -0.2537 -0.04479 -0.23703 C -0.04258 -0.22523 -0.03919 -0.21782 -0.03437 -0.20926 C -0.02904 -0.18588 -0.0168 -0.16851 -0.00938 -0.14629 C -0.00352 -0.12893 0.00351 -0.11088 0.01041 -0.09444 C 0.01301 -0.07615 0.01354 -0.07592 0.01145 -0.05 C 0.01093 -0.04421 0.00729 -0.03333 0.00624 -0.02777 C 0.00507 -0.02152 0.00455 -0.01551 0.00312 -0.00926 C 0.00091 0.00024 0.00104 -0.00671 4.38224E-6 -4.07407E-6 " pathEditMode="relative" rAng="0" ptsTypes="AAAAAAAAAAAA">
                                      <p:cBhvr>
                                        <p:cTn id="45" dur="1500" fill="hold"/>
                                        <p:tgtEl>
                                          <p:spTgt spid="13"/>
                                        </p:tgtEl>
                                        <p:attrNameLst>
                                          <p:attrName>ppt_x</p:attrName>
                                          <p:attrName>ppt_y</p:attrName>
                                        </p:attrNameLst>
                                      </p:cBhvr>
                                      <p:rCtr x="8124" y="21389"/>
                                    </p:animMotion>
                                  </p:childTnLst>
                                </p:cTn>
                              </p:par>
                              <p:par>
                                <p:cTn id="46" presetID="0" presetClass="path" presetSubtype="0" accel="50000" decel="50000" fill="hold" nodeType="withEffect">
                                  <p:stCondLst>
                                    <p:cond delay="500"/>
                                  </p:stCondLst>
                                  <p:childTnLst>
                                    <p:animMotion origin="layout" path="M 0.11041 -0.7926 C 0.1147 -0.775 0.11705 -0.75625 0.12186 -0.73889 C 0.13033 -0.70857 0.1384 -0.67801 0.14478 -0.6463 C 0.14738 -0.6338 0.14803 -0.622 0.15103 -0.6095 C 0.15636 -0.56204 0.14881 -0.61945 0.15832 -0.57431 C 0.15923 -0.57038 0.15871 -0.56575 0.15936 -0.56112 C 0.16001 -0.55579 0.16157 -0.55116 0.16248 -0.54653 C 0.16339 -0.5419 0.16392 -0.53797 0.16457 -0.53334 C 0.16717 -0.51505 0.16873 -0.49653 0.1729 -0.47987 C 0.1755 -0.45278 0.17186 -0.48635 0.17706 -0.45556 C 0.17902 -0.44445 0.17993 -0.43357 0.18227 -0.42246 C 0.1837 -0.40417 0.18436 -0.39422 0.18748 -0.37825 C 0.18956 -0.2963 0.19737 -0.18172 0.15207 -0.12778 C 0.14946 -0.12107 0.14699 -0.1176 0.14269 -0.11505 C 0.13957 -0.1095 0.13749 -0.10625 0.13332 -0.10371 C 0.12434 -0.0919 0.13436 -0.10348 0.12395 -0.0963 C 0.12095 -0.09468 0.11861 -0.09075 0.11561 -0.08889 C 0.11457 -0.0882 0.11353 -0.08774 0.11249 -0.08727 C 0.10403 -0.07223 0.11496 -0.08982 0.1052 -0.07987 C 0.10403 -0.07848 0.10325 -0.07547 0.10207 -0.07431 C 0.10012 -0.07246 0.09583 -0.07038 0.09583 -0.07038 C 0.09062 -0.06366 0.0858 -0.06227 0.0802 -0.05556 C 0.06263 -0.03519 0.04219 -0.02385 0.02188 -0.01505 C 0.01498 -0.00649 0.00873 -0.00649 -4.46947E-6 -0.00024 " pathEditMode="relative" rAng="0" ptsTypes="AAAAAAAAAAAAAAAAAAAAAAAA">
                                      <p:cBhvr>
                                        <p:cTn id="47" dur="1500" fill="hold"/>
                                        <p:tgtEl>
                                          <p:spTgt spid="4"/>
                                        </p:tgtEl>
                                        <p:attrNameLst>
                                          <p:attrName>ppt_x</p:attrName>
                                          <p:attrName>ppt_y</p:attrName>
                                        </p:attrNameLst>
                                      </p:cBhvr>
                                      <p:rCtr x="-1575" y="39630"/>
                                    </p:animMotion>
                                  </p:childTnLst>
                                </p:cTn>
                              </p:par>
                              <p:par>
                                <p:cTn id="48" presetID="0" presetClass="path" presetSubtype="0" accel="50000" decel="50000" fill="hold" nodeType="withEffect">
                                  <p:stCondLst>
                                    <p:cond delay="500"/>
                                  </p:stCondLst>
                                  <p:childTnLst>
                                    <p:animMotion origin="layout" path="M 0.16248 -0.61852 C 0.16847 -0.59791 0.16977 -0.57592 0.1729 -0.5537 C 0.17784 -0.51921 0.17472 -0.55625 0.17915 -0.51666 C 0.18618 -0.45648 0.17915 -0.49282 0.18852 -0.45023 C 0.18995 -0.42153 0.19633 -0.39653 0.19894 -0.36852 C 0.20297 -0.32592 0.20545 -0.28241 0.20727 -0.23889 C 0.2087 -0.20532 0.20909 -0.20856 0.21039 -0.18379 C 0.21117 -0.17129 0.21248 -0.14653 0.21248 -0.14653 C 0.21169 -0.08426 0.21664 0.02315 0.20102 0.09259 C 0.19946 0.10972 0.19711 0.12801 0.19165 0.14236 C 0.18956 0.15695 0.18527 0.17292 0.17811 0.18148 C 0.17238 0.21111 0.15402 0.21366 0.13957 0.22384 C 0.12329 0.22292 0.10494 0.23287 0.09062 0.21829 C 0.07968 0.20718 0.09413 0.21667 0.08437 0.21088 C 0.08176 0.20764 0.07851 0.20533 0.07604 0.20162 C 0.06913 0.19167 0.06809 0.17755 0.05937 0.16852 C 0.05429 0.15695 0.04948 0.14537 0.04375 0.13519 C 0.04127 0.12176 0.03581 0.11273 0.03125 0.10162 C 0.02878 0.09607 0.02721 0.08889 0.025 0.08334 C 0.02175 0.07431 0.01888 0.06181 0.01667 0.05185 C 0.01576 0.04815 0.01576 0.04421 0.01458 0.04074 C 0.01198 0.03357 0.01042 0.02593 0.00834 0.01852 C 0.00664 0.01204 0.00326 0.00741 -3.36154E-6 -1.85185E-6 " pathEditMode="relative" rAng="0" ptsTypes="AAAAAAAAAAAAAAAAAAAAAAA">
                                      <p:cBhvr>
                                        <p:cTn id="49" dur="1500" fill="hold"/>
                                        <p:tgtEl>
                                          <p:spTgt spid="6"/>
                                        </p:tgtEl>
                                        <p:attrNameLst>
                                          <p:attrName>ppt_x</p:attrName>
                                          <p:attrName>ppt_y</p:attrName>
                                        </p:attrNameLst>
                                      </p:cBhvr>
                                      <p:rCtr x="-5624" y="42245"/>
                                    </p:animMotion>
                                  </p:childTnLst>
                                </p:cTn>
                              </p:par>
                              <p:par>
                                <p:cTn id="50" presetID="0" presetClass="path" presetSubtype="0" accel="50000" decel="50000" fill="hold" nodeType="withEffect">
                                  <p:stCondLst>
                                    <p:cond delay="500"/>
                                  </p:stCondLst>
                                  <p:childTnLst>
                                    <p:animMotion origin="layout" path="M -0.63442 -0.88333 C -0.62375 -0.87708 -0.61581 -0.86227 -0.60526 -0.85555 C -0.60187 -0.85347 -0.59823 -0.8537 -0.59484 -0.85185 C -0.58703 -0.84768 -0.57987 -0.84467 -0.57193 -0.84236 C -0.56152 -0.83611 -0.55175 -0.83472 -0.54068 -0.8331 C -0.51907 -0.82662 -0.49759 -0.8213 -0.47598 -0.81667 C -0.46543 -0.81134 -0.46075 -0.80856 -0.4489 -0.80741 C -0.43875 -0.80116 -0.42989 -0.80116 -0.4187 -0.8 C -0.41023 -0.79699 -0.40242 -0.79259 -0.3937 -0.79074 C -0.37391 -0.77569 -0.35191 -0.7787 -0.33134 -0.77037 C -0.32808 -0.76921 -0.32496 -0.76759 -0.32183 -0.76667 C -0.31571 -0.76505 -0.30309 -0.76296 -0.30309 -0.76273 C -0.27627 -0.75023 -0.2902 -0.75486 -0.26142 -0.75 C -0.2458 -0.74722 -0.23018 -0.73958 -0.21456 -0.73518 C -0.19242 -0.72893 -0.17016 -0.72407 -0.1479 -0.71852 C -0.12746 -0.70486 -0.10897 -0.69815 -0.08749 -0.69259 C -0.07694 -0.68542 -0.06757 -0.68495 -0.05624 -0.68333 C -0.04322 -0.67755 -0.03086 -0.67569 -0.01771 -0.67407 C -0.0069 -0.66574 0.00508 -0.66088 0.01666 -0.65741 C 0.02239 -0.65208 0.02825 -0.65092 0.03437 -0.6463 C 0.04127 -0.64074 0.04791 -0.63403 0.0552 -0.62963 C 0.0651 -0.61597 0.07668 -0.60486 0.08645 -0.59074 C 0.08905 -0.5868 0.09087 -0.58148 0.09361 -0.57778 C 0.09999 -0.56944 0.10728 -0.56088 0.11249 -0.55 C 0.11574 -0.54282 0.1216 -0.53055 0.12485 -0.52222 C 0.14673 -0.46597 0.13449 -0.48866 0.14568 -0.46852 C 0.14946 -0.45255 0.15467 -0.43727 0.15935 -0.42222 C 0.16352 -0.40856 0.16599 -0.39329 0.16977 -0.37963 C 0.17472 -0.3618 0.17315 -0.34143 0.17914 -0.32407 C 0.18071 -0.30856 0.18162 -0.29259 0.18435 -0.27778 C 0.18565 -0.25648 0.18839 -0.25278 0.18956 -0.22963 C 0.18904 -0.16296 0.20857 0.01366 0.14998 0.0537 C 0.138 0.06204 0.14022 0.05926 0.12485 0.06111 C 0.03112 0.05903 0.06549 0.07222 0.02187 0.0463 C 0.01732 0.04051 0.01185 0.03588 0.00833 0.02778 C 0.00456 0.01875 0.0026 0.01134 -0.00013 -1.11111E-6 " pathEditMode="relative" rAng="0" ptsTypes="AAAAAAAAAAAAAAAAAAAAAAAAAAAAAAAAAAAA">
                                      <p:cBhvr>
                                        <p:cTn id="51" dur="1500" fill="hold"/>
                                        <p:tgtEl>
                                          <p:spTgt spid="16"/>
                                        </p:tgtEl>
                                        <p:attrNameLst>
                                          <p:attrName>ppt_x</p:attrName>
                                          <p:attrName>ppt_y</p:attrName>
                                        </p:attrNameLst>
                                      </p:cBhvr>
                                      <p:rCtr x="41336" y="47292"/>
                                    </p:animMotion>
                                  </p:childTnLst>
                                </p:cTn>
                              </p:par>
                            </p:childTnLst>
                          </p:cTn>
                        </p:par>
                        <p:par>
                          <p:cTn id="52" fill="hold">
                            <p:stCondLst>
                              <p:cond delay="2000"/>
                            </p:stCondLst>
                            <p:childTnLst>
                              <p:par>
                                <p:cTn id="53" presetID="22" presetClass="entr" presetSubtype="2" fill="hold" grpId="0" nodeType="afterEffect">
                                  <p:stCondLst>
                                    <p:cond delay="0"/>
                                  </p:stCondLst>
                                  <p:childTnLst>
                                    <p:set>
                                      <p:cBhvr>
                                        <p:cTn id="54" dur="1" fill="hold">
                                          <p:stCondLst>
                                            <p:cond delay="0"/>
                                          </p:stCondLst>
                                        </p:cTn>
                                        <p:tgtEl>
                                          <p:spTgt spid="19"/>
                                        </p:tgtEl>
                                        <p:attrNameLst>
                                          <p:attrName>style.visibility</p:attrName>
                                        </p:attrNameLst>
                                      </p:cBhvr>
                                      <p:to>
                                        <p:strVal val="visible"/>
                                      </p:to>
                                    </p:set>
                                    <p:animEffect transition="in" filter="wipe(right)">
                                      <p:cBhvr>
                                        <p:cTn id="55" dur="500"/>
                                        <p:tgtEl>
                                          <p:spTgt spid="19"/>
                                        </p:tgtEl>
                                      </p:cBhvr>
                                    </p:animEffect>
                                  </p:childTnLst>
                                </p:cTn>
                              </p:par>
                            </p:childTnLst>
                          </p:cTn>
                        </p:par>
                        <p:par>
                          <p:cTn id="56" fill="hold">
                            <p:stCondLst>
                              <p:cond delay="2500"/>
                            </p:stCondLst>
                            <p:childTnLst>
                              <p:par>
                                <p:cTn id="57" presetID="17" presetClass="entr" presetSubtype="1" fill="hold" grpId="0" nodeType="afterEffect">
                                  <p:stCondLst>
                                    <p:cond delay="0"/>
                                  </p:stCondLst>
                                  <p:iterate type="lt">
                                    <p:tmPct val="10000"/>
                                  </p:iterate>
                                  <p:childTnLst>
                                    <p:set>
                                      <p:cBhvr>
                                        <p:cTn id="58" dur="1" fill="hold">
                                          <p:stCondLst>
                                            <p:cond delay="0"/>
                                          </p:stCondLst>
                                        </p:cTn>
                                        <p:tgtEl>
                                          <p:spTgt spid="20"/>
                                        </p:tgtEl>
                                        <p:attrNameLst>
                                          <p:attrName>style.visibility</p:attrName>
                                        </p:attrNameLst>
                                      </p:cBhvr>
                                      <p:to>
                                        <p:strVal val="visible"/>
                                      </p:to>
                                    </p:set>
                                    <p:anim calcmode="lin" valueType="num">
                                      <p:cBhvr>
                                        <p:cTn id="59" dur="500" fill="hold"/>
                                        <p:tgtEl>
                                          <p:spTgt spid="20"/>
                                        </p:tgtEl>
                                        <p:attrNameLst>
                                          <p:attrName>ppt_x</p:attrName>
                                        </p:attrNameLst>
                                      </p:cBhvr>
                                      <p:tavLst>
                                        <p:tav tm="0">
                                          <p:val>
                                            <p:strVal val="#ppt_x"/>
                                          </p:val>
                                        </p:tav>
                                        <p:tav tm="100000">
                                          <p:val>
                                            <p:strVal val="#ppt_x"/>
                                          </p:val>
                                        </p:tav>
                                      </p:tavLst>
                                    </p:anim>
                                    <p:anim calcmode="lin" valueType="num">
                                      <p:cBhvr>
                                        <p:cTn id="60" dur="500" fill="hold"/>
                                        <p:tgtEl>
                                          <p:spTgt spid="20"/>
                                        </p:tgtEl>
                                        <p:attrNameLst>
                                          <p:attrName>ppt_y</p:attrName>
                                        </p:attrNameLst>
                                      </p:cBhvr>
                                      <p:tavLst>
                                        <p:tav tm="0">
                                          <p:val>
                                            <p:strVal val="#ppt_y-#ppt_h/2"/>
                                          </p:val>
                                        </p:tav>
                                        <p:tav tm="100000">
                                          <p:val>
                                            <p:strVal val="#ppt_y"/>
                                          </p:val>
                                        </p:tav>
                                      </p:tavLst>
                                    </p:anim>
                                    <p:anim calcmode="lin" valueType="num">
                                      <p:cBhvr>
                                        <p:cTn id="61" dur="500" fill="hold"/>
                                        <p:tgtEl>
                                          <p:spTgt spid="20"/>
                                        </p:tgtEl>
                                        <p:attrNameLst>
                                          <p:attrName>ppt_w</p:attrName>
                                        </p:attrNameLst>
                                      </p:cBhvr>
                                      <p:tavLst>
                                        <p:tav tm="0">
                                          <p:val>
                                            <p:strVal val="#ppt_w"/>
                                          </p:val>
                                        </p:tav>
                                        <p:tav tm="100000">
                                          <p:val>
                                            <p:strVal val="#ppt_w"/>
                                          </p:val>
                                        </p:tav>
                                      </p:tavLst>
                                    </p:anim>
                                    <p:anim calcmode="lin" valueType="num">
                                      <p:cBhvr>
                                        <p:cTn id="62" dur="500" fill="hold"/>
                                        <p:tgtEl>
                                          <p:spTgt spid="20"/>
                                        </p:tgtEl>
                                        <p:attrNameLst>
                                          <p:attrName>ppt_h</p:attrName>
                                        </p:attrNameLst>
                                      </p:cBhvr>
                                      <p:tavLst>
                                        <p:tav tm="0">
                                          <p:val>
                                            <p:fltVal val="0"/>
                                          </p:val>
                                        </p:tav>
                                        <p:tav tm="100000">
                                          <p:val>
                                            <p:strVal val="#ppt_h"/>
                                          </p:val>
                                        </p:tav>
                                      </p:tavLst>
                                    </p:anim>
                                  </p:childTnLst>
                                </p:cTn>
                              </p:par>
                              <p:par>
                                <p:cTn id="63" presetID="10" presetClass="entr" presetSubtype="0" fill="hold" grpId="0" nodeType="withEffect">
                                  <p:stCondLst>
                                    <p:cond delay="250"/>
                                  </p:stCondLst>
                                  <p:childTnLst>
                                    <p:set>
                                      <p:cBhvr>
                                        <p:cTn id="64" dur="1" fill="hold">
                                          <p:stCondLst>
                                            <p:cond delay="0"/>
                                          </p:stCondLst>
                                        </p:cTn>
                                        <p:tgtEl>
                                          <p:spTgt spid="21"/>
                                        </p:tgtEl>
                                        <p:attrNameLst>
                                          <p:attrName>style.visibility</p:attrName>
                                        </p:attrNameLst>
                                      </p:cBhvr>
                                      <p:to>
                                        <p:strVal val="visible"/>
                                      </p:to>
                                    </p:set>
                                    <p:animEffect transition="in" filter="fade">
                                      <p:cBhvr>
                                        <p:cTn id="65"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0" grpId="0"/>
      <p:bldP spid="21"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54"/>
          <p:cNvSpPr txBox="1"/>
          <p:nvPr/>
        </p:nvSpPr>
        <p:spPr>
          <a:xfrm>
            <a:off x="-825829" y="226433"/>
            <a:ext cx="5042228" cy="523220"/>
          </a:xfrm>
          <a:prstGeom prst="rect">
            <a:avLst/>
          </a:prstGeom>
          <a:noFill/>
        </p:spPr>
        <p:txBody>
          <a:bodyPr wrap="square" rtlCol="0">
            <a:spAutoFit/>
          </a:bodyPr>
          <a:lstStyle>
            <a:defPPr>
              <a:defRPr lang="zh-CN"/>
            </a:defPPr>
            <a:lvl1pPr algn="ctr">
              <a:defRPr sz="2800" b="1">
                <a:latin typeface="微软雅黑" panose="020B0503020204020204" pitchFamily="34" charset="-122"/>
                <a:ea typeface="微软雅黑" panose="020B0503020204020204" pitchFamily="34" charset="-122"/>
              </a:defRPr>
            </a:lvl1pPr>
          </a:lstStyle>
          <a:p>
            <a:r>
              <a:rPr lang="zh-CN" altLang="en-US" smtClean="0"/>
              <a:t>点击添加文本标题</a:t>
            </a:r>
            <a:endParaRPr lang="zh-CN" altLang="en-US" dirty="0"/>
          </a:p>
        </p:txBody>
      </p:sp>
      <p:grpSp>
        <p:nvGrpSpPr>
          <p:cNvPr id="28" name="组合 27"/>
          <p:cNvGrpSpPr/>
          <p:nvPr/>
        </p:nvGrpSpPr>
        <p:grpSpPr>
          <a:xfrm>
            <a:off x="8112946" y="2090339"/>
            <a:ext cx="635744" cy="462088"/>
            <a:chOff x="5918711" y="1567754"/>
            <a:chExt cx="476808" cy="346566"/>
          </a:xfrm>
          <a:solidFill>
            <a:srgbClr val="FFFFFF"/>
          </a:solidFill>
        </p:grpSpPr>
        <p:sp>
          <p:nvSpPr>
            <p:cNvPr id="29" name="Pentagon 9"/>
            <p:cNvSpPr/>
            <p:nvPr/>
          </p:nvSpPr>
          <p:spPr>
            <a:xfrm rot="10800000" flipH="1">
              <a:off x="5918711" y="1567754"/>
              <a:ext cx="476808" cy="346566"/>
            </a:xfrm>
            <a:prstGeom prst="homePlate">
              <a:avLst>
                <a:gd name="adj" fmla="val 23830"/>
              </a:avLst>
            </a:prstGeom>
            <a:solidFill>
              <a:srgbClr val="076655"/>
            </a:solidFill>
            <a:ln w="25400" cap="flat" cmpd="sng" algn="ctr">
              <a:noFill/>
              <a:prstDash val="solid"/>
            </a:ln>
            <a:effectLst/>
          </p:spPr>
          <p:txBody>
            <a:bodyPr rtlCol="0" anchor="ctr"/>
            <a:lstStyle/>
            <a:p>
              <a:pPr marL="0" marR="0" lvl="0" indent="0" algn="ctr" defTabSz="1219170" eaLnBrk="1" fontAlgn="auto" latinLnBrk="0" hangingPunct="1">
                <a:lnSpc>
                  <a:spcPct val="100000"/>
                </a:lnSpc>
                <a:spcBef>
                  <a:spcPts val="0"/>
                </a:spcBef>
                <a:spcAft>
                  <a:spcPts val="0"/>
                </a:spcAft>
                <a:buClrTx/>
                <a:buSzTx/>
                <a:buFontTx/>
                <a:buNone/>
                <a:tabLst/>
                <a:defRPr/>
              </a:pPr>
              <a:endParaRPr kumimoji="0" lang="en-GB" sz="2400" b="0" i="0" u="none" strike="noStrike" kern="0" cap="none" spc="0" normalizeH="0" baseline="0" noProof="0" smtClean="0">
                <a:ln>
                  <a:noFill/>
                </a:ln>
                <a:solidFill>
                  <a:srgbClr val="080808"/>
                </a:solidFill>
                <a:effectLst/>
                <a:uLnTx/>
                <a:uFillTx/>
                <a:latin typeface="微软雅黑" panose="020B0503020204020204" pitchFamily="34" charset="-122"/>
                <a:ea typeface="微软雅黑" panose="020B0503020204020204" pitchFamily="34" charset="-122"/>
              </a:endParaRPr>
            </a:p>
          </p:txBody>
        </p:sp>
        <p:grpSp>
          <p:nvGrpSpPr>
            <p:cNvPr id="30" name="Group 29"/>
            <p:cNvGrpSpPr/>
            <p:nvPr/>
          </p:nvGrpSpPr>
          <p:grpSpPr>
            <a:xfrm>
              <a:off x="6018683" y="1608936"/>
              <a:ext cx="264199" cy="264199"/>
              <a:chOff x="8216107" y="2577307"/>
              <a:chExt cx="464344" cy="464344"/>
            </a:xfrm>
            <a:grpFill/>
          </p:grpSpPr>
          <p:sp>
            <p:nvSpPr>
              <p:cNvPr id="31" name="AutoShape 52"/>
              <p:cNvSpPr>
                <a:spLocks/>
              </p:cNvSpPr>
              <p:nvPr/>
            </p:nvSpPr>
            <p:spPr bwMode="auto">
              <a:xfrm>
                <a:off x="8216107" y="2577307"/>
                <a:ext cx="464344" cy="464344"/>
              </a:xfrm>
              <a:custGeom>
                <a:avLst/>
                <a:gdLst>
                  <a:gd name="T0" fmla="+- 0 10800 87"/>
                  <a:gd name="T1" fmla="*/ T0 w 21426"/>
                  <a:gd name="T2" fmla="+- 0 10799 73"/>
                  <a:gd name="T3" fmla="*/ 10799 h 21453"/>
                  <a:gd name="T4" fmla="+- 0 10800 87"/>
                  <a:gd name="T5" fmla="*/ T4 w 21426"/>
                  <a:gd name="T6" fmla="+- 0 10799 73"/>
                  <a:gd name="T7" fmla="*/ 10799 h 21453"/>
                  <a:gd name="T8" fmla="+- 0 10800 87"/>
                  <a:gd name="T9" fmla="*/ T8 w 21426"/>
                  <a:gd name="T10" fmla="+- 0 10799 73"/>
                  <a:gd name="T11" fmla="*/ 10799 h 21453"/>
                  <a:gd name="T12" fmla="+- 0 10800 87"/>
                  <a:gd name="T13" fmla="*/ T12 w 21426"/>
                  <a:gd name="T14" fmla="+- 0 10799 73"/>
                  <a:gd name="T15" fmla="*/ 10799 h 21453"/>
                </a:gdLst>
                <a:ahLst/>
                <a:cxnLst>
                  <a:cxn ang="0">
                    <a:pos x="T1" y="T3"/>
                  </a:cxn>
                  <a:cxn ang="0">
                    <a:pos x="T5" y="T7"/>
                  </a:cxn>
                  <a:cxn ang="0">
                    <a:pos x="T9" y="T11"/>
                  </a:cxn>
                  <a:cxn ang="0">
                    <a:pos x="T13" y="T15"/>
                  </a:cxn>
                </a:cxnLst>
                <a:rect l="0" t="0" r="r" b="b"/>
                <a:pathLst>
                  <a:path w="21426" h="21453">
                    <a:moveTo>
                      <a:pt x="8034" y="20112"/>
                    </a:moveTo>
                    <a:cubicBezTo>
                      <a:pt x="5816" y="17892"/>
                      <a:pt x="3556" y="15628"/>
                      <a:pt x="1338" y="13408"/>
                    </a:cubicBezTo>
                    <a:cubicBezTo>
                      <a:pt x="3241" y="7240"/>
                      <a:pt x="11488" y="7509"/>
                      <a:pt x="13391" y="1341"/>
                    </a:cubicBezTo>
                    <a:cubicBezTo>
                      <a:pt x="15609" y="3560"/>
                      <a:pt x="17869" y="5825"/>
                      <a:pt x="20087" y="8045"/>
                    </a:cubicBezTo>
                    <a:cubicBezTo>
                      <a:pt x="18184" y="14212"/>
                      <a:pt x="9937" y="13944"/>
                      <a:pt x="8034" y="20112"/>
                    </a:cubicBezTo>
                    <a:moveTo>
                      <a:pt x="21034" y="7097"/>
                    </a:moveTo>
                    <a:lnTo>
                      <a:pt x="14338" y="393"/>
                    </a:lnTo>
                    <a:cubicBezTo>
                      <a:pt x="14006" y="60"/>
                      <a:pt x="13525" y="-73"/>
                      <a:pt x="13069" y="39"/>
                    </a:cubicBezTo>
                    <a:cubicBezTo>
                      <a:pt x="12828" y="98"/>
                      <a:pt x="12614" y="222"/>
                      <a:pt x="12444" y="393"/>
                    </a:cubicBezTo>
                    <a:cubicBezTo>
                      <a:pt x="12292" y="545"/>
                      <a:pt x="12177" y="733"/>
                      <a:pt x="12112" y="944"/>
                    </a:cubicBezTo>
                    <a:cubicBezTo>
                      <a:pt x="11808" y="1929"/>
                      <a:pt x="11283" y="2785"/>
                      <a:pt x="10507" y="3562"/>
                    </a:cubicBezTo>
                    <a:cubicBezTo>
                      <a:pt x="9471" y="4598"/>
                      <a:pt x="8121" y="5384"/>
                      <a:pt x="6693" y="6214"/>
                    </a:cubicBezTo>
                    <a:cubicBezTo>
                      <a:pt x="5177" y="7094"/>
                      <a:pt x="3611" y="8006"/>
                      <a:pt x="2328" y="9290"/>
                    </a:cubicBezTo>
                    <a:cubicBezTo>
                      <a:pt x="1237" y="10383"/>
                      <a:pt x="493" y="11600"/>
                      <a:pt x="59" y="13011"/>
                    </a:cubicBezTo>
                    <a:cubicBezTo>
                      <a:pt x="-87" y="13488"/>
                      <a:pt x="40" y="14004"/>
                      <a:pt x="391" y="14356"/>
                    </a:cubicBezTo>
                    <a:lnTo>
                      <a:pt x="7087" y="21060"/>
                    </a:lnTo>
                    <a:cubicBezTo>
                      <a:pt x="7419" y="21393"/>
                      <a:pt x="7900" y="21526"/>
                      <a:pt x="8356" y="21414"/>
                    </a:cubicBezTo>
                    <a:cubicBezTo>
                      <a:pt x="8597" y="21354"/>
                      <a:pt x="8811" y="21231"/>
                      <a:pt x="8981" y="21060"/>
                    </a:cubicBezTo>
                    <a:cubicBezTo>
                      <a:pt x="9133" y="20908"/>
                      <a:pt x="9248" y="20720"/>
                      <a:pt x="9314" y="20508"/>
                    </a:cubicBezTo>
                    <a:cubicBezTo>
                      <a:pt x="9617" y="19523"/>
                      <a:pt x="10142" y="18667"/>
                      <a:pt x="10918" y="17890"/>
                    </a:cubicBezTo>
                    <a:cubicBezTo>
                      <a:pt x="11954" y="16853"/>
                      <a:pt x="13304" y="16069"/>
                      <a:pt x="14733" y="15239"/>
                    </a:cubicBezTo>
                    <a:cubicBezTo>
                      <a:pt x="16248" y="14357"/>
                      <a:pt x="17814" y="13446"/>
                      <a:pt x="19097" y="12162"/>
                    </a:cubicBezTo>
                    <a:cubicBezTo>
                      <a:pt x="20188" y="11070"/>
                      <a:pt x="20932" y="9852"/>
                      <a:pt x="21366" y="8440"/>
                    </a:cubicBezTo>
                    <a:cubicBezTo>
                      <a:pt x="21512" y="7965"/>
                      <a:pt x="21385" y="7448"/>
                      <a:pt x="21034" y="7097"/>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marL="0" marR="0" lvl="0" indent="0" algn="ctr" defTabSz="304792" eaLnBrk="1" fontAlgn="base" latinLnBrk="0" hangingPunct="0">
                  <a:lnSpc>
                    <a:spcPct val="100000"/>
                  </a:lnSpc>
                  <a:spcBef>
                    <a:spcPct val="0"/>
                  </a:spcBef>
                  <a:spcAft>
                    <a:spcPct val="0"/>
                  </a:spcAft>
                  <a:buClrTx/>
                  <a:buSzTx/>
                  <a:buFontTx/>
                  <a:buNone/>
                  <a:tabLst/>
                  <a:defRPr/>
                </a:pPr>
                <a:endParaRPr kumimoji="0" lang="en-US" sz="2000" b="0" i="0" u="none" strike="noStrike" kern="0" cap="none" spc="0" normalizeH="0" baseline="0" noProof="0" smtClean="0">
                  <a:ln>
                    <a:noFill/>
                  </a:ln>
                  <a:solidFill>
                    <a:srgbClr val="080808"/>
                  </a:solidFill>
                  <a:effectLst>
                    <a:outerShdw blurRad="38100" dist="38100" dir="2700000" algn="tl">
                      <a:srgbClr val="000000"/>
                    </a:outerShdw>
                  </a:effectLst>
                  <a:uLnTx/>
                  <a:uFillTx/>
                  <a:latin typeface="微软雅黑" panose="020B0503020204020204" pitchFamily="34" charset="-122"/>
                  <a:ea typeface="微软雅黑" panose="020B0503020204020204" pitchFamily="34" charset="-122"/>
                  <a:sym typeface="Gill Sans" charset="0"/>
                </a:endParaRPr>
              </a:p>
            </p:txBody>
          </p:sp>
          <p:sp>
            <p:nvSpPr>
              <p:cNvPr id="32" name="AutoShape 53"/>
              <p:cNvSpPr>
                <a:spLocks/>
              </p:cNvSpPr>
              <p:nvPr/>
            </p:nvSpPr>
            <p:spPr bwMode="auto">
              <a:xfrm>
                <a:off x="8390732" y="2736850"/>
                <a:ext cx="125413" cy="130175"/>
              </a:xfrm>
              <a:custGeom>
                <a:avLst/>
                <a:gdLst>
                  <a:gd name="T0" fmla="+- 0 10801 59"/>
                  <a:gd name="T1" fmla="*/ T0 w 21484"/>
                  <a:gd name="T2" fmla="+- 0 10799 41"/>
                  <a:gd name="T3" fmla="*/ 10799 h 21516"/>
                  <a:gd name="T4" fmla="+- 0 10801 59"/>
                  <a:gd name="T5" fmla="*/ T4 w 21484"/>
                  <a:gd name="T6" fmla="+- 0 10799 41"/>
                  <a:gd name="T7" fmla="*/ 10799 h 21516"/>
                  <a:gd name="T8" fmla="+- 0 10801 59"/>
                  <a:gd name="T9" fmla="*/ T8 w 21484"/>
                  <a:gd name="T10" fmla="+- 0 10799 41"/>
                  <a:gd name="T11" fmla="*/ 10799 h 21516"/>
                  <a:gd name="T12" fmla="+- 0 10801 59"/>
                  <a:gd name="T13" fmla="*/ T12 w 21484"/>
                  <a:gd name="T14" fmla="+- 0 10799 41"/>
                  <a:gd name="T15" fmla="*/ 10799 h 21516"/>
                </a:gdLst>
                <a:ahLst/>
                <a:cxnLst>
                  <a:cxn ang="0">
                    <a:pos x="T1" y="T3"/>
                  </a:cxn>
                  <a:cxn ang="0">
                    <a:pos x="T5" y="T7"/>
                  </a:cxn>
                  <a:cxn ang="0">
                    <a:pos x="T9" y="T11"/>
                  </a:cxn>
                  <a:cxn ang="0">
                    <a:pos x="T13" y="T15"/>
                  </a:cxn>
                </a:cxnLst>
                <a:rect l="0" t="0" r="r" b="b"/>
                <a:pathLst>
                  <a:path w="21484" h="21516">
                    <a:moveTo>
                      <a:pt x="17511" y="14987"/>
                    </a:moveTo>
                    <a:cubicBezTo>
                      <a:pt x="17287" y="15384"/>
                      <a:pt x="17032" y="15740"/>
                      <a:pt x="16731" y="16049"/>
                    </a:cubicBezTo>
                    <a:cubicBezTo>
                      <a:pt x="15340" y="14692"/>
                      <a:pt x="13947" y="13205"/>
                      <a:pt x="12559" y="11675"/>
                    </a:cubicBezTo>
                    <a:cubicBezTo>
                      <a:pt x="12912" y="11521"/>
                      <a:pt x="13287" y="11362"/>
                      <a:pt x="13689" y="11198"/>
                    </a:cubicBezTo>
                    <a:cubicBezTo>
                      <a:pt x="14092" y="11034"/>
                      <a:pt x="14494" y="10927"/>
                      <a:pt x="14895" y="10861"/>
                    </a:cubicBezTo>
                    <a:cubicBezTo>
                      <a:pt x="15308" y="10801"/>
                      <a:pt x="15715" y="10819"/>
                      <a:pt x="16122" y="10913"/>
                    </a:cubicBezTo>
                    <a:cubicBezTo>
                      <a:pt x="16527" y="11011"/>
                      <a:pt x="16909" y="11222"/>
                      <a:pt x="17262" y="11554"/>
                    </a:cubicBezTo>
                    <a:cubicBezTo>
                      <a:pt x="17612" y="11890"/>
                      <a:pt x="17835" y="12244"/>
                      <a:pt x="17923" y="12620"/>
                    </a:cubicBezTo>
                    <a:cubicBezTo>
                      <a:pt x="18020" y="13004"/>
                      <a:pt x="18025" y="13392"/>
                      <a:pt x="17958" y="13789"/>
                    </a:cubicBezTo>
                    <a:cubicBezTo>
                      <a:pt x="17883" y="14187"/>
                      <a:pt x="17738" y="14585"/>
                      <a:pt x="17511" y="14987"/>
                    </a:cubicBezTo>
                    <a:moveTo>
                      <a:pt x="5799" y="10193"/>
                    </a:moveTo>
                    <a:cubicBezTo>
                      <a:pt x="5096" y="10221"/>
                      <a:pt x="4482" y="9996"/>
                      <a:pt x="3946" y="9496"/>
                    </a:cubicBezTo>
                    <a:cubicBezTo>
                      <a:pt x="3717" y="9285"/>
                      <a:pt x="3558" y="9028"/>
                      <a:pt x="3461" y="8724"/>
                    </a:cubicBezTo>
                    <a:cubicBezTo>
                      <a:pt x="3359" y="8420"/>
                      <a:pt x="3326" y="8088"/>
                      <a:pt x="3366" y="7723"/>
                    </a:cubicBezTo>
                    <a:cubicBezTo>
                      <a:pt x="3397" y="7363"/>
                      <a:pt x="3509" y="6989"/>
                      <a:pt x="3703" y="6610"/>
                    </a:cubicBezTo>
                    <a:cubicBezTo>
                      <a:pt x="3889" y="6231"/>
                      <a:pt x="4160" y="5852"/>
                      <a:pt x="4510" y="5487"/>
                    </a:cubicBezTo>
                    <a:cubicBezTo>
                      <a:pt x="5768" y="6694"/>
                      <a:pt x="7022" y="8018"/>
                      <a:pt x="8282" y="9388"/>
                    </a:cubicBezTo>
                    <a:cubicBezTo>
                      <a:pt x="7330" y="9893"/>
                      <a:pt x="6501" y="10164"/>
                      <a:pt x="5799" y="10193"/>
                    </a:cubicBezTo>
                    <a:moveTo>
                      <a:pt x="19678" y="8570"/>
                    </a:moveTo>
                    <a:cubicBezTo>
                      <a:pt x="18868" y="7915"/>
                      <a:pt x="18055" y="7470"/>
                      <a:pt x="17235" y="7250"/>
                    </a:cubicBezTo>
                    <a:cubicBezTo>
                      <a:pt x="16421" y="7031"/>
                      <a:pt x="15603" y="6942"/>
                      <a:pt x="14779" y="6998"/>
                    </a:cubicBezTo>
                    <a:cubicBezTo>
                      <a:pt x="13964" y="7059"/>
                      <a:pt x="13130" y="7236"/>
                      <a:pt x="12296" y="7545"/>
                    </a:cubicBezTo>
                    <a:cubicBezTo>
                      <a:pt x="11462" y="7859"/>
                      <a:pt x="10625" y="8200"/>
                      <a:pt x="9782" y="8593"/>
                    </a:cubicBezTo>
                    <a:cubicBezTo>
                      <a:pt x="8448" y="7115"/>
                      <a:pt x="7114" y="5658"/>
                      <a:pt x="5778" y="4299"/>
                    </a:cubicBezTo>
                    <a:cubicBezTo>
                      <a:pt x="6382" y="3775"/>
                      <a:pt x="6963" y="3509"/>
                      <a:pt x="7526" y="3490"/>
                    </a:cubicBezTo>
                    <a:cubicBezTo>
                      <a:pt x="8088" y="3467"/>
                      <a:pt x="8631" y="3523"/>
                      <a:pt x="9145" y="3649"/>
                    </a:cubicBezTo>
                    <a:cubicBezTo>
                      <a:pt x="9669" y="3775"/>
                      <a:pt x="10149" y="3883"/>
                      <a:pt x="10590" y="3967"/>
                    </a:cubicBezTo>
                    <a:cubicBezTo>
                      <a:pt x="11038" y="4051"/>
                      <a:pt x="11424" y="3958"/>
                      <a:pt x="11765" y="3682"/>
                    </a:cubicBezTo>
                    <a:cubicBezTo>
                      <a:pt x="12123" y="3382"/>
                      <a:pt x="12321" y="2994"/>
                      <a:pt x="12351" y="2526"/>
                    </a:cubicBezTo>
                    <a:cubicBezTo>
                      <a:pt x="12376" y="2054"/>
                      <a:pt x="12189" y="1596"/>
                      <a:pt x="11782" y="1147"/>
                    </a:cubicBezTo>
                    <a:cubicBezTo>
                      <a:pt x="11258" y="569"/>
                      <a:pt x="10630" y="216"/>
                      <a:pt x="9872" y="85"/>
                    </a:cubicBezTo>
                    <a:cubicBezTo>
                      <a:pt x="9126" y="-41"/>
                      <a:pt x="8358" y="-30"/>
                      <a:pt x="7564" y="136"/>
                    </a:cubicBezTo>
                    <a:cubicBezTo>
                      <a:pt x="6780" y="309"/>
                      <a:pt x="6032" y="595"/>
                      <a:pt x="5324" y="997"/>
                    </a:cubicBezTo>
                    <a:cubicBezTo>
                      <a:pt x="4617" y="1399"/>
                      <a:pt x="4048" y="1811"/>
                      <a:pt x="3626" y="2213"/>
                    </a:cubicBezTo>
                    <a:cubicBezTo>
                      <a:pt x="3464" y="2066"/>
                      <a:pt x="3302" y="1918"/>
                      <a:pt x="3141" y="1773"/>
                    </a:cubicBezTo>
                    <a:cubicBezTo>
                      <a:pt x="2963" y="1614"/>
                      <a:pt x="2739" y="1530"/>
                      <a:pt x="2471" y="1535"/>
                    </a:cubicBezTo>
                    <a:cubicBezTo>
                      <a:pt x="2200" y="1535"/>
                      <a:pt x="1977" y="1647"/>
                      <a:pt x="1793" y="1853"/>
                    </a:cubicBezTo>
                    <a:cubicBezTo>
                      <a:pt x="1615" y="2054"/>
                      <a:pt x="1530" y="2288"/>
                      <a:pt x="1565" y="2536"/>
                    </a:cubicBezTo>
                    <a:cubicBezTo>
                      <a:pt x="1589" y="2793"/>
                      <a:pt x="1696" y="2989"/>
                      <a:pt x="1880" y="3139"/>
                    </a:cubicBezTo>
                    <a:cubicBezTo>
                      <a:pt x="2044" y="3270"/>
                      <a:pt x="2203" y="3401"/>
                      <a:pt x="2364" y="3537"/>
                    </a:cubicBezTo>
                    <a:cubicBezTo>
                      <a:pt x="1731" y="4276"/>
                      <a:pt x="1207" y="5094"/>
                      <a:pt x="795" y="5957"/>
                    </a:cubicBezTo>
                    <a:cubicBezTo>
                      <a:pt x="378" y="6820"/>
                      <a:pt x="130" y="7676"/>
                      <a:pt x="37" y="8509"/>
                    </a:cubicBezTo>
                    <a:cubicBezTo>
                      <a:pt x="-59" y="9346"/>
                      <a:pt x="33" y="10113"/>
                      <a:pt x="298" y="10824"/>
                    </a:cubicBezTo>
                    <a:cubicBezTo>
                      <a:pt x="566" y="11540"/>
                      <a:pt x="1056" y="12148"/>
                      <a:pt x="1774" y="12723"/>
                    </a:cubicBezTo>
                    <a:cubicBezTo>
                      <a:pt x="2942" y="13658"/>
                      <a:pt x="4321" y="14056"/>
                      <a:pt x="5915" y="13967"/>
                    </a:cubicBezTo>
                    <a:cubicBezTo>
                      <a:pt x="7507" y="13874"/>
                      <a:pt x="9223" y="13415"/>
                      <a:pt x="11064" y="12461"/>
                    </a:cubicBezTo>
                    <a:cubicBezTo>
                      <a:pt x="12532" y="14093"/>
                      <a:pt x="14002" y="15716"/>
                      <a:pt x="15470" y="17223"/>
                    </a:cubicBezTo>
                    <a:cubicBezTo>
                      <a:pt x="14849" y="17728"/>
                      <a:pt x="14305" y="18018"/>
                      <a:pt x="13826" y="18111"/>
                    </a:cubicBezTo>
                    <a:cubicBezTo>
                      <a:pt x="13344" y="18210"/>
                      <a:pt x="12917" y="18200"/>
                      <a:pt x="12530" y="18088"/>
                    </a:cubicBezTo>
                    <a:cubicBezTo>
                      <a:pt x="12142" y="17971"/>
                      <a:pt x="11782" y="17803"/>
                      <a:pt x="11455" y="17587"/>
                    </a:cubicBezTo>
                    <a:cubicBezTo>
                      <a:pt x="11125" y="17368"/>
                      <a:pt x="10799" y="17181"/>
                      <a:pt x="10474" y="17026"/>
                    </a:cubicBezTo>
                    <a:cubicBezTo>
                      <a:pt x="10154" y="16872"/>
                      <a:pt x="9823" y="16788"/>
                      <a:pt x="9486" y="16783"/>
                    </a:cubicBezTo>
                    <a:cubicBezTo>
                      <a:pt x="9145" y="16778"/>
                      <a:pt x="8785" y="16937"/>
                      <a:pt x="8388" y="17265"/>
                    </a:cubicBezTo>
                    <a:cubicBezTo>
                      <a:pt x="7981" y="17606"/>
                      <a:pt x="7777" y="18004"/>
                      <a:pt x="7777" y="18453"/>
                    </a:cubicBezTo>
                    <a:cubicBezTo>
                      <a:pt x="7777" y="18897"/>
                      <a:pt x="7991" y="19351"/>
                      <a:pt x="8408" y="19809"/>
                    </a:cubicBezTo>
                    <a:cubicBezTo>
                      <a:pt x="8830" y="20268"/>
                      <a:pt x="9379" y="20651"/>
                      <a:pt x="10042" y="20955"/>
                    </a:cubicBezTo>
                    <a:cubicBezTo>
                      <a:pt x="10708" y="21259"/>
                      <a:pt x="11455" y="21451"/>
                      <a:pt x="12279" y="21502"/>
                    </a:cubicBezTo>
                    <a:cubicBezTo>
                      <a:pt x="13103" y="21559"/>
                      <a:pt x="13970" y="21437"/>
                      <a:pt x="14886" y="21109"/>
                    </a:cubicBezTo>
                    <a:cubicBezTo>
                      <a:pt x="15807" y="20787"/>
                      <a:pt x="16721" y="20202"/>
                      <a:pt x="17617" y="19332"/>
                    </a:cubicBezTo>
                    <a:cubicBezTo>
                      <a:pt x="18051" y="19739"/>
                      <a:pt x="18489" y="20127"/>
                      <a:pt x="18921" y="20501"/>
                    </a:cubicBezTo>
                    <a:cubicBezTo>
                      <a:pt x="19107" y="20656"/>
                      <a:pt x="19328" y="20731"/>
                      <a:pt x="19601" y="20712"/>
                    </a:cubicBezTo>
                    <a:cubicBezTo>
                      <a:pt x="19861" y="20703"/>
                      <a:pt x="20090" y="20586"/>
                      <a:pt x="20269" y="20375"/>
                    </a:cubicBezTo>
                    <a:cubicBezTo>
                      <a:pt x="20455" y="20160"/>
                      <a:pt x="20532" y="19921"/>
                      <a:pt x="20503" y="19674"/>
                    </a:cubicBezTo>
                    <a:cubicBezTo>
                      <a:pt x="20477" y="19421"/>
                      <a:pt x="20371" y="19229"/>
                      <a:pt x="20192" y="19089"/>
                    </a:cubicBezTo>
                    <a:cubicBezTo>
                      <a:pt x="19755" y="18752"/>
                      <a:pt x="19321" y="18397"/>
                      <a:pt x="18884" y="18022"/>
                    </a:cubicBezTo>
                    <a:cubicBezTo>
                      <a:pt x="19626" y="17143"/>
                      <a:pt x="20221" y="16217"/>
                      <a:pt x="20664" y="15300"/>
                    </a:cubicBezTo>
                    <a:cubicBezTo>
                      <a:pt x="21103" y="14379"/>
                      <a:pt x="21367" y="13490"/>
                      <a:pt x="21453" y="12667"/>
                    </a:cubicBezTo>
                    <a:cubicBezTo>
                      <a:pt x="21540" y="11839"/>
                      <a:pt x="21439" y="11091"/>
                      <a:pt x="21159" y="10412"/>
                    </a:cubicBezTo>
                    <a:cubicBezTo>
                      <a:pt x="20880" y="9725"/>
                      <a:pt x="20386" y="9135"/>
                      <a:pt x="19678" y="857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marL="0" marR="0" lvl="0" indent="0" algn="ctr" defTabSz="304792" eaLnBrk="1" fontAlgn="base" latinLnBrk="0" hangingPunct="0">
                  <a:lnSpc>
                    <a:spcPct val="100000"/>
                  </a:lnSpc>
                  <a:spcBef>
                    <a:spcPct val="0"/>
                  </a:spcBef>
                  <a:spcAft>
                    <a:spcPct val="0"/>
                  </a:spcAft>
                  <a:buClrTx/>
                  <a:buSzTx/>
                  <a:buFontTx/>
                  <a:buNone/>
                  <a:tabLst/>
                  <a:defRPr/>
                </a:pPr>
                <a:endParaRPr kumimoji="0" lang="en-US" sz="2000" b="0" i="0" u="none" strike="noStrike" kern="0" cap="none" spc="0" normalizeH="0" baseline="0" noProof="0" smtClean="0">
                  <a:ln>
                    <a:noFill/>
                  </a:ln>
                  <a:solidFill>
                    <a:srgbClr val="080808"/>
                  </a:solidFill>
                  <a:effectLst>
                    <a:outerShdw blurRad="38100" dist="38100" dir="2700000" algn="tl">
                      <a:srgbClr val="000000"/>
                    </a:outerShdw>
                  </a:effectLst>
                  <a:uLnTx/>
                  <a:uFillTx/>
                  <a:latin typeface="微软雅黑" panose="020B0503020204020204" pitchFamily="34" charset="-122"/>
                  <a:ea typeface="微软雅黑" panose="020B0503020204020204" pitchFamily="34" charset="-122"/>
                  <a:sym typeface="Gill Sans" charset="0"/>
                </a:endParaRPr>
              </a:p>
            </p:txBody>
          </p:sp>
          <p:sp>
            <p:nvSpPr>
              <p:cNvPr id="33" name="AutoShape 54"/>
              <p:cNvSpPr>
                <a:spLocks/>
              </p:cNvSpPr>
              <p:nvPr/>
            </p:nvSpPr>
            <p:spPr bwMode="auto">
              <a:xfrm>
                <a:off x="8375650" y="2896394"/>
                <a:ext cx="70644" cy="73819"/>
              </a:xfrm>
              <a:custGeom>
                <a:avLst/>
                <a:gdLst>
                  <a:gd name="T0" fmla="+- 0 10791 197"/>
                  <a:gd name="T1" fmla="*/ T0 w 21188"/>
                  <a:gd name="T2" fmla="+- 0 10794 193"/>
                  <a:gd name="T3" fmla="*/ 10794 h 21203"/>
                  <a:gd name="T4" fmla="+- 0 10791 197"/>
                  <a:gd name="T5" fmla="*/ T4 w 21188"/>
                  <a:gd name="T6" fmla="+- 0 10794 193"/>
                  <a:gd name="T7" fmla="*/ 10794 h 21203"/>
                  <a:gd name="T8" fmla="+- 0 10791 197"/>
                  <a:gd name="T9" fmla="*/ T8 w 21188"/>
                  <a:gd name="T10" fmla="+- 0 10794 193"/>
                  <a:gd name="T11" fmla="*/ 10794 h 21203"/>
                  <a:gd name="T12" fmla="+- 0 10791 197"/>
                  <a:gd name="T13" fmla="*/ T12 w 21188"/>
                  <a:gd name="T14" fmla="+- 0 10794 193"/>
                  <a:gd name="T15" fmla="*/ 10794 h 21203"/>
                </a:gdLst>
                <a:ahLst/>
                <a:cxnLst>
                  <a:cxn ang="0">
                    <a:pos x="T1" y="T3"/>
                  </a:cxn>
                  <a:cxn ang="0">
                    <a:pos x="T5" y="T7"/>
                  </a:cxn>
                  <a:cxn ang="0">
                    <a:pos x="T9" y="T11"/>
                  </a:cxn>
                  <a:cxn ang="0">
                    <a:pos x="T13" y="T15"/>
                  </a:cxn>
                </a:cxnLst>
                <a:rect l="0" t="0" r="r" b="b"/>
                <a:pathLst>
                  <a:path w="21188" h="21203">
                    <a:moveTo>
                      <a:pt x="17615" y="468"/>
                    </a:moveTo>
                    <a:lnTo>
                      <a:pt x="17606" y="468"/>
                    </a:lnTo>
                    <a:cubicBezTo>
                      <a:pt x="14870" y="2476"/>
                      <a:pt x="12200" y="4590"/>
                      <a:pt x="9727" y="6958"/>
                    </a:cubicBezTo>
                    <a:cubicBezTo>
                      <a:pt x="7348" y="9227"/>
                      <a:pt x="5200" y="11619"/>
                      <a:pt x="3329" y="14060"/>
                    </a:cubicBezTo>
                    <a:lnTo>
                      <a:pt x="341" y="17962"/>
                    </a:lnTo>
                    <a:lnTo>
                      <a:pt x="350" y="17970"/>
                    </a:lnTo>
                    <a:cubicBezTo>
                      <a:pt x="-197" y="18786"/>
                      <a:pt x="-106" y="19880"/>
                      <a:pt x="638" y="20590"/>
                    </a:cubicBezTo>
                    <a:cubicBezTo>
                      <a:pt x="1491" y="21407"/>
                      <a:pt x="2889" y="21407"/>
                      <a:pt x="3746" y="20590"/>
                    </a:cubicBezTo>
                    <a:cubicBezTo>
                      <a:pt x="3877" y="20460"/>
                      <a:pt x="3984" y="20321"/>
                      <a:pt x="4069" y="20174"/>
                    </a:cubicBezTo>
                    <a:lnTo>
                      <a:pt x="6867" y="16517"/>
                    </a:lnTo>
                    <a:cubicBezTo>
                      <a:pt x="8601" y="14255"/>
                      <a:pt x="10606" y="12027"/>
                      <a:pt x="12824" y="9913"/>
                    </a:cubicBezTo>
                    <a:cubicBezTo>
                      <a:pt x="15281" y="7570"/>
                      <a:pt x="17557" y="5758"/>
                      <a:pt x="20329" y="3749"/>
                    </a:cubicBezTo>
                    <a:lnTo>
                      <a:pt x="20321" y="3741"/>
                    </a:lnTo>
                    <a:cubicBezTo>
                      <a:pt x="20400" y="3684"/>
                      <a:pt x="20473" y="3635"/>
                      <a:pt x="20543" y="3570"/>
                    </a:cubicBezTo>
                    <a:cubicBezTo>
                      <a:pt x="21402" y="2753"/>
                      <a:pt x="21402" y="1427"/>
                      <a:pt x="20543" y="606"/>
                    </a:cubicBezTo>
                    <a:cubicBezTo>
                      <a:pt x="19742" y="-161"/>
                      <a:pt x="18472" y="-193"/>
                      <a:pt x="17615" y="468"/>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marL="0" marR="0" lvl="0" indent="0" algn="ctr" defTabSz="304792" eaLnBrk="1" fontAlgn="base" latinLnBrk="0" hangingPunct="0">
                  <a:lnSpc>
                    <a:spcPct val="100000"/>
                  </a:lnSpc>
                  <a:spcBef>
                    <a:spcPct val="0"/>
                  </a:spcBef>
                  <a:spcAft>
                    <a:spcPct val="0"/>
                  </a:spcAft>
                  <a:buClrTx/>
                  <a:buSzTx/>
                  <a:buFontTx/>
                  <a:buNone/>
                  <a:tabLst/>
                  <a:defRPr/>
                </a:pPr>
                <a:endParaRPr kumimoji="0" lang="en-US" sz="2000" b="0" i="0" u="none" strike="noStrike" kern="0" cap="none" spc="0" normalizeH="0" baseline="0" noProof="0" smtClean="0">
                  <a:ln>
                    <a:noFill/>
                  </a:ln>
                  <a:solidFill>
                    <a:srgbClr val="080808"/>
                  </a:solidFill>
                  <a:effectLst>
                    <a:outerShdw blurRad="38100" dist="38100" dir="2700000" algn="tl">
                      <a:srgbClr val="000000"/>
                    </a:outerShdw>
                  </a:effectLst>
                  <a:uLnTx/>
                  <a:uFillTx/>
                  <a:latin typeface="微软雅黑" panose="020B0503020204020204" pitchFamily="34" charset="-122"/>
                  <a:ea typeface="微软雅黑" panose="020B0503020204020204" pitchFamily="34" charset="-122"/>
                  <a:sym typeface="Gill Sans" charset="0"/>
                </a:endParaRPr>
              </a:p>
            </p:txBody>
          </p:sp>
          <p:sp>
            <p:nvSpPr>
              <p:cNvPr id="34" name="AutoShape 55"/>
              <p:cNvSpPr>
                <a:spLocks/>
              </p:cNvSpPr>
              <p:nvPr/>
            </p:nvSpPr>
            <p:spPr bwMode="auto">
              <a:xfrm>
                <a:off x="8448675" y="2649538"/>
                <a:ext cx="71438" cy="74613"/>
              </a:xfrm>
              <a:custGeom>
                <a:avLst/>
                <a:gdLst>
                  <a:gd name="T0" fmla="+- 0 10803 213"/>
                  <a:gd name="T1" fmla="*/ T0 w 21180"/>
                  <a:gd name="T2" fmla="+- 0 10801 203"/>
                  <a:gd name="T3" fmla="*/ 10801 h 21196"/>
                  <a:gd name="T4" fmla="+- 0 10803 213"/>
                  <a:gd name="T5" fmla="*/ T4 w 21180"/>
                  <a:gd name="T6" fmla="+- 0 10801 203"/>
                  <a:gd name="T7" fmla="*/ 10801 h 21196"/>
                  <a:gd name="T8" fmla="+- 0 10803 213"/>
                  <a:gd name="T9" fmla="*/ T8 w 21180"/>
                  <a:gd name="T10" fmla="+- 0 10801 203"/>
                  <a:gd name="T11" fmla="*/ 10801 h 21196"/>
                  <a:gd name="T12" fmla="+- 0 10803 213"/>
                  <a:gd name="T13" fmla="*/ T12 w 21180"/>
                  <a:gd name="T14" fmla="+- 0 10801 203"/>
                  <a:gd name="T15" fmla="*/ 10801 h 21196"/>
                </a:gdLst>
                <a:ahLst/>
                <a:cxnLst>
                  <a:cxn ang="0">
                    <a:pos x="T1" y="T3"/>
                  </a:cxn>
                  <a:cxn ang="0">
                    <a:pos x="T5" y="T7"/>
                  </a:cxn>
                  <a:cxn ang="0">
                    <a:pos x="T9" y="T11"/>
                  </a:cxn>
                  <a:cxn ang="0">
                    <a:pos x="T13" y="T15"/>
                  </a:cxn>
                </a:cxnLst>
                <a:rect l="0" t="0" r="r" b="b"/>
                <a:pathLst>
                  <a:path w="21180" h="21196">
                    <a:moveTo>
                      <a:pt x="8372" y="11356"/>
                    </a:moveTo>
                    <a:cubicBezTo>
                      <a:pt x="6122" y="13508"/>
                      <a:pt x="3675" y="15444"/>
                      <a:pt x="1144" y="17292"/>
                    </a:cubicBezTo>
                    <a:cubicBezTo>
                      <a:pt x="963" y="17388"/>
                      <a:pt x="786" y="17493"/>
                      <a:pt x="637" y="17645"/>
                    </a:cubicBezTo>
                    <a:cubicBezTo>
                      <a:pt x="-213" y="18457"/>
                      <a:pt x="-213" y="19774"/>
                      <a:pt x="637" y="20585"/>
                    </a:cubicBezTo>
                    <a:cubicBezTo>
                      <a:pt x="1464" y="21380"/>
                      <a:pt x="2796" y="21397"/>
                      <a:pt x="3652" y="20641"/>
                    </a:cubicBezTo>
                    <a:lnTo>
                      <a:pt x="3665" y="20649"/>
                    </a:lnTo>
                    <a:cubicBezTo>
                      <a:pt x="6364" y="18673"/>
                      <a:pt x="8988" y="16581"/>
                      <a:pt x="11419" y="14263"/>
                    </a:cubicBezTo>
                    <a:cubicBezTo>
                      <a:pt x="13759" y="12030"/>
                      <a:pt x="15873" y="9685"/>
                      <a:pt x="17715" y="7283"/>
                    </a:cubicBezTo>
                    <a:lnTo>
                      <a:pt x="20663" y="3427"/>
                    </a:lnTo>
                    <a:lnTo>
                      <a:pt x="20654" y="3419"/>
                    </a:lnTo>
                    <a:cubicBezTo>
                      <a:pt x="21386" y="2600"/>
                      <a:pt x="21357" y="1379"/>
                      <a:pt x="20541" y="608"/>
                    </a:cubicBezTo>
                    <a:cubicBezTo>
                      <a:pt x="19697" y="-203"/>
                      <a:pt x="18323" y="-203"/>
                      <a:pt x="17468" y="608"/>
                    </a:cubicBezTo>
                    <a:cubicBezTo>
                      <a:pt x="17313" y="760"/>
                      <a:pt x="17197" y="937"/>
                      <a:pt x="17094" y="1114"/>
                    </a:cubicBezTo>
                    <a:lnTo>
                      <a:pt x="14228" y="4857"/>
                    </a:lnTo>
                    <a:cubicBezTo>
                      <a:pt x="12526" y="7090"/>
                      <a:pt x="10552" y="9275"/>
                      <a:pt x="8372" y="11356"/>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marL="0" marR="0" lvl="0" indent="0" algn="ctr" defTabSz="304792" eaLnBrk="1" fontAlgn="base" latinLnBrk="0" hangingPunct="0">
                  <a:lnSpc>
                    <a:spcPct val="100000"/>
                  </a:lnSpc>
                  <a:spcBef>
                    <a:spcPct val="0"/>
                  </a:spcBef>
                  <a:spcAft>
                    <a:spcPct val="0"/>
                  </a:spcAft>
                  <a:buClrTx/>
                  <a:buSzTx/>
                  <a:buFontTx/>
                  <a:buNone/>
                  <a:tabLst/>
                  <a:defRPr/>
                </a:pPr>
                <a:endParaRPr kumimoji="0" lang="en-US" sz="2000" b="0" i="0" u="none" strike="noStrike" kern="0" cap="none" spc="0" normalizeH="0" baseline="0" noProof="0" smtClean="0">
                  <a:ln>
                    <a:noFill/>
                  </a:ln>
                  <a:solidFill>
                    <a:srgbClr val="080808"/>
                  </a:solidFill>
                  <a:effectLst>
                    <a:outerShdw blurRad="38100" dist="38100" dir="2700000" algn="tl">
                      <a:srgbClr val="000000"/>
                    </a:outerShdw>
                  </a:effectLst>
                  <a:uLnTx/>
                  <a:uFillTx/>
                  <a:latin typeface="微软雅黑" panose="020B0503020204020204" pitchFamily="34" charset="-122"/>
                  <a:ea typeface="微软雅黑" panose="020B0503020204020204" pitchFamily="34" charset="-122"/>
                  <a:sym typeface="Gill Sans" charset="0"/>
                </a:endParaRPr>
              </a:p>
            </p:txBody>
          </p:sp>
        </p:grpSp>
      </p:grpSp>
      <p:grpSp>
        <p:nvGrpSpPr>
          <p:cNvPr id="35" name="组合 34"/>
          <p:cNvGrpSpPr/>
          <p:nvPr/>
        </p:nvGrpSpPr>
        <p:grpSpPr>
          <a:xfrm>
            <a:off x="4461127" y="1556351"/>
            <a:ext cx="3409240" cy="4309748"/>
            <a:chOff x="3179847" y="1197818"/>
            <a:chExt cx="2556930" cy="3232311"/>
          </a:xfrm>
        </p:grpSpPr>
        <p:pic>
          <p:nvPicPr>
            <p:cNvPr id="36" name="图片 3"/>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3179847" y="1197818"/>
              <a:ext cx="2556930" cy="3232311"/>
            </a:xfrm>
            <a:prstGeom prst="rect">
              <a:avLst/>
            </a:prstGeom>
            <a:effectLst>
              <a:outerShdw blurRad="50800" dist="38100" dir="2700000" algn="tl" rotWithShape="0">
                <a:prstClr val="black">
                  <a:alpha val="40000"/>
                </a:prstClr>
              </a:outerShdw>
            </a:effectLst>
          </p:spPr>
        </p:pic>
        <p:sp>
          <p:nvSpPr>
            <p:cNvPr id="37" name="Rectangle 5"/>
            <p:cNvSpPr/>
            <p:nvPr/>
          </p:nvSpPr>
          <p:spPr>
            <a:xfrm>
              <a:off x="3539006" y="1570718"/>
              <a:ext cx="1868588" cy="2524313"/>
            </a:xfrm>
            <a:prstGeom prst="rect">
              <a:avLst/>
            </a:prstGeom>
            <a:blipFill>
              <a:blip r:embed="rId3" cstate="screen">
                <a:extLst>
                  <a:ext uri="{28A0092B-C50C-407E-A947-70E740481C1C}">
                    <a14:useLocalDpi xmlns:a14="http://schemas.microsoft.com/office/drawing/2010/main"/>
                  </a:ext>
                </a:extLst>
              </a:blip>
              <a:stretch>
                <a:fillRect/>
              </a:stretch>
            </a:blipFill>
            <a:ln w="25400" cap="flat" cmpd="sng" algn="ctr">
              <a:noFill/>
              <a:prstDash val="solid"/>
            </a:ln>
            <a:effectLst/>
          </p:spPr>
          <p:txBody>
            <a:bodyPr rtlCol="0" anchor="ctr"/>
            <a:lstStyle/>
            <a:p>
              <a:pPr marL="0" marR="0" lvl="0" indent="0" algn="ctr" defTabSz="1219261" eaLnBrk="1" fontAlgn="auto" latinLnBrk="0" hangingPunct="1">
                <a:lnSpc>
                  <a:spcPct val="100000"/>
                </a:lnSpc>
                <a:spcBef>
                  <a:spcPts val="0"/>
                </a:spcBef>
                <a:spcAft>
                  <a:spcPts val="0"/>
                </a:spcAft>
                <a:buClrTx/>
                <a:buSzTx/>
                <a:buFontTx/>
                <a:buNone/>
                <a:tabLst/>
                <a:defRPr/>
              </a:pPr>
              <a:endParaRPr kumimoji="0" lang="en-GB" sz="3200" b="0" i="0" u="none" strike="noStrike" kern="0" cap="none" spc="0" normalizeH="0" baseline="0" noProof="0" smtClean="0">
                <a:ln>
                  <a:noFill/>
                </a:ln>
                <a:solidFill>
                  <a:srgbClr val="080808"/>
                </a:solidFill>
                <a:effectLst/>
                <a:uLnTx/>
                <a:uFillTx/>
                <a:latin typeface="微软雅黑" panose="020B0503020204020204" pitchFamily="34" charset="-122"/>
                <a:ea typeface="微软雅黑" panose="020B0503020204020204" pitchFamily="34" charset="-122"/>
              </a:endParaRPr>
            </a:p>
          </p:txBody>
        </p:sp>
      </p:grpSp>
      <p:grpSp>
        <p:nvGrpSpPr>
          <p:cNvPr id="38" name="组合 37"/>
          <p:cNvGrpSpPr/>
          <p:nvPr/>
        </p:nvGrpSpPr>
        <p:grpSpPr>
          <a:xfrm>
            <a:off x="3626358" y="2134295"/>
            <a:ext cx="635744" cy="462088"/>
            <a:chOff x="2553770" y="1555001"/>
            <a:chExt cx="476808" cy="346566"/>
          </a:xfrm>
        </p:grpSpPr>
        <p:sp>
          <p:nvSpPr>
            <p:cNvPr id="39" name="Pentagon 9"/>
            <p:cNvSpPr/>
            <p:nvPr/>
          </p:nvSpPr>
          <p:spPr>
            <a:xfrm flipH="1">
              <a:off x="2553770" y="1555001"/>
              <a:ext cx="476808" cy="346566"/>
            </a:xfrm>
            <a:prstGeom prst="homePlate">
              <a:avLst>
                <a:gd name="adj" fmla="val 23830"/>
              </a:avLst>
            </a:prstGeom>
            <a:solidFill>
              <a:srgbClr val="076655"/>
            </a:solidFill>
            <a:ln w="25400" cap="flat" cmpd="sng" algn="ctr">
              <a:noFill/>
              <a:prstDash val="solid"/>
            </a:ln>
            <a:effectLst/>
          </p:spPr>
          <p:txBody>
            <a:bodyPr rtlCol="0" anchor="ctr"/>
            <a:lstStyle/>
            <a:p>
              <a:pPr marL="0" marR="0" lvl="0" indent="0" algn="ctr" defTabSz="1219170" eaLnBrk="1" fontAlgn="auto" latinLnBrk="0" hangingPunct="1">
                <a:lnSpc>
                  <a:spcPct val="100000"/>
                </a:lnSpc>
                <a:spcBef>
                  <a:spcPts val="0"/>
                </a:spcBef>
                <a:spcAft>
                  <a:spcPts val="0"/>
                </a:spcAft>
                <a:buClrTx/>
                <a:buSzTx/>
                <a:buFontTx/>
                <a:buNone/>
                <a:tabLst/>
                <a:defRPr/>
              </a:pPr>
              <a:endParaRPr kumimoji="0" lang="en-GB" sz="2400" b="0" i="0" u="none" strike="noStrike" kern="0" cap="none" spc="0" normalizeH="0" baseline="0" noProof="0" smtClean="0">
                <a:ln>
                  <a:noFill/>
                </a:ln>
                <a:solidFill>
                  <a:srgbClr val="080808"/>
                </a:solidFill>
                <a:effectLst/>
                <a:uLnTx/>
                <a:uFillTx/>
                <a:latin typeface="微软雅黑" panose="020B0503020204020204" pitchFamily="34" charset="-122"/>
                <a:ea typeface="微软雅黑" panose="020B0503020204020204" pitchFamily="34" charset="-122"/>
              </a:endParaRPr>
            </a:p>
          </p:txBody>
        </p:sp>
        <p:grpSp>
          <p:nvGrpSpPr>
            <p:cNvPr id="40" name="Group 36"/>
            <p:cNvGrpSpPr/>
            <p:nvPr/>
          </p:nvGrpSpPr>
          <p:grpSpPr>
            <a:xfrm>
              <a:off x="2715031" y="1600024"/>
              <a:ext cx="181552" cy="264651"/>
              <a:chOff x="3582988" y="3510757"/>
              <a:chExt cx="319088" cy="465138"/>
            </a:xfrm>
            <a:solidFill>
              <a:srgbClr val="FFFFFF"/>
            </a:solidFill>
          </p:grpSpPr>
          <p:sp>
            <p:nvSpPr>
              <p:cNvPr id="41" name="AutoShape 113"/>
              <p:cNvSpPr>
                <a:spLocks/>
              </p:cNvSpPr>
              <p:nvPr/>
            </p:nvSpPr>
            <p:spPr bwMode="auto">
              <a:xfrm>
                <a:off x="3582988" y="3510757"/>
                <a:ext cx="319088"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marL="0" marR="0" lvl="0" indent="0" algn="ctr" defTabSz="304792" eaLnBrk="1" fontAlgn="base" latinLnBrk="0" hangingPunct="0">
                  <a:lnSpc>
                    <a:spcPct val="100000"/>
                  </a:lnSpc>
                  <a:spcBef>
                    <a:spcPct val="0"/>
                  </a:spcBef>
                  <a:spcAft>
                    <a:spcPct val="0"/>
                  </a:spcAft>
                  <a:buClrTx/>
                  <a:buSzTx/>
                  <a:buFontTx/>
                  <a:buNone/>
                  <a:tabLst/>
                  <a:defRPr/>
                </a:pPr>
                <a:endParaRPr kumimoji="0" lang="en-US" sz="3200" b="0" i="0" u="none" strike="noStrike" kern="0" cap="none" spc="0" normalizeH="0" baseline="0" noProof="0" smtClean="0">
                  <a:ln>
                    <a:noFill/>
                  </a:ln>
                  <a:solidFill>
                    <a:srgbClr val="080808"/>
                  </a:solidFill>
                  <a:effectLst/>
                  <a:uLnTx/>
                  <a:uFillTx/>
                  <a:latin typeface="微软雅黑" panose="020B0503020204020204" pitchFamily="34" charset="-122"/>
                  <a:ea typeface="微软雅黑" panose="020B0503020204020204" pitchFamily="34" charset="-122"/>
                  <a:sym typeface="Gill Sans" charset="0"/>
                </a:endParaRPr>
              </a:p>
            </p:txBody>
          </p:sp>
          <p:sp>
            <p:nvSpPr>
              <p:cNvPr id="42" name="AutoShape 114"/>
              <p:cNvSpPr>
                <a:spLocks/>
              </p:cNvSpPr>
              <p:nvPr/>
            </p:nvSpPr>
            <p:spPr bwMode="auto">
              <a:xfrm>
                <a:off x="3655219" y="3583782"/>
                <a:ext cx="94456" cy="944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marL="0" marR="0" lvl="0" indent="0" algn="ctr" defTabSz="304792" eaLnBrk="1" fontAlgn="base" latinLnBrk="0" hangingPunct="0">
                  <a:lnSpc>
                    <a:spcPct val="100000"/>
                  </a:lnSpc>
                  <a:spcBef>
                    <a:spcPct val="0"/>
                  </a:spcBef>
                  <a:spcAft>
                    <a:spcPct val="0"/>
                  </a:spcAft>
                  <a:buClrTx/>
                  <a:buSzTx/>
                  <a:buFontTx/>
                  <a:buNone/>
                  <a:tabLst/>
                  <a:defRPr/>
                </a:pPr>
                <a:endParaRPr kumimoji="0" lang="en-US" sz="3200" b="0" i="0" u="none" strike="noStrike" kern="0" cap="none" spc="0" normalizeH="0" baseline="0" noProof="0" smtClean="0">
                  <a:ln>
                    <a:noFill/>
                  </a:ln>
                  <a:solidFill>
                    <a:srgbClr val="080808"/>
                  </a:solidFill>
                  <a:effectLst/>
                  <a:uLnTx/>
                  <a:uFillTx/>
                  <a:latin typeface="微软雅黑" panose="020B0503020204020204" pitchFamily="34" charset="-122"/>
                  <a:ea typeface="微软雅黑" panose="020B0503020204020204" pitchFamily="34" charset="-122"/>
                  <a:sym typeface="Gill Sans" charset="0"/>
                </a:endParaRPr>
              </a:p>
            </p:txBody>
          </p:sp>
        </p:grpSp>
      </p:grpSp>
      <p:grpSp>
        <p:nvGrpSpPr>
          <p:cNvPr id="43" name="组合 42"/>
          <p:cNvGrpSpPr/>
          <p:nvPr/>
        </p:nvGrpSpPr>
        <p:grpSpPr>
          <a:xfrm>
            <a:off x="3636995" y="3539668"/>
            <a:ext cx="635744" cy="462088"/>
            <a:chOff x="2561748" y="2421743"/>
            <a:chExt cx="476808" cy="346566"/>
          </a:xfrm>
        </p:grpSpPr>
        <p:sp>
          <p:nvSpPr>
            <p:cNvPr id="44" name="Pentagon 9"/>
            <p:cNvSpPr/>
            <p:nvPr/>
          </p:nvSpPr>
          <p:spPr>
            <a:xfrm flipH="1">
              <a:off x="2561748" y="2421743"/>
              <a:ext cx="476808" cy="346566"/>
            </a:xfrm>
            <a:prstGeom prst="homePlate">
              <a:avLst>
                <a:gd name="adj" fmla="val 23830"/>
              </a:avLst>
            </a:prstGeom>
            <a:solidFill>
              <a:srgbClr val="076655"/>
            </a:solidFill>
            <a:ln w="25400" cap="flat" cmpd="sng" algn="ctr">
              <a:noFill/>
              <a:prstDash val="solid"/>
            </a:ln>
            <a:effectLst/>
          </p:spPr>
          <p:txBody>
            <a:bodyPr rtlCol="0" anchor="ctr"/>
            <a:lstStyle/>
            <a:p>
              <a:pPr marL="0" marR="0" lvl="0" indent="0" algn="ctr" defTabSz="1219170" eaLnBrk="1" fontAlgn="auto" latinLnBrk="0" hangingPunct="1">
                <a:lnSpc>
                  <a:spcPct val="100000"/>
                </a:lnSpc>
                <a:spcBef>
                  <a:spcPts val="0"/>
                </a:spcBef>
                <a:spcAft>
                  <a:spcPts val="0"/>
                </a:spcAft>
                <a:buClrTx/>
                <a:buSzTx/>
                <a:buFontTx/>
                <a:buNone/>
                <a:tabLst/>
                <a:defRPr/>
              </a:pPr>
              <a:endParaRPr kumimoji="0" lang="en-GB" sz="2400" b="0" i="0" u="none" strike="noStrike" kern="0" cap="none" spc="0" normalizeH="0" baseline="0" noProof="0" smtClean="0">
                <a:ln>
                  <a:noFill/>
                </a:ln>
                <a:solidFill>
                  <a:srgbClr val="080808"/>
                </a:solidFill>
                <a:effectLst/>
                <a:uLnTx/>
                <a:uFillTx/>
                <a:latin typeface="微软雅黑" panose="020B0503020204020204" pitchFamily="34" charset="-122"/>
                <a:ea typeface="微软雅黑" panose="020B0503020204020204" pitchFamily="34" charset="-122"/>
              </a:endParaRPr>
            </a:p>
          </p:txBody>
        </p:sp>
        <p:sp>
          <p:nvSpPr>
            <p:cNvPr id="45" name="AutoShape 83"/>
            <p:cNvSpPr>
              <a:spLocks/>
            </p:cNvSpPr>
            <p:nvPr/>
          </p:nvSpPr>
          <p:spPr bwMode="auto">
            <a:xfrm>
              <a:off x="2715031" y="2508314"/>
              <a:ext cx="264199" cy="17342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1610" y="13990"/>
                  </a:moveTo>
                  <a:cubicBezTo>
                    <a:pt x="11373" y="14259"/>
                    <a:pt x="11093" y="14400"/>
                    <a:pt x="10800" y="14400"/>
                  </a:cubicBezTo>
                  <a:cubicBezTo>
                    <a:pt x="10505" y="14400"/>
                    <a:pt x="10225" y="14259"/>
                    <a:pt x="9990" y="13990"/>
                  </a:cubicBezTo>
                  <a:lnTo>
                    <a:pt x="7198" y="10800"/>
                  </a:lnTo>
                  <a:lnTo>
                    <a:pt x="6636" y="10157"/>
                  </a:lnTo>
                  <a:lnTo>
                    <a:pt x="1349" y="4115"/>
                  </a:lnTo>
                  <a:lnTo>
                    <a:pt x="1349" y="4114"/>
                  </a:lnTo>
                  <a:cubicBezTo>
                    <a:pt x="1349" y="2980"/>
                    <a:pt x="1955" y="2057"/>
                    <a:pt x="2699" y="2057"/>
                  </a:cubicBezTo>
                  <a:lnTo>
                    <a:pt x="18899" y="2057"/>
                  </a:lnTo>
                  <a:cubicBezTo>
                    <a:pt x="19643" y="2057"/>
                    <a:pt x="20249" y="2980"/>
                    <a:pt x="20249" y="4114"/>
                  </a:cubicBezTo>
                  <a:cubicBezTo>
                    <a:pt x="20249" y="4114"/>
                    <a:pt x="11610" y="13990"/>
                    <a:pt x="11610" y="13990"/>
                  </a:cubicBezTo>
                  <a:close/>
                  <a:moveTo>
                    <a:pt x="20249" y="16198"/>
                  </a:moveTo>
                  <a:lnTo>
                    <a:pt x="15525" y="10800"/>
                  </a:lnTo>
                  <a:lnTo>
                    <a:pt x="20249" y="5399"/>
                  </a:lnTo>
                  <a:cubicBezTo>
                    <a:pt x="20249" y="5399"/>
                    <a:pt x="20249" y="16198"/>
                    <a:pt x="20249" y="16198"/>
                  </a:cubicBezTo>
                  <a:close/>
                  <a:moveTo>
                    <a:pt x="20249" y="17484"/>
                  </a:moveTo>
                  <a:cubicBezTo>
                    <a:pt x="20249" y="18620"/>
                    <a:pt x="19643" y="19541"/>
                    <a:pt x="18899" y="19541"/>
                  </a:cubicBezTo>
                  <a:lnTo>
                    <a:pt x="2699" y="19541"/>
                  </a:lnTo>
                  <a:cubicBezTo>
                    <a:pt x="1955" y="19541"/>
                    <a:pt x="1349" y="18620"/>
                    <a:pt x="1349" y="17484"/>
                  </a:cubicBezTo>
                  <a:lnTo>
                    <a:pt x="6636" y="11442"/>
                  </a:lnTo>
                  <a:lnTo>
                    <a:pt x="9585" y="14813"/>
                  </a:lnTo>
                  <a:cubicBezTo>
                    <a:pt x="9945" y="15222"/>
                    <a:pt x="10372" y="15429"/>
                    <a:pt x="10800" y="15429"/>
                  </a:cubicBezTo>
                  <a:cubicBezTo>
                    <a:pt x="11228" y="15429"/>
                    <a:pt x="11654" y="15222"/>
                    <a:pt x="12015" y="14813"/>
                  </a:cubicBezTo>
                  <a:lnTo>
                    <a:pt x="14963" y="11442"/>
                  </a:lnTo>
                  <a:cubicBezTo>
                    <a:pt x="14963" y="11442"/>
                    <a:pt x="20249" y="17484"/>
                    <a:pt x="20249" y="17484"/>
                  </a:cubicBezTo>
                  <a:close/>
                  <a:moveTo>
                    <a:pt x="1349" y="5399"/>
                  </a:moveTo>
                  <a:lnTo>
                    <a:pt x="6074" y="10800"/>
                  </a:lnTo>
                  <a:lnTo>
                    <a:pt x="1349" y="16198"/>
                  </a:lnTo>
                  <a:cubicBezTo>
                    <a:pt x="1349" y="16198"/>
                    <a:pt x="1349" y="5399"/>
                    <a:pt x="1349" y="5399"/>
                  </a:cubicBezTo>
                  <a:close/>
                  <a:moveTo>
                    <a:pt x="18899" y="0"/>
                  </a:moveTo>
                  <a:lnTo>
                    <a:pt x="2699" y="0"/>
                  </a:lnTo>
                  <a:cubicBezTo>
                    <a:pt x="1208" y="0"/>
                    <a:pt x="0" y="1842"/>
                    <a:pt x="0" y="4114"/>
                  </a:cubicBezTo>
                  <a:lnTo>
                    <a:pt x="0" y="17484"/>
                  </a:lnTo>
                  <a:cubicBezTo>
                    <a:pt x="0" y="19756"/>
                    <a:pt x="1208" y="21600"/>
                    <a:pt x="2699" y="21600"/>
                  </a:cubicBezTo>
                  <a:lnTo>
                    <a:pt x="18899" y="21600"/>
                  </a:lnTo>
                  <a:cubicBezTo>
                    <a:pt x="20391" y="21600"/>
                    <a:pt x="21600" y="19756"/>
                    <a:pt x="21600" y="17484"/>
                  </a:cubicBezTo>
                  <a:lnTo>
                    <a:pt x="21600" y="4114"/>
                  </a:lnTo>
                  <a:cubicBezTo>
                    <a:pt x="21600" y="1842"/>
                    <a:pt x="20391" y="0"/>
                    <a:pt x="18899" y="0"/>
                  </a:cubicBezTo>
                </a:path>
              </a:pathLst>
            </a:custGeom>
            <a:solidFill>
              <a:srgbClr val="FFFFFF"/>
            </a:solidFill>
            <a:ln>
              <a:noFill/>
            </a:ln>
            <a:effectLst/>
            <a:extLst/>
          </p:spPr>
          <p:txBody>
            <a:bodyPr lIns="25400" tIns="25400" rIns="25400" bIns="25400" anchor="ctr"/>
            <a:lstStyle/>
            <a:p>
              <a:pPr marL="0" marR="0" lvl="0" indent="0" algn="ctr" defTabSz="304792" eaLnBrk="1" fontAlgn="base" latinLnBrk="0" hangingPunct="0">
                <a:lnSpc>
                  <a:spcPct val="100000"/>
                </a:lnSpc>
                <a:spcBef>
                  <a:spcPct val="0"/>
                </a:spcBef>
                <a:spcAft>
                  <a:spcPct val="0"/>
                </a:spcAft>
                <a:buClrTx/>
                <a:buSzTx/>
                <a:buFontTx/>
                <a:buNone/>
                <a:tabLst/>
                <a:defRPr/>
              </a:pPr>
              <a:endParaRPr kumimoji="0" lang="en-US" sz="2000" b="0" i="0" u="none" strike="noStrike" kern="0" cap="none" spc="0" normalizeH="0" baseline="0" noProof="0" smtClean="0">
                <a:ln>
                  <a:noFill/>
                </a:ln>
                <a:solidFill>
                  <a:srgbClr val="080808"/>
                </a:solidFill>
                <a:effectLst>
                  <a:outerShdw blurRad="38100" dist="38100" dir="2700000" algn="tl">
                    <a:srgbClr val="000000"/>
                  </a:outerShdw>
                </a:effectLst>
                <a:uLnTx/>
                <a:uFillTx/>
                <a:latin typeface="微软雅黑" panose="020B0503020204020204" pitchFamily="34" charset="-122"/>
                <a:ea typeface="微软雅黑" panose="020B0503020204020204" pitchFamily="34" charset="-122"/>
                <a:sym typeface="Gill Sans" charset="0"/>
              </a:endParaRPr>
            </a:p>
          </p:txBody>
        </p:sp>
      </p:grpSp>
      <p:grpSp>
        <p:nvGrpSpPr>
          <p:cNvPr id="46" name="组合 45"/>
          <p:cNvGrpSpPr/>
          <p:nvPr/>
        </p:nvGrpSpPr>
        <p:grpSpPr>
          <a:xfrm>
            <a:off x="3636995" y="4945040"/>
            <a:ext cx="635744" cy="462088"/>
            <a:chOff x="2561748" y="3061080"/>
            <a:chExt cx="476808" cy="346566"/>
          </a:xfrm>
        </p:grpSpPr>
        <p:sp>
          <p:nvSpPr>
            <p:cNvPr id="47" name="Pentagon 9"/>
            <p:cNvSpPr/>
            <p:nvPr/>
          </p:nvSpPr>
          <p:spPr>
            <a:xfrm flipH="1">
              <a:off x="2561748" y="3061080"/>
              <a:ext cx="476808" cy="346566"/>
            </a:xfrm>
            <a:prstGeom prst="homePlate">
              <a:avLst>
                <a:gd name="adj" fmla="val 23830"/>
              </a:avLst>
            </a:prstGeom>
            <a:solidFill>
              <a:srgbClr val="076655"/>
            </a:solidFill>
            <a:ln w="25400" cap="flat" cmpd="sng" algn="ctr">
              <a:noFill/>
              <a:prstDash val="solid"/>
            </a:ln>
            <a:effectLst/>
          </p:spPr>
          <p:txBody>
            <a:bodyPr rtlCol="0" anchor="ctr"/>
            <a:lstStyle/>
            <a:p>
              <a:pPr marL="0" marR="0" lvl="0" indent="0" algn="ctr" defTabSz="1219170" eaLnBrk="1" fontAlgn="auto" latinLnBrk="0" hangingPunct="1">
                <a:lnSpc>
                  <a:spcPct val="100000"/>
                </a:lnSpc>
                <a:spcBef>
                  <a:spcPts val="0"/>
                </a:spcBef>
                <a:spcAft>
                  <a:spcPts val="0"/>
                </a:spcAft>
                <a:buClrTx/>
                <a:buSzTx/>
                <a:buFontTx/>
                <a:buNone/>
                <a:tabLst/>
                <a:defRPr/>
              </a:pPr>
              <a:endParaRPr kumimoji="0" lang="en-GB" sz="2400" b="0" i="0" u="none" strike="noStrike" kern="0" cap="none" spc="0" normalizeH="0" baseline="0" noProof="0" smtClean="0">
                <a:ln>
                  <a:noFill/>
                </a:ln>
                <a:solidFill>
                  <a:srgbClr val="080808"/>
                </a:solidFill>
                <a:effectLst/>
                <a:uLnTx/>
                <a:uFillTx/>
                <a:latin typeface="微软雅黑" panose="020B0503020204020204" pitchFamily="34" charset="-122"/>
                <a:ea typeface="微软雅黑" panose="020B0503020204020204" pitchFamily="34" charset="-122"/>
              </a:endParaRPr>
            </a:p>
          </p:txBody>
        </p:sp>
        <p:sp>
          <p:nvSpPr>
            <p:cNvPr id="48" name="AutoShape 59"/>
            <p:cNvSpPr>
              <a:spLocks/>
            </p:cNvSpPr>
            <p:nvPr/>
          </p:nvSpPr>
          <p:spPr bwMode="auto">
            <a:xfrm>
              <a:off x="2670706" y="3102263"/>
              <a:ext cx="264651" cy="264199"/>
            </a:xfrm>
            <a:custGeom>
              <a:avLst/>
              <a:gdLst>
                <a:gd name="T0" fmla="+- 0 10794 23"/>
                <a:gd name="T1" fmla="*/ T0 w 21543"/>
                <a:gd name="T2" fmla="*/ 10800 h 21600"/>
                <a:gd name="T3" fmla="+- 0 10794 23"/>
                <a:gd name="T4" fmla="*/ T3 w 21543"/>
                <a:gd name="T5" fmla="*/ 10800 h 21600"/>
                <a:gd name="T6" fmla="+- 0 10794 23"/>
                <a:gd name="T7" fmla="*/ T6 w 21543"/>
                <a:gd name="T8" fmla="*/ 10800 h 21600"/>
                <a:gd name="T9" fmla="+- 0 10794 23"/>
                <a:gd name="T10" fmla="*/ T9 w 21543"/>
                <a:gd name="T11" fmla="*/ 10800 h 21600"/>
              </a:gdLst>
              <a:ahLst/>
              <a:cxnLst>
                <a:cxn ang="0">
                  <a:pos x="T1" y="T2"/>
                </a:cxn>
                <a:cxn ang="0">
                  <a:pos x="T4" y="T5"/>
                </a:cxn>
                <a:cxn ang="0">
                  <a:pos x="T7" y="T8"/>
                </a:cxn>
                <a:cxn ang="0">
                  <a:pos x="T10" y="T11"/>
                </a:cxn>
              </a:cxnLst>
              <a:rect l="0" t="0" r="r" b="b"/>
              <a:pathLst>
                <a:path w="21543" h="21600">
                  <a:moveTo>
                    <a:pt x="16976" y="19986"/>
                  </a:moveTo>
                  <a:lnTo>
                    <a:pt x="11226" y="17680"/>
                  </a:lnTo>
                  <a:cubicBezTo>
                    <a:pt x="11088" y="17626"/>
                    <a:pt x="10946" y="17608"/>
                    <a:pt x="10806" y="17600"/>
                  </a:cubicBezTo>
                  <a:lnTo>
                    <a:pt x="19660" y="3837"/>
                  </a:lnTo>
                  <a:cubicBezTo>
                    <a:pt x="19660" y="3837"/>
                    <a:pt x="16976" y="19986"/>
                    <a:pt x="16976" y="19986"/>
                  </a:cubicBezTo>
                  <a:close/>
                  <a:moveTo>
                    <a:pt x="6859" y="16244"/>
                  </a:moveTo>
                  <a:cubicBezTo>
                    <a:pt x="6858" y="16242"/>
                    <a:pt x="6855" y="16240"/>
                    <a:pt x="6854" y="16238"/>
                  </a:cubicBezTo>
                  <a:lnTo>
                    <a:pt x="19606" y="2552"/>
                  </a:lnTo>
                  <a:lnTo>
                    <a:pt x="8735" y="19536"/>
                  </a:lnTo>
                  <a:cubicBezTo>
                    <a:pt x="8735" y="19536"/>
                    <a:pt x="6859" y="16244"/>
                    <a:pt x="6859" y="16244"/>
                  </a:cubicBezTo>
                  <a:close/>
                  <a:moveTo>
                    <a:pt x="2111" y="14024"/>
                  </a:moveTo>
                  <a:lnTo>
                    <a:pt x="17712" y="3595"/>
                  </a:lnTo>
                  <a:lnTo>
                    <a:pt x="6369" y="15770"/>
                  </a:lnTo>
                  <a:cubicBezTo>
                    <a:pt x="6309" y="15734"/>
                    <a:pt x="6256" y="15687"/>
                    <a:pt x="6190" y="15660"/>
                  </a:cubicBezTo>
                  <a:cubicBezTo>
                    <a:pt x="6190" y="15660"/>
                    <a:pt x="2111" y="14024"/>
                    <a:pt x="2111" y="14024"/>
                  </a:cubicBezTo>
                  <a:close/>
                  <a:moveTo>
                    <a:pt x="21234" y="108"/>
                  </a:moveTo>
                  <a:cubicBezTo>
                    <a:pt x="21123" y="35"/>
                    <a:pt x="20996" y="0"/>
                    <a:pt x="20868" y="0"/>
                  </a:cubicBezTo>
                  <a:cubicBezTo>
                    <a:pt x="20738" y="0"/>
                    <a:pt x="20608" y="36"/>
                    <a:pt x="20495" y="113"/>
                  </a:cubicBezTo>
                  <a:lnTo>
                    <a:pt x="299" y="13613"/>
                  </a:lnTo>
                  <a:cubicBezTo>
                    <a:pt x="91" y="13751"/>
                    <a:pt x="-23" y="13995"/>
                    <a:pt x="3" y="14244"/>
                  </a:cubicBezTo>
                  <a:cubicBezTo>
                    <a:pt x="28" y="14494"/>
                    <a:pt x="190" y="14708"/>
                    <a:pt x="422" y="14801"/>
                  </a:cubicBezTo>
                  <a:lnTo>
                    <a:pt x="5689" y="16914"/>
                  </a:lnTo>
                  <a:lnTo>
                    <a:pt x="8166" y="21259"/>
                  </a:lnTo>
                  <a:cubicBezTo>
                    <a:pt x="8284" y="21468"/>
                    <a:pt x="8505" y="21597"/>
                    <a:pt x="8743" y="21599"/>
                  </a:cubicBezTo>
                  <a:lnTo>
                    <a:pt x="8751" y="21599"/>
                  </a:lnTo>
                  <a:cubicBezTo>
                    <a:pt x="8987" y="21599"/>
                    <a:pt x="9206" y="21474"/>
                    <a:pt x="9328" y="21271"/>
                  </a:cubicBezTo>
                  <a:lnTo>
                    <a:pt x="10726" y="18934"/>
                  </a:lnTo>
                  <a:lnTo>
                    <a:pt x="17253" y="21551"/>
                  </a:lnTo>
                  <a:cubicBezTo>
                    <a:pt x="17332" y="21584"/>
                    <a:pt x="17418" y="21599"/>
                    <a:pt x="17502" y="21599"/>
                  </a:cubicBezTo>
                  <a:cubicBezTo>
                    <a:pt x="17617" y="21599"/>
                    <a:pt x="17731" y="21571"/>
                    <a:pt x="17832" y="21512"/>
                  </a:cubicBezTo>
                  <a:cubicBezTo>
                    <a:pt x="18010" y="21412"/>
                    <a:pt x="18133" y="21238"/>
                    <a:pt x="18167" y="21035"/>
                  </a:cubicBezTo>
                  <a:lnTo>
                    <a:pt x="21533" y="785"/>
                  </a:lnTo>
                  <a:cubicBezTo>
                    <a:pt x="21576" y="520"/>
                    <a:pt x="21459" y="254"/>
                    <a:pt x="21234" y="108"/>
                  </a:cubicBezTo>
                </a:path>
              </a:pathLst>
            </a:custGeom>
            <a:solidFill>
              <a:srgbClr val="FFFFFF"/>
            </a:solidFill>
            <a:ln>
              <a:noFill/>
            </a:ln>
            <a:effectLst/>
            <a:extLst/>
          </p:spPr>
          <p:txBody>
            <a:bodyPr lIns="25400" tIns="25400" rIns="25400" bIns="25400" anchor="ctr"/>
            <a:lstStyle/>
            <a:p>
              <a:pPr marL="0" marR="0" lvl="0" indent="0" algn="ctr" defTabSz="304792" eaLnBrk="1" fontAlgn="base" latinLnBrk="0" hangingPunct="0">
                <a:lnSpc>
                  <a:spcPct val="100000"/>
                </a:lnSpc>
                <a:spcBef>
                  <a:spcPct val="0"/>
                </a:spcBef>
                <a:spcAft>
                  <a:spcPct val="0"/>
                </a:spcAft>
                <a:buClrTx/>
                <a:buSzTx/>
                <a:buFontTx/>
                <a:buNone/>
                <a:tabLst/>
                <a:defRPr/>
              </a:pPr>
              <a:endParaRPr kumimoji="0" lang="en-US" sz="3200" b="0" i="0" u="none" strike="noStrike" kern="0" cap="none" spc="0" normalizeH="0" baseline="0" noProof="0" smtClean="0">
                <a:ln>
                  <a:noFill/>
                </a:ln>
                <a:solidFill>
                  <a:srgbClr val="080808"/>
                </a:solidFill>
                <a:effectLst/>
                <a:uLnTx/>
                <a:uFillTx/>
                <a:latin typeface="微软雅黑" panose="020B0503020204020204" pitchFamily="34" charset="-122"/>
                <a:ea typeface="微软雅黑" panose="020B0503020204020204" pitchFamily="34" charset="-122"/>
                <a:sym typeface="Gill Sans" charset="0"/>
              </a:endParaRPr>
            </a:p>
          </p:txBody>
        </p:sp>
      </p:grpSp>
      <p:grpSp>
        <p:nvGrpSpPr>
          <p:cNvPr id="49" name="组合 48"/>
          <p:cNvGrpSpPr/>
          <p:nvPr/>
        </p:nvGrpSpPr>
        <p:grpSpPr>
          <a:xfrm>
            <a:off x="912218" y="2061099"/>
            <a:ext cx="2565023" cy="985594"/>
            <a:chOff x="1078513" y="1669167"/>
            <a:chExt cx="1923767" cy="739196"/>
          </a:xfrm>
        </p:grpSpPr>
        <p:sp>
          <p:nvSpPr>
            <p:cNvPr id="50" name="TextBox 23"/>
            <p:cNvSpPr txBox="1"/>
            <p:nvPr/>
          </p:nvSpPr>
          <p:spPr>
            <a:xfrm>
              <a:off x="1078513" y="1958240"/>
              <a:ext cx="1923767" cy="450123"/>
            </a:xfrm>
            <a:prstGeom prst="rect">
              <a:avLst/>
            </a:prstGeom>
            <a:noFill/>
          </p:spPr>
          <p:txBody>
            <a:bodyPr wrap="square" lIns="0" tIns="0" rtlCol="0" anchor="t">
              <a:spAutoFit/>
            </a:bodyPr>
            <a:lstStyle/>
            <a:p>
              <a:pPr defTabSz="1219261"/>
              <a:r>
                <a:rPr lang="zh-CN" altLang="en-US" sz="1200" dirty="0">
                  <a:solidFill>
                    <a:srgbClr val="080808"/>
                  </a:solidFill>
                  <a:latin typeface="微软雅黑" panose="020B0503020204020204" pitchFamily="34" charset="-122"/>
                  <a:ea typeface="微软雅黑" panose="020B0503020204020204" pitchFamily="34" charset="-122"/>
                </a:rPr>
                <a:t>单击此处添加文本单击此处添加文本</a:t>
              </a:r>
              <a:endParaRPr lang="en-US" altLang="zh-CN" sz="1200" dirty="0">
                <a:solidFill>
                  <a:srgbClr val="080808"/>
                </a:solidFill>
                <a:latin typeface="微软雅黑" panose="020B0503020204020204" pitchFamily="34" charset="-122"/>
                <a:ea typeface="微软雅黑" panose="020B0503020204020204" pitchFamily="34" charset="-122"/>
              </a:endParaRPr>
            </a:p>
            <a:p>
              <a:pPr defTabSz="1219261"/>
              <a:r>
                <a:rPr lang="zh-CN" altLang="en-US" sz="1200" dirty="0">
                  <a:solidFill>
                    <a:srgbClr val="080808"/>
                  </a:solidFill>
                  <a:latin typeface="微软雅黑" panose="020B0503020204020204" pitchFamily="34" charset="-122"/>
                  <a:ea typeface="微软雅黑" panose="020B0503020204020204" pitchFamily="34" charset="-122"/>
                </a:rPr>
                <a:t>单击此处添加文本单击此处添加文本</a:t>
              </a:r>
              <a:endParaRPr lang="en-US" altLang="zh-CN" sz="1200" dirty="0">
                <a:solidFill>
                  <a:srgbClr val="080808"/>
                </a:solidFill>
                <a:latin typeface="微软雅黑" panose="020B0503020204020204" pitchFamily="34" charset="-122"/>
                <a:ea typeface="微软雅黑" panose="020B0503020204020204" pitchFamily="34" charset="-122"/>
              </a:endParaRPr>
            </a:p>
            <a:p>
              <a:pPr defTabSz="1219261"/>
              <a:r>
                <a:rPr lang="zh-CN" altLang="en-US" sz="1200" dirty="0">
                  <a:solidFill>
                    <a:srgbClr val="080808"/>
                  </a:solidFill>
                  <a:latin typeface="微软雅黑" panose="020B0503020204020204" pitchFamily="34" charset="-122"/>
                  <a:ea typeface="微软雅黑" panose="020B0503020204020204" pitchFamily="34" charset="-122"/>
                </a:rPr>
                <a:t>单击此处添加文本单击此处添加文本</a:t>
              </a:r>
              <a:endParaRPr lang="en-US" altLang="zh-CN" sz="1200" dirty="0">
                <a:solidFill>
                  <a:srgbClr val="080808"/>
                </a:solidFill>
                <a:latin typeface="微软雅黑" panose="020B0503020204020204" pitchFamily="34" charset="-122"/>
                <a:ea typeface="微软雅黑" panose="020B0503020204020204" pitchFamily="34" charset="-122"/>
              </a:endParaRPr>
            </a:p>
          </p:txBody>
        </p:sp>
        <p:sp>
          <p:nvSpPr>
            <p:cNvPr id="51" name="TextBox 24"/>
            <p:cNvSpPr txBox="1"/>
            <p:nvPr/>
          </p:nvSpPr>
          <p:spPr>
            <a:xfrm>
              <a:off x="2122127" y="1669167"/>
              <a:ext cx="822340" cy="246173"/>
            </a:xfrm>
            <a:prstGeom prst="rect">
              <a:avLst/>
            </a:prstGeom>
            <a:noFill/>
          </p:spPr>
          <p:txBody>
            <a:bodyPr wrap="none" lIns="0" tIns="0" rIns="0" bIns="0" rtlCol="0" anchor="t">
              <a:spAutoFit/>
            </a:bodyPr>
            <a:lstStyle/>
            <a:p>
              <a:pPr algn="ctr" defTabSz="1219261"/>
              <a:r>
                <a:rPr lang="zh-CN" altLang="en-US" sz="2133" dirty="0">
                  <a:solidFill>
                    <a:srgbClr val="076655"/>
                  </a:solidFill>
                  <a:latin typeface="微软雅黑" panose="020B0503020204020204" pitchFamily="34" charset="-122"/>
                  <a:ea typeface="微软雅黑" panose="020B0503020204020204" pitchFamily="34" charset="-122"/>
                </a:rPr>
                <a:t>标题文字</a:t>
              </a:r>
              <a:endParaRPr lang="en-US" sz="2133" dirty="0">
                <a:solidFill>
                  <a:srgbClr val="076655"/>
                </a:solidFill>
                <a:latin typeface="微软雅黑" panose="020B0503020204020204" pitchFamily="34" charset="-122"/>
                <a:ea typeface="微软雅黑" panose="020B0503020204020204" pitchFamily="34" charset="-122"/>
              </a:endParaRPr>
            </a:p>
          </p:txBody>
        </p:sp>
      </p:grpSp>
      <p:grpSp>
        <p:nvGrpSpPr>
          <p:cNvPr id="52" name="组合 51"/>
          <p:cNvGrpSpPr/>
          <p:nvPr/>
        </p:nvGrpSpPr>
        <p:grpSpPr>
          <a:xfrm>
            <a:off x="912218" y="3493509"/>
            <a:ext cx="2565023" cy="985594"/>
            <a:chOff x="1078513" y="1669167"/>
            <a:chExt cx="1923767" cy="739196"/>
          </a:xfrm>
        </p:grpSpPr>
        <p:sp>
          <p:nvSpPr>
            <p:cNvPr id="53" name="TextBox 26"/>
            <p:cNvSpPr txBox="1"/>
            <p:nvPr/>
          </p:nvSpPr>
          <p:spPr>
            <a:xfrm>
              <a:off x="1078513" y="1958240"/>
              <a:ext cx="1923767" cy="450123"/>
            </a:xfrm>
            <a:prstGeom prst="rect">
              <a:avLst/>
            </a:prstGeom>
            <a:noFill/>
          </p:spPr>
          <p:txBody>
            <a:bodyPr wrap="square" lIns="0" tIns="0" rtlCol="0" anchor="t">
              <a:spAutoFit/>
            </a:bodyPr>
            <a:lstStyle/>
            <a:p>
              <a:pPr defTabSz="1219261"/>
              <a:r>
                <a:rPr lang="zh-CN" altLang="en-US" sz="1200" dirty="0">
                  <a:solidFill>
                    <a:srgbClr val="080808"/>
                  </a:solidFill>
                  <a:latin typeface="微软雅黑" panose="020B0503020204020204" pitchFamily="34" charset="-122"/>
                  <a:ea typeface="微软雅黑" panose="020B0503020204020204" pitchFamily="34" charset="-122"/>
                </a:rPr>
                <a:t>单击此处添加文本单击此处添加文本</a:t>
              </a:r>
              <a:endParaRPr lang="en-US" altLang="zh-CN" sz="1200" dirty="0">
                <a:solidFill>
                  <a:srgbClr val="080808"/>
                </a:solidFill>
                <a:latin typeface="微软雅黑" panose="020B0503020204020204" pitchFamily="34" charset="-122"/>
                <a:ea typeface="微软雅黑" panose="020B0503020204020204" pitchFamily="34" charset="-122"/>
              </a:endParaRPr>
            </a:p>
            <a:p>
              <a:pPr defTabSz="1219261"/>
              <a:r>
                <a:rPr lang="zh-CN" altLang="en-US" sz="1200" dirty="0">
                  <a:solidFill>
                    <a:srgbClr val="080808"/>
                  </a:solidFill>
                  <a:latin typeface="微软雅黑" panose="020B0503020204020204" pitchFamily="34" charset="-122"/>
                  <a:ea typeface="微软雅黑" panose="020B0503020204020204" pitchFamily="34" charset="-122"/>
                </a:rPr>
                <a:t>单击此处添加文本单击此处添加文本</a:t>
              </a:r>
              <a:endParaRPr lang="en-US" altLang="zh-CN" sz="1200" dirty="0">
                <a:solidFill>
                  <a:srgbClr val="080808"/>
                </a:solidFill>
                <a:latin typeface="微软雅黑" panose="020B0503020204020204" pitchFamily="34" charset="-122"/>
                <a:ea typeface="微软雅黑" panose="020B0503020204020204" pitchFamily="34" charset="-122"/>
              </a:endParaRPr>
            </a:p>
            <a:p>
              <a:pPr defTabSz="1219261"/>
              <a:r>
                <a:rPr lang="zh-CN" altLang="en-US" sz="1200" dirty="0">
                  <a:solidFill>
                    <a:srgbClr val="080808"/>
                  </a:solidFill>
                  <a:latin typeface="微软雅黑" panose="020B0503020204020204" pitchFamily="34" charset="-122"/>
                  <a:ea typeface="微软雅黑" panose="020B0503020204020204" pitchFamily="34" charset="-122"/>
                </a:rPr>
                <a:t>单击此处添加文本单击此处添加文本</a:t>
              </a:r>
              <a:endParaRPr lang="en-US" altLang="zh-CN" sz="1200" dirty="0">
                <a:solidFill>
                  <a:srgbClr val="080808"/>
                </a:solidFill>
                <a:latin typeface="微软雅黑" panose="020B0503020204020204" pitchFamily="34" charset="-122"/>
                <a:ea typeface="微软雅黑" panose="020B0503020204020204" pitchFamily="34" charset="-122"/>
              </a:endParaRPr>
            </a:p>
          </p:txBody>
        </p:sp>
        <p:sp>
          <p:nvSpPr>
            <p:cNvPr id="54" name="TextBox 27"/>
            <p:cNvSpPr txBox="1"/>
            <p:nvPr/>
          </p:nvSpPr>
          <p:spPr>
            <a:xfrm>
              <a:off x="2122127" y="1669167"/>
              <a:ext cx="822340" cy="246173"/>
            </a:xfrm>
            <a:prstGeom prst="rect">
              <a:avLst/>
            </a:prstGeom>
            <a:noFill/>
          </p:spPr>
          <p:txBody>
            <a:bodyPr wrap="none" lIns="0" tIns="0" rIns="0" bIns="0" rtlCol="0" anchor="t">
              <a:spAutoFit/>
            </a:bodyPr>
            <a:lstStyle/>
            <a:p>
              <a:pPr algn="ctr" defTabSz="1219261"/>
              <a:r>
                <a:rPr lang="zh-CN" altLang="en-US" sz="2133" dirty="0">
                  <a:solidFill>
                    <a:srgbClr val="076655"/>
                  </a:solidFill>
                  <a:latin typeface="微软雅黑" panose="020B0503020204020204" pitchFamily="34" charset="-122"/>
                  <a:ea typeface="微软雅黑" panose="020B0503020204020204" pitchFamily="34" charset="-122"/>
                </a:rPr>
                <a:t>标题文字</a:t>
              </a:r>
              <a:endParaRPr lang="en-US" sz="2133" dirty="0">
                <a:solidFill>
                  <a:srgbClr val="076655"/>
                </a:solidFill>
                <a:latin typeface="微软雅黑" panose="020B0503020204020204" pitchFamily="34" charset="-122"/>
                <a:ea typeface="微软雅黑" panose="020B0503020204020204" pitchFamily="34" charset="-122"/>
              </a:endParaRPr>
            </a:p>
          </p:txBody>
        </p:sp>
      </p:grpSp>
      <p:grpSp>
        <p:nvGrpSpPr>
          <p:cNvPr id="55" name="组合 54"/>
          <p:cNvGrpSpPr/>
          <p:nvPr/>
        </p:nvGrpSpPr>
        <p:grpSpPr>
          <a:xfrm>
            <a:off x="912218" y="4865115"/>
            <a:ext cx="2565023" cy="985594"/>
            <a:chOff x="1078513" y="1669167"/>
            <a:chExt cx="1923767" cy="739196"/>
          </a:xfrm>
        </p:grpSpPr>
        <p:sp>
          <p:nvSpPr>
            <p:cNvPr id="56" name="TextBox 29"/>
            <p:cNvSpPr txBox="1"/>
            <p:nvPr/>
          </p:nvSpPr>
          <p:spPr>
            <a:xfrm>
              <a:off x="1078513" y="1958240"/>
              <a:ext cx="1923767" cy="450123"/>
            </a:xfrm>
            <a:prstGeom prst="rect">
              <a:avLst/>
            </a:prstGeom>
            <a:noFill/>
          </p:spPr>
          <p:txBody>
            <a:bodyPr wrap="square" lIns="0" tIns="0" rtlCol="0" anchor="t">
              <a:spAutoFit/>
            </a:bodyPr>
            <a:lstStyle/>
            <a:p>
              <a:pPr defTabSz="1219261"/>
              <a:r>
                <a:rPr lang="zh-CN" altLang="en-US" sz="1200" dirty="0">
                  <a:solidFill>
                    <a:srgbClr val="080808"/>
                  </a:solidFill>
                  <a:latin typeface="微软雅黑" panose="020B0503020204020204" pitchFamily="34" charset="-122"/>
                  <a:ea typeface="微软雅黑" panose="020B0503020204020204" pitchFamily="34" charset="-122"/>
                </a:rPr>
                <a:t>单击此处添加文本单击此处添加文本</a:t>
              </a:r>
              <a:endParaRPr lang="en-US" altLang="zh-CN" sz="1200" dirty="0">
                <a:solidFill>
                  <a:srgbClr val="080808"/>
                </a:solidFill>
                <a:latin typeface="微软雅黑" panose="020B0503020204020204" pitchFamily="34" charset="-122"/>
                <a:ea typeface="微软雅黑" panose="020B0503020204020204" pitchFamily="34" charset="-122"/>
              </a:endParaRPr>
            </a:p>
            <a:p>
              <a:pPr defTabSz="1219261"/>
              <a:r>
                <a:rPr lang="zh-CN" altLang="en-US" sz="1200" dirty="0">
                  <a:solidFill>
                    <a:srgbClr val="080808"/>
                  </a:solidFill>
                  <a:latin typeface="微软雅黑" panose="020B0503020204020204" pitchFamily="34" charset="-122"/>
                  <a:ea typeface="微软雅黑" panose="020B0503020204020204" pitchFamily="34" charset="-122"/>
                </a:rPr>
                <a:t>单击此处添加文本单击此处添加文本</a:t>
              </a:r>
              <a:endParaRPr lang="en-US" altLang="zh-CN" sz="1200" dirty="0">
                <a:solidFill>
                  <a:srgbClr val="080808"/>
                </a:solidFill>
                <a:latin typeface="微软雅黑" panose="020B0503020204020204" pitchFamily="34" charset="-122"/>
                <a:ea typeface="微软雅黑" panose="020B0503020204020204" pitchFamily="34" charset="-122"/>
              </a:endParaRPr>
            </a:p>
            <a:p>
              <a:pPr defTabSz="1219261"/>
              <a:r>
                <a:rPr lang="zh-CN" altLang="en-US" sz="1200" dirty="0">
                  <a:solidFill>
                    <a:srgbClr val="080808"/>
                  </a:solidFill>
                  <a:latin typeface="微软雅黑" panose="020B0503020204020204" pitchFamily="34" charset="-122"/>
                  <a:ea typeface="微软雅黑" panose="020B0503020204020204" pitchFamily="34" charset="-122"/>
                </a:rPr>
                <a:t>单击此处添加文本单击此处添加文本</a:t>
              </a:r>
              <a:endParaRPr lang="en-US" altLang="zh-CN" sz="1200" dirty="0">
                <a:solidFill>
                  <a:srgbClr val="080808"/>
                </a:solidFill>
                <a:latin typeface="微软雅黑" panose="020B0503020204020204" pitchFamily="34" charset="-122"/>
                <a:ea typeface="微软雅黑" panose="020B0503020204020204" pitchFamily="34" charset="-122"/>
              </a:endParaRPr>
            </a:p>
          </p:txBody>
        </p:sp>
        <p:sp>
          <p:nvSpPr>
            <p:cNvPr id="57" name="TextBox 30"/>
            <p:cNvSpPr txBox="1"/>
            <p:nvPr/>
          </p:nvSpPr>
          <p:spPr>
            <a:xfrm>
              <a:off x="2122127" y="1669167"/>
              <a:ext cx="822340" cy="246173"/>
            </a:xfrm>
            <a:prstGeom prst="rect">
              <a:avLst/>
            </a:prstGeom>
            <a:noFill/>
          </p:spPr>
          <p:txBody>
            <a:bodyPr wrap="none" lIns="0" tIns="0" rIns="0" bIns="0" rtlCol="0" anchor="t">
              <a:spAutoFit/>
            </a:bodyPr>
            <a:lstStyle/>
            <a:p>
              <a:pPr algn="ctr" defTabSz="1219261"/>
              <a:r>
                <a:rPr lang="zh-CN" altLang="en-US" sz="2133" dirty="0">
                  <a:solidFill>
                    <a:srgbClr val="076655"/>
                  </a:solidFill>
                  <a:latin typeface="微软雅黑" panose="020B0503020204020204" pitchFamily="34" charset="-122"/>
                  <a:ea typeface="微软雅黑" panose="020B0503020204020204" pitchFamily="34" charset="-122"/>
                </a:rPr>
                <a:t>标题文字</a:t>
              </a:r>
              <a:endParaRPr lang="en-US" sz="2133" dirty="0">
                <a:solidFill>
                  <a:srgbClr val="076655"/>
                </a:solidFill>
                <a:latin typeface="微软雅黑" panose="020B0503020204020204" pitchFamily="34" charset="-122"/>
                <a:ea typeface="微软雅黑" panose="020B0503020204020204" pitchFamily="34" charset="-122"/>
              </a:endParaRPr>
            </a:p>
          </p:txBody>
        </p:sp>
      </p:grpSp>
      <p:grpSp>
        <p:nvGrpSpPr>
          <p:cNvPr id="58" name="组合 57"/>
          <p:cNvGrpSpPr/>
          <p:nvPr/>
        </p:nvGrpSpPr>
        <p:grpSpPr>
          <a:xfrm>
            <a:off x="8112946" y="3516681"/>
            <a:ext cx="635744" cy="462088"/>
            <a:chOff x="5918711" y="2224885"/>
            <a:chExt cx="476808" cy="346566"/>
          </a:xfrm>
          <a:solidFill>
            <a:srgbClr val="FFFFFF"/>
          </a:solidFill>
        </p:grpSpPr>
        <p:sp>
          <p:nvSpPr>
            <p:cNvPr id="59" name="Pentagon 9"/>
            <p:cNvSpPr/>
            <p:nvPr/>
          </p:nvSpPr>
          <p:spPr>
            <a:xfrm rot="10800000" flipH="1">
              <a:off x="5918711" y="2224885"/>
              <a:ext cx="476808" cy="346566"/>
            </a:xfrm>
            <a:prstGeom prst="homePlate">
              <a:avLst>
                <a:gd name="adj" fmla="val 23830"/>
              </a:avLst>
            </a:prstGeom>
            <a:solidFill>
              <a:srgbClr val="076655"/>
            </a:solidFill>
            <a:ln w="25400" cap="flat" cmpd="sng" algn="ctr">
              <a:noFill/>
              <a:prstDash val="solid"/>
            </a:ln>
            <a:effectLst/>
          </p:spPr>
          <p:txBody>
            <a:bodyPr rtlCol="0" anchor="ctr"/>
            <a:lstStyle/>
            <a:p>
              <a:pPr marL="0" marR="0" lvl="0" indent="0" algn="ctr" defTabSz="1219170" eaLnBrk="1" fontAlgn="auto" latinLnBrk="0" hangingPunct="1">
                <a:lnSpc>
                  <a:spcPct val="100000"/>
                </a:lnSpc>
                <a:spcBef>
                  <a:spcPts val="0"/>
                </a:spcBef>
                <a:spcAft>
                  <a:spcPts val="0"/>
                </a:spcAft>
                <a:buClrTx/>
                <a:buSzTx/>
                <a:buFontTx/>
                <a:buNone/>
                <a:tabLst/>
                <a:defRPr/>
              </a:pPr>
              <a:endParaRPr kumimoji="0" lang="en-GB" sz="2400" b="0" i="0" u="none" strike="noStrike" kern="0" cap="none" spc="0" normalizeH="0" baseline="0" noProof="0" smtClean="0">
                <a:ln>
                  <a:noFill/>
                </a:ln>
                <a:solidFill>
                  <a:srgbClr val="080808"/>
                </a:solidFill>
                <a:effectLst/>
                <a:uLnTx/>
                <a:uFillTx/>
                <a:latin typeface="微软雅黑" panose="020B0503020204020204" pitchFamily="34" charset="-122"/>
                <a:ea typeface="微软雅黑" panose="020B0503020204020204" pitchFamily="34" charset="-122"/>
              </a:endParaRPr>
            </a:p>
          </p:txBody>
        </p:sp>
        <p:grpSp>
          <p:nvGrpSpPr>
            <p:cNvPr id="60" name="Group 22"/>
            <p:cNvGrpSpPr/>
            <p:nvPr/>
          </p:nvGrpSpPr>
          <p:grpSpPr>
            <a:xfrm>
              <a:off x="5997568" y="2282755"/>
              <a:ext cx="264199" cy="264651"/>
              <a:chOff x="7287419" y="3505994"/>
              <a:chExt cx="464344" cy="465138"/>
            </a:xfrm>
            <a:grpFill/>
          </p:grpSpPr>
          <p:sp>
            <p:nvSpPr>
              <p:cNvPr id="61" name="AutoShape 37"/>
              <p:cNvSpPr>
                <a:spLocks/>
              </p:cNvSpPr>
              <p:nvPr/>
            </p:nvSpPr>
            <p:spPr bwMode="auto">
              <a:xfrm>
                <a:off x="7287419" y="3549650"/>
                <a:ext cx="423069" cy="421482"/>
              </a:xfrm>
              <a:custGeom>
                <a:avLst/>
                <a:gdLst>
                  <a:gd name="T0" fmla="+- 0 10849 98"/>
                  <a:gd name="T1" fmla="*/ T0 w 21502"/>
                  <a:gd name="T2" fmla="*/ 10800 h 21600"/>
                  <a:gd name="T3" fmla="+- 0 10849 98"/>
                  <a:gd name="T4" fmla="*/ T3 w 21502"/>
                  <a:gd name="T5" fmla="*/ 10800 h 21600"/>
                  <a:gd name="T6" fmla="+- 0 10849 98"/>
                  <a:gd name="T7" fmla="*/ T6 w 21502"/>
                  <a:gd name="T8" fmla="*/ 10800 h 21600"/>
                  <a:gd name="T9" fmla="+- 0 10849 98"/>
                  <a:gd name="T10" fmla="*/ T9 w 21502"/>
                  <a:gd name="T11" fmla="*/ 10800 h 21600"/>
                </a:gdLst>
                <a:ahLst/>
                <a:cxnLst>
                  <a:cxn ang="0">
                    <a:pos x="T1" y="T2"/>
                  </a:cxn>
                  <a:cxn ang="0">
                    <a:pos x="T4" y="T5"/>
                  </a:cxn>
                  <a:cxn ang="0">
                    <a:pos x="T7" y="T8"/>
                  </a:cxn>
                  <a:cxn ang="0">
                    <a:pos x="T10" y="T11"/>
                  </a:cxn>
                </a:cxnLst>
                <a:rect l="0" t="0" r="r" b="b"/>
                <a:pathLst>
                  <a:path w="21502" h="21600">
                    <a:moveTo>
                      <a:pt x="19917" y="7880"/>
                    </a:moveTo>
                    <a:lnTo>
                      <a:pt x="18875" y="8932"/>
                    </a:lnTo>
                    <a:cubicBezTo>
                      <a:pt x="18730" y="9079"/>
                      <a:pt x="18497" y="9079"/>
                      <a:pt x="18353" y="8932"/>
                    </a:cubicBezTo>
                    <a:lnTo>
                      <a:pt x="17048" y="7617"/>
                    </a:lnTo>
                    <a:lnTo>
                      <a:pt x="15991" y="10290"/>
                    </a:lnTo>
                    <a:lnTo>
                      <a:pt x="16080" y="10064"/>
                    </a:lnTo>
                    <a:cubicBezTo>
                      <a:pt x="13859" y="7826"/>
                      <a:pt x="11601" y="7544"/>
                      <a:pt x="9565" y="7291"/>
                    </a:cubicBezTo>
                    <a:cubicBezTo>
                      <a:pt x="8910" y="7210"/>
                      <a:pt x="8276" y="7126"/>
                      <a:pt x="7652" y="6990"/>
                    </a:cubicBezTo>
                    <a:lnTo>
                      <a:pt x="13918" y="4456"/>
                    </a:lnTo>
                    <a:lnTo>
                      <a:pt x="12652" y="3179"/>
                    </a:lnTo>
                    <a:cubicBezTo>
                      <a:pt x="12508" y="3033"/>
                      <a:pt x="12508" y="2798"/>
                      <a:pt x="12652" y="2652"/>
                    </a:cubicBezTo>
                    <a:lnTo>
                      <a:pt x="13695" y="1598"/>
                    </a:lnTo>
                    <a:cubicBezTo>
                      <a:pt x="13840" y="1453"/>
                      <a:pt x="14073" y="1453"/>
                      <a:pt x="14217" y="1598"/>
                    </a:cubicBezTo>
                    <a:lnTo>
                      <a:pt x="19917" y="7353"/>
                    </a:lnTo>
                    <a:cubicBezTo>
                      <a:pt x="20062" y="7499"/>
                      <a:pt x="20062" y="7734"/>
                      <a:pt x="19917" y="7880"/>
                    </a:cubicBezTo>
                    <a:moveTo>
                      <a:pt x="12292" y="19639"/>
                    </a:moveTo>
                    <a:cubicBezTo>
                      <a:pt x="12200" y="19872"/>
                      <a:pt x="11999" y="20044"/>
                      <a:pt x="11756" y="20095"/>
                    </a:cubicBezTo>
                    <a:cubicBezTo>
                      <a:pt x="11700" y="20106"/>
                      <a:pt x="11643" y="20111"/>
                      <a:pt x="11587" y="20110"/>
                    </a:cubicBezTo>
                    <a:cubicBezTo>
                      <a:pt x="11400" y="20105"/>
                      <a:pt x="11219" y="20030"/>
                      <a:pt x="11084" y="19892"/>
                    </a:cubicBezTo>
                    <a:lnTo>
                      <a:pt x="1692" y="10517"/>
                    </a:lnTo>
                    <a:cubicBezTo>
                      <a:pt x="1519" y="10343"/>
                      <a:pt x="1443" y="10094"/>
                      <a:pt x="1488" y="9852"/>
                    </a:cubicBezTo>
                    <a:cubicBezTo>
                      <a:pt x="1533" y="9610"/>
                      <a:pt x="1695" y="9407"/>
                      <a:pt x="1917" y="9308"/>
                    </a:cubicBezTo>
                    <a:lnTo>
                      <a:pt x="6505" y="7453"/>
                    </a:lnTo>
                    <a:cubicBezTo>
                      <a:pt x="9597" y="8490"/>
                      <a:pt x="12689" y="7491"/>
                      <a:pt x="15781" y="10821"/>
                    </a:cubicBezTo>
                    <a:cubicBezTo>
                      <a:pt x="15781" y="10821"/>
                      <a:pt x="12292" y="19639"/>
                      <a:pt x="12292" y="19639"/>
                    </a:cubicBezTo>
                    <a:close/>
                    <a:moveTo>
                      <a:pt x="15260" y="545"/>
                    </a:moveTo>
                    <a:cubicBezTo>
                      <a:pt x="14912" y="193"/>
                      <a:pt x="14449" y="0"/>
                      <a:pt x="13956" y="0"/>
                    </a:cubicBezTo>
                    <a:cubicBezTo>
                      <a:pt x="13463" y="0"/>
                      <a:pt x="13000" y="193"/>
                      <a:pt x="12651" y="546"/>
                    </a:cubicBezTo>
                    <a:lnTo>
                      <a:pt x="11610" y="1598"/>
                    </a:lnTo>
                    <a:cubicBezTo>
                      <a:pt x="11261" y="1949"/>
                      <a:pt x="11068" y="2417"/>
                      <a:pt x="11068" y="2915"/>
                    </a:cubicBezTo>
                    <a:cubicBezTo>
                      <a:pt x="11068" y="3265"/>
                      <a:pt x="11164" y="3601"/>
                      <a:pt x="11342" y="3893"/>
                    </a:cubicBezTo>
                    <a:lnTo>
                      <a:pt x="1324" y="7944"/>
                    </a:lnTo>
                    <a:cubicBezTo>
                      <a:pt x="654" y="8241"/>
                      <a:pt x="173" y="8851"/>
                      <a:pt x="38" y="9575"/>
                    </a:cubicBezTo>
                    <a:cubicBezTo>
                      <a:pt x="-98" y="10302"/>
                      <a:pt x="130" y="11048"/>
                      <a:pt x="654" y="11576"/>
                    </a:cubicBezTo>
                    <a:lnTo>
                      <a:pt x="10041" y="20946"/>
                    </a:lnTo>
                    <a:cubicBezTo>
                      <a:pt x="10445" y="21354"/>
                      <a:pt x="10982" y="21586"/>
                      <a:pt x="11549" y="21599"/>
                    </a:cubicBezTo>
                    <a:cubicBezTo>
                      <a:pt x="11562" y="21599"/>
                      <a:pt x="11593" y="21599"/>
                      <a:pt x="11605" y="21599"/>
                    </a:cubicBezTo>
                    <a:cubicBezTo>
                      <a:pt x="11754" y="21599"/>
                      <a:pt x="11906" y="21584"/>
                      <a:pt x="12056" y="21553"/>
                    </a:cubicBezTo>
                    <a:cubicBezTo>
                      <a:pt x="12789" y="21399"/>
                      <a:pt x="13390" y="20888"/>
                      <a:pt x="13662" y="20191"/>
                    </a:cubicBezTo>
                    <a:lnTo>
                      <a:pt x="17604" y="10229"/>
                    </a:lnTo>
                    <a:cubicBezTo>
                      <a:pt x="17902" y="10426"/>
                      <a:pt x="18250" y="10532"/>
                      <a:pt x="18613" y="10532"/>
                    </a:cubicBezTo>
                    <a:cubicBezTo>
                      <a:pt x="19107" y="10532"/>
                      <a:pt x="19570" y="10338"/>
                      <a:pt x="19918" y="9986"/>
                    </a:cubicBezTo>
                    <a:lnTo>
                      <a:pt x="20957" y="8937"/>
                    </a:lnTo>
                    <a:cubicBezTo>
                      <a:pt x="21308" y="8585"/>
                      <a:pt x="21502" y="8116"/>
                      <a:pt x="21502" y="7617"/>
                    </a:cubicBezTo>
                    <a:cubicBezTo>
                      <a:pt x="21502" y="7117"/>
                      <a:pt x="21308" y="6648"/>
                      <a:pt x="20961" y="6300"/>
                    </a:cubicBezTo>
                    <a:cubicBezTo>
                      <a:pt x="20961" y="6300"/>
                      <a:pt x="15260" y="545"/>
                      <a:pt x="15260" y="545"/>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marL="0" marR="0" lvl="0" indent="0" algn="ctr" defTabSz="304792" eaLnBrk="1" fontAlgn="base" latinLnBrk="0" hangingPunct="0">
                  <a:lnSpc>
                    <a:spcPct val="100000"/>
                  </a:lnSpc>
                  <a:spcBef>
                    <a:spcPct val="0"/>
                  </a:spcBef>
                  <a:spcAft>
                    <a:spcPct val="0"/>
                  </a:spcAft>
                  <a:buClrTx/>
                  <a:buSzTx/>
                  <a:buFontTx/>
                  <a:buNone/>
                  <a:tabLst/>
                  <a:defRPr/>
                </a:pPr>
                <a:endParaRPr kumimoji="0" lang="en-US" sz="3200" b="0" i="0" u="none" strike="noStrike" kern="0" cap="none" spc="0" normalizeH="0" baseline="0" noProof="0" smtClean="0">
                  <a:ln>
                    <a:noFill/>
                  </a:ln>
                  <a:solidFill>
                    <a:srgbClr val="080808"/>
                  </a:solidFill>
                  <a:effectLst/>
                  <a:uLnTx/>
                  <a:uFillTx/>
                  <a:latin typeface="微软雅黑" panose="020B0503020204020204" pitchFamily="34" charset="-122"/>
                  <a:ea typeface="微软雅黑" panose="020B0503020204020204" pitchFamily="34" charset="-122"/>
                  <a:sym typeface="Gill Sans" charset="0"/>
                </a:endParaRPr>
              </a:p>
            </p:txBody>
          </p:sp>
          <p:sp>
            <p:nvSpPr>
              <p:cNvPr id="62" name="AutoShape 38"/>
              <p:cNvSpPr>
                <a:spLocks/>
              </p:cNvSpPr>
              <p:nvPr/>
            </p:nvSpPr>
            <p:spPr bwMode="auto">
              <a:xfrm>
                <a:off x="7490619" y="3738563"/>
                <a:ext cx="72231" cy="730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4320"/>
                    </a:moveTo>
                    <a:cubicBezTo>
                      <a:pt x="14381" y="4320"/>
                      <a:pt x="17279" y="7222"/>
                      <a:pt x="17279" y="10800"/>
                    </a:cubicBezTo>
                    <a:cubicBezTo>
                      <a:pt x="17279" y="14377"/>
                      <a:pt x="14381" y="17279"/>
                      <a:pt x="10800" y="17279"/>
                    </a:cubicBezTo>
                    <a:cubicBezTo>
                      <a:pt x="7218" y="17279"/>
                      <a:pt x="4319" y="14377"/>
                      <a:pt x="4319" y="10800"/>
                    </a:cubicBezTo>
                    <a:cubicBezTo>
                      <a:pt x="4319" y="7222"/>
                      <a:pt x="7218" y="4320"/>
                      <a:pt x="10800" y="4320"/>
                    </a:cubicBezTo>
                    <a:moveTo>
                      <a:pt x="10800" y="21599"/>
                    </a:moveTo>
                    <a:cubicBezTo>
                      <a:pt x="16752" y="21599"/>
                      <a:pt x="21600" y="16756"/>
                      <a:pt x="21600" y="10800"/>
                    </a:cubicBezTo>
                    <a:cubicBezTo>
                      <a:pt x="21600" y="4843"/>
                      <a:pt x="16752" y="0"/>
                      <a:pt x="10800" y="0"/>
                    </a:cubicBezTo>
                    <a:cubicBezTo>
                      <a:pt x="4847" y="0"/>
                      <a:pt x="0" y="4843"/>
                      <a:pt x="0" y="10800"/>
                    </a:cubicBezTo>
                    <a:cubicBezTo>
                      <a:pt x="0" y="16756"/>
                      <a:pt x="4847" y="21599"/>
                      <a:pt x="10800" y="2159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marL="0" marR="0" lvl="0" indent="0" algn="ctr" defTabSz="304792" eaLnBrk="1" fontAlgn="base" latinLnBrk="0" hangingPunct="0">
                  <a:lnSpc>
                    <a:spcPct val="100000"/>
                  </a:lnSpc>
                  <a:spcBef>
                    <a:spcPct val="0"/>
                  </a:spcBef>
                  <a:spcAft>
                    <a:spcPct val="0"/>
                  </a:spcAft>
                  <a:buClrTx/>
                  <a:buSzTx/>
                  <a:buFontTx/>
                  <a:buNone/>
                  <a:tabLst/>
                  <a:defRPr/>
                </a:pPr>
                <a:endParaRPr kumimoji="0" lang="en-US" sz="3200" b="0" i="0" u="none" strike="noStrike" kern="0" cap="none" spc="0" normalizeH="0" baseline="0" noProof="0" smtClean="0">
                  <a:ln>
                    <a:noFill/>
                  </a:ln>
                  <a:solidFill>
                    <a:srgbClr val="080808"/>
                  </a:solidFill>
                  <a:effectLst/>
                  <a:uLnTx/>
                  <a:uFillTx/>
                  <a:latin typeface="微软雅黑" panose="020B0503020204020204" pitchFamily="34" charset="-122"/>
                  <a:ea typeface="微软雅黑" panose="020B0503020204020204" pitchFamily="34" charset="-122"/>
                  <a:sym typeface="Gill Sans" charset="0"/>
                </a:endParaRPr>
              </a:p>
            </p:txBody>
          </p:sp>
          <p:sp>
            <p:nvSpPr>
              <p:cNvPr id="63" name="AutoShape 39"/>
              <p:cNvSpPr>
                <a:spLocks/>
              </p:cNvSpPr>
              <p:nvPr/>
            </p:nvSpPr>
            <p:spPr bwMode="auto">
              <a:xfrm>
                <a:off x="7679532" y="3505994"/>
                <a:ext cx="72231" cy="730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7279"/>
                    </a:moveTo>
                    <a:cubicBezTo>
                      <a:pt x="7218" y="17279"/>
                      <a:pt x="4320" y="14377"/>
                      <a:pt x="4320" y="10800"/>
                    </a:cubicBezTo>
                    <a:cubicBezTo>
                      <a:pt x="4320" y="7222"/>
                      <a:pt x="7218" y="4320"/>
                      <a:pt x="10800" y="4320"/>
                    </a:cubicBezTo>
                    <a:cubicBezTo>
                      <a:pt x="14381" y="4320"/>
                      <a:pt x="17280" y="7222"/>
                      <a:pt x="17280" y="10800"/>
                    </a:cubicBezTo>
                    <a:cubicBezTo>
                      <a:pt x="17280" y="14377"/>
                      <a:pt x="14381" y="17279"/>
                      <a:pt x="10800" y="17279"/>
                    </a:cubicBezTo>
                    <a:moveTo>
                      <a:pt x="10800" y="0"/>
                    </a:moveTo>
                    <a:cubicBezTo>
                      <a:pt x="4847" y="0"/>
                      <a:pt x="0" y="4843"/>
                      <a:pt x="0" y="10800"/>
                    </a:cubicBezTo>
                    <a:cubicBezTo>
                      <a:pt x="0" y="16756"/>
                      <a:pt x="4847" y="21599"/>
                      <a:pt x="10800" y="21599"/>
                    </a:cubicBezTo>
                    <a:cubicBezTo>
                      <a:pt x="16752" y="21599"/>
                      <a:pt x="21600" y="16756"/>
                      <a:pt x="21600" y="10800"/>
                    </a:cubicBezTo>
                    <a:cubicBezTo>
                      <a:pt x="21600" y="4843"/>
                      <a:pt x="16752"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marL="0" marR="0" lvl="0" indent="0" algn="ctr" defTabSz="304792" eaLnBrk="1" fontAlgn="base" latinLnBrk="0" hangingPunct="0">
                  <a:lnSpc>
                    <a:spcPct val="100000"/>
                  </a:lnSpc>
                  <a:spcBef>
                    <a:spcPct val="0"/>
                  </a:spcBef>
                  <a:spcAft>
                    <a:spcPct val="0"/>
                  </a:spcAft>
                  <a:buClrTx/>
                  <a:buSzTx/>
                  <a:buFontTx/>
                  <a:buNone/>
                  <a:tabLst/>
                  <a:defRPr/>
                </a:pPr>
                <a:endParaRPr kumimoji="0" lang="en-US" sz="3200" b="0" i="0" u="none" strike="noStrike" kern="0" cap="none" spc="0" normalizeH="0" baseline="0" noProof="0" smtClean="0">
                  <a:ln>
                    <a:noFill/>
                  </a:ln>
                  <a:solidFill>
                    <a:srgbClr val="080808"/>
                  </a:solidFill>
                  <a:effectLst/>
                  <a:uLnTx/>
                  <a:uFillTx/>
                  <a:latin typeface="微软雅黑" panose="020B0503020204020204" pitchFamily="34" charset="-122"/>
                  <a:ea typeface="微软雅黑" panose="020B0503020204020204" pitchFamily="34" charset="-122"/>
                  <a:sym typeface="Gill Sans" charset="0"/>
                </a:endParaRPr>
              </a:p>
            </p:txBody>
          </p:sp>
          <p:sp>
            <p:nvSpPr>
              <p:cNvPr id="64" name="AutoShape 40"/>
              <p:cNvSpPr>
                <a:spLocks/>
              </p:cNvSpPr>
              <p:nvPr/>
            </p:nvSpPr>
            <p:spPr bwMode="auto">
              <a:xfrm>
                <a:off x="7403307" y="3724275"/>
                <a:ext cx="57944" cy="579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5400"/>
                    </a:moveTo>
                    <a:cubicBezTo>
                      <a:pt x="13779" y="5400"/>
                      <a:pt x="16199" y="7815"/>
                      <a:pt x="16199" y="10800"/>
                    </a:cubicBezTo>
                    <a:cubicBezTo>
                      <a:pt x="16199" y="13784"/>
                      <a:pt x="13779" y="16200"/>
                      <a:pt x="10800" y="16200"/>
                    </a:cubicBezTo>
                    <a:cubicBezTo>
                      <a:pt x="7820" y="16200"/>
                      <a:pt x="5399" y="13784"/>
                      <a:pt x="5399" y="10800"/>
                    </a:cubicBezTo>
                    <a:cubicBezTo>
                      <a:pt x="5399" y="7815"/>
                      <a:pt x="7820" y="5400"/>
                      <a:pt x="10800" y="5400"/>
                    </a:cubicBezTo>
                    <a:moveTo>
                      <a:pt x="0" y="10800"/>
                    </a:moveTo>
                    <a:cubicBezTo>
                      <a:pt x="0" y="16753"/>
                      <a:pt x="4843" y="21599"/>
                      <a:pt x="10800" y="21599"/>
                    </a:cubicBezTo>
                    <a:cubicBezTo>
                      <a:pt x="16756" y="21599"/>
                      <a:pt x="21600" y="16753"/>
                      <a:pt x="21600" y="10800"/>
                    </a:cubicBezTo>
                    <a:cubicBezTo>
                      <a:pt x="21600" y="4846"/>
                      <a:pt x="16756" y="0"/>
                      <a:pt x="10800" y="0"/>
                    </a:cubicBezTo>
                    <a:cubicBezTo>
                      <a:pt x="4843" y="0"/>
                      <a:pt x="0" y="4846"/>
                      <a:pt x="0" y="1080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marL="0" marR="0" lvl="0" indent="0" algn="ctr" defTabSz="304792" eaLnBrk="1" fontAlgn="base" latinLnBrk="0" hangingPunct="0">
                  <a:lnSpc>
                    <a:spcPct val="100000"/>
                  </a:lnSpc>
                  <a:spcBef>
                    <a:spcPct val="0"/>
                  </a:spcBef>
                  <a:spcAft>
                    <a:spcPct val="0"/>
                  </a:spcAft>
                  <a:buClrTx/>
                  <a:buSzTx/>
                  <a:buFontTx/>
                  <a:buNone/>
                  <a:tabLst/>
                  <a:defRPr/>
                </a:pPr>
                <a:endParaRPr kumimoji="0" lang="en-US" sz="3200" b="0" i="0" u="none" strike="noStrike" kern="0" cap="none" spc="0" normalizeH="0" baseline="0" noProof="0" smtClean="0">
                  <a:ln>
                    <a:noFill/>
                  </a:ln>
                  <a:solidFill>
                    <a:srgbClr val="080808"/>
                  </a:solidFill>
                  <a:effectLst/>
                  <a:uLnTx/>
                  <a:uFillTx/>
                  <a:latin typeface="微软雅黑" panose="020B0503020204020204" pitchFamily="34" charset="-122"/>
                  <a:ea typeface="微软雅黑" panose="020B0503020204020204" pitchFamily="34" charset="-122"/>
                  <a:sym typeface="Gill Sans" charset="0"/>
                </a:endParaRPr>
              </a:p>
            </p:txBody>
          </p:sp>
          <p:sp>
            <p:nvSpPr>
              <p:cNvPr id="65" name="AutoShape 41"/>
              <p:cNvSpPr>
                <a:spLocks/>
              </p:cNvSpPr>
              <p:nvPr/>
            </p:nvSpPr>
            <p:spPr bwMode="auto">
              <a:xfrm>
                <a:off x="7461250" y="3825875"/>
                <a:ext cx="29369" cy="285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58" y="21599"/>
                      <a:pt x="21600" y="16769"/>
                      <a:pt x="21600" y="10800"/>
                    </a:cubicBezTo>
                    <a:cubicBezTo>
                      <a:pt x="21600" y="4830"/>
                      <a:pt x="16758" y="0"/>
                      <a:pt x="10800" y="0"/>
                    </a:cubicBezTo>
                    <a:cubicBezTo>
                      <a:pt x="4841" y="0"/>
                      <a:pt x="0" y="4830"/>
                      <a:pt x="0" y="10800"/>
                    </a:cubicBezTo>
                    <a:cubicBezTo>
                      <a:pt x="0" y="16769"/>
                      <a:pt x="4841" y="21599"/>
                      <a:pt x="10800" y="2159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marL="0" marR="0" lvl="0" indent="0" algn="ctr" defTabSz="304792" eaLnBrk="1" fontAlgn="base" latinLnBrk="0" hangingPunct="0">
                  <a:lnSpc>
                    <a:spcPct val="100000"/>
                  </a:lnSpc>
                  <a:spcBef>
                    <a:spcPct val="0"/>
                  </a:spcBef>
                  <a:spcAft>
                    <a:spcPct val="0"/>
                  </a:spcAft>
                  <a:buClrTx/>
                  <a:buSzTx/>
                  <a:buFontTx/>
                  <a:buNone/>
                  <a:tabLst/>
                  <a:defRPr/>
                </a:pPr>
                <a:endParaRPr kumimoji="0" lang="en-US" sz="3200" b="0" i="0" u="none" strike="noStrike" kern="0" cap="none" spc="0" normalizeH="0" baseline="0" noProof="0" smtClean="0">
                  <a:ln>
                    <a:noFill/>
                  </a:ln>
                  <a:solidFill>
                    <a:srgbClr val="080808"/>
                  </a:solidFill>
                  <a:effectLst/>
                  <a:uLnTx/>
                  <a:uFillTx/>
                  <a:latin typeface="微软雅黑" panose="020B0503020204020204" pitchFamily="34" charset="-122"/>
                  <a:ea typeface="微软雅黑" panose="020B0503020204020204" pitchFamily="34" charset="-122"/>
                  <a:sym typeface="Gill Sans" charset="0"/>
                </a:endParaRPr>
              </a:p>
            </p:txBody>
          </p:sp>
          <p:sp>
            <p:nvSpPr>
              <p:cNvPr id="66" name="AutoShape 42"/>
              <p:cNvSpPr>
                <a:spLocks/>
              </p:cNvSpPr>
              <p:nvPr/>
            </p:nvSpPr>
            <p:spPr bwMode="auto">
              <a:xfrm>
                <a:off x="7693819" y="3607594"/>
                <a:ext cx="28575" cy="293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41" y="0"/>
                      <a:pt x="0" y="4830"/>
                      <a:pt x="0" y="10800"/>
                    </a:cubicBezTo>
                    <a:cubicBezTo>
                      <a:pt x="0" y="16769"/>
                      <a:pt x="4841" y="21599"/>
                      <a:pt x="10800" y="21599"/>
                    </a:cubicBezTo>
                    <a:cubicBezTo>
                      <a:pt x="16758" y="21599"/>
                      <a:pt x="21600" y="16769"/>
                      <a:pt x="21600" y="10800"/>
                    </a:cubicBezTo>
                    <a:cubicBezTo>
                      <a:pt x="21600" y="4830"/>
                      <a:pt x="16758"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marL="0" marR="0" lvl="0" indent="0" algn="ctr" defTabSz="304792" eaLnBrk="1" fontAlgn="base" latinLnBrk="0" hangingPunct="0">
                  <a:lnSpc>
                    <a:spcPct val="100000"/>
                  </a:lnSpc>
                  <a:spcBef>
                    <a:spcPct val="0"/>
                  </a:spcBef>
                  <a:spcAft>
                    <a:spcPct val="0"/>
                  </a:spcAft>
                  <a:buClrTx/>
                  <a:buSzTx/>
                  <a:buFontTx/>
                  <a:buNone/>
                  <a:tabLst/>
                  <a:defRPr/>
                </a:pPr>
                <a:endParaRPr kumimoji="0" lang="en-US" sz="3200" b="0" i="0" u="none" strike="noStrike" kern="0" cap="none" spc="0" normalizeH="0" baseline="0" noProof="0" smtClean="0">
                  <a:ln>
                    <a:noFill/>
                  </a:ln>
                  <a:solidFill>
                    <a:srgbClr val="080808"/>
                  </a:solidFill>
                  <a:effectLst/>
                  <a:uLnTx/>
                  <a:uFillTx/>
                  <a:latin typeface="微软雅黑" panose="020B0503020204020204" pitchFamily="34" charset="-122"/>
                  <a:ea typeface="微软雅黑" panose="020B0503020204020204" pitchFamily="34" charset="-122"/>
                  <a:sym typeface="Gill Sans" charset="0"/>
                </a:endParaRPr>
              </a:p>
            </p:txBody>
          </p:sp>
        </p:grpSp>
      </p:grpSp>
      <p:grpSp>
        <p:nvGrpSpPr>
          <p:cNvPr id="67" name="组合 66"/>
          <p:cNvGrpSpPr/>
          <p:nvPr/>
        </p:nvGrpSpPr>
        <p:grpSpPr>
          <a:xfrm>
            <a:off x="8112946" y="4943024"/>
            <a:ext cx="635744" cy="462088"/>
            <a:chOff x="5912378" y="3043536"/>
            <a:chExt cx="476808" cy="346566"/>
          </a:xfrm>
          <a:solidFill>
            <a:srgbClr val="FFFFFF"/>
          </a:solidFill>
        </p:grpSpPr>
        <p:sp>
          <p:nvSpPr>
            <p:cNvPr id="68" name="Pentagon 9"/>
            <p:cNvSpPr/>
            <p:nvPr/>
          </p:nvSpPr>
          <p:spPr>
            <a:xfrm rot="10800000" flipH="1">
              <a:off x="5912378" y="3043536"/>
              <a:ext cx="476808" cy="346566"/>
            </a:xfrm>
            <a:prstGeom prst="homePlate">
              <a:avLst>
                <a:gd name="adj" fmla="val 23830"/>
              </a:avLst>
            </a:prstGeom>
            <a:solidFill>
              <a:srgbClr val="076655"/>
            </a:solidFill>
            <a:ln w="25400" cap="flat" cmpd="sng" algn="ctr">
              <a:noFill/>
              <a:prstDash val="solid"/>
            </a:ln>
            <a:effectLst/>
          </p:spPr>
          <p:txBody>
            <a:bodyPr rtlCol="0" anchor="ctr"/>
            <a:lstStyle/>
            <a:p>
              <a:pPr marL="0" marR="0" lvl="0" indent="0" algn="ctr" defTabSz="1219170" eaLnBrk="1" fontAlgn="auto" latinLnBrk="0" hangingPunct="1">
                <a:lnSpc>
                  <a:spcPct val="100000"/>
                </a:lnSpc>
                <a:spcBef>
                  <a:spcPts val="0"/>
                </a:spcBef>
                <a:spcAft>
                  <a:spcPts val="0"/>
                </a:spcAft>
                <a:buClrTx/>
                <a:buSzTx/>
                <a:buFontTx/>
                <a:buNone/>
                <a:tabLst/>
                <a:defRPr/>
              </a:pPr>
              <a:endParaRPr kumimoji="0" lang="en-GB" sz="2400" b="0" i="0" u="none" strike="noStrike" kern="0" cap="none" spc="0" normalizeH="0" baseline="0" noProof="0" smtClean="0">
                <a:ln>
                  <a:noFill/>
                </a:ln>
                <a:solidFill>
                  <a:srgbClr val="080808"/>
                </a:solidFill>
                <a:effectLst/>
                <a:uLnTx/>
                <a:uFillTx/>
                <a:latin typeface="微软雅黑" panose="020B0503020204020204" pitchFamily="34" charset="-122"/>
                <a:ea typeface="微软雅黑" panose="020B0503020204020204" pitchFamily="34" charset="-122"/>
              </a:endParaRPr>
            </a:p>
          </p:txBody>
        </p:sp>
        <p:grpSp>
          <p:nvGrpSpPr>
            <p:cNvPr id="69" name="Group 12"/>
            <p:cNvGrpSpPr/>
            <p:nvPr/>
          </p:nvGrpSpPr>
          <p:grpSpPr>
            <a:xfrm>
              <a:off x="5985331" y="3091890"/>
              <a:ext cx="264199" cy="264651"/>
              <a:chOff x="9145588" y="4435475"/>
              <a:chExt cx="464344" cy="465138"/>
            </a:xfrm>
            <a:grpFill/>
          </p:grpSpPr>
          <p:sp>
            <p:nvSpPr>
              <p:cNvPr id="70" name="AutoShape 7"/>
              <p:cNvSpPr>
                <a:spLocks/>
              </p:cNvSpPr>
              <p:nvPr/>
            </p:nvSpPr>
            <p:spPr bwMode="auto">
              <a:xfrm>
                <a:off x="9145588" y="4435475"/>
                <a:ext cx="464344" cy="465138"/>
              </a:xfrm>
              <a:custGeom>
                <a:avLst/>
                <a:gdLst>
                  <a:gd name="T0" fmla="+- 0 10800 1271"/>
                  <a:gd name="T1" fmla="*/ T0 w 19058"/>
                  <a:gd name="T2" fmla="+- 0 10799 1270"/>
                  <a:gd name="T3" fmla="*/ 10799 h 19059"/>
                  <a:gd name="T4" fmla="+- 0 10800 1271"/>
                  <a:gd name="T5" fmla="*/ T4 w 19058"/>
                  <a:gd name="T6" fmla="+- 0 10799 1270"/>
                  <a:gd name="T7" fmla="*/ 10799 h 19059"/>
                  <a:gd name="T8" fmla="+- 0 10800 1271"/>
                  <a:gd name="T9" fmla="*/ T8 w 19058"/>
                  <a:gd name="T10" fmla="+- 0 10799 1270"/>
                  <a:gd name="T11" fmla="*/ 10799 h 19059"/>
                  <a:gd name="T12" fmla="+- 0 10800 1271"/>
                  <a:gd name="T13" fmla="*/ T12 w 19058"/>
                  <a:gd name="T14" fmla="+- 0 10799 1270"/>
                  <a:gd name="T15" fmla="*/ 10799 h 19059"/>
                </a:gdLst>
                <a:ahLst/>
                <a:cxnLst>
                  <a:cxn ang="0">
                    <a:pos x="T1" y="T3"/>
                  </a:cxn>
                  <a:cxn ang="0">
                    <a:pos x="T5" y="T7"/>
                  </a:cxn>
                  <a:cxn ang="0">
                    <a:pos x="T9" y="T11"/>
                  </a:cxn>
                  <a:cxn ang="0">
                    <a:pos x="T13" y="T15"/>
                  </a:cxn>
                </a:cxnLst>
                <a:rect l="0" t="0" r="r" b="b"/>
                <a:pathLst>
                  <a:path w="19058" h="19059">
                    <a:moveTo>
                      <a:pt x="6430" y="17268"/>
                    </a:moveTo>
                    <a:cubicBezTo>
                      <a:pt x="2162" y="15559"/>
                      <a:pt x="82" y="10698"/>
                      <a:pt x="1790" y="6431"/>
                    </a:cubicBezTo>
                    <a:cubicBezTo>
                      <a:pt x="3499" y="2164"/>
                      <a:pt x="8360" y="81"/>
                      <a:pt x="12627" y="1791"/>
                    </a:cubicBezTo>
                    <a:cubicBezTo>
                      <a:pt x="16894" y="3499"/>
                      <a:pt x="18975" y="8361"/>
                      <a:pt x="17267" y="12628"/>
                    </a:cubicBezTo>
                    <a:cubicBezTo>
                      <a:pt x="15558" y="16895"/>
                      <a:pt x="10696" y="18976"/>
                      <a:pt x="6430" y="17268"/>
                    </a:cubicBezTo>
                    <a:moveTo>
                      <a:pt x="13070" y="685"/>
                    </a:moveTo>
                    <a:cubicBezTo>
                      <a:pt x="8186" y="-1270"/>
                      <a:pt x="2641" y="1103"/>
                      <a:pt x="685" y="5987"/>
                    </a:cubicBezTo>
                    <a:cubicBezTo>
                      <a:pt x="-1271" y="10872"/>
                      <a:pt x="1103" y="16418"/>
                      <a:pt x="5987" y="18373"/>
                    </a:cubicBezTo>
                    <a:cubicBezTo>
                      <a:pt x="10871" y="20330"/>
                      <a:pt x="16416" y="17955"/>
                      <a:pt x="18373" y="13071"/>
                    </a:cubicBezTo>
                    <a:cubicBezTo>
                      <a:pt x="20329" y="8186"/>
                      <a:pt x="17954" y="2641"/>
                      <a:pt x="13070" y="685"/>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marL="0" marR="0" lvl="0" indent="0" algn="ctr" defTabSz="304792" eaLnBrk="1" fontAlgn="base" latinLnBrk="0" hangingPunct="0">
                  <a:lnSpc>
                    <a:spcPct val="100000"/>
                  </a:lnSpc>
                  <a:spcBef>
                    <a:spcPct val="0"/>
                  </a:spcBef>
                  <a:spcAft>
                    <a:spcPct val="0"/>
                  </a:spcAft>
                  <a:buClrTx/>
                  <a:buSzTx/>
                  <a:buFontTx/>
                  <a:buNone/>
                  <a:tabLst/>
                  <a:defRPr/>
                </a:pPr>
                <a:endParaRPr kumimoji="0" lang="en-US" sz="3200" b="0" i="0" u="none" strike="noStrike" kern="0" cap="none" spc="0" normalizeH="0" baseline="0" noProof="0" smtClean="0">
                  <a:ln>
                    <a:noFill/>
                  </a:ln>
                  <a:solidFill>
                    <a:srgbClr val="080808"/>
                  </a:solidFill>
                  <a:effectLst/>
                  <a:uLnTx/>
                  <a:uFillTx/>
                  <a:latin typeface="微软雅黑" panose="020B0503020204020204" pitchFamily="34" charset="-122"/>
                  <a:ea typeface="微软雅黑" panose="020B0503020204020204" pitchFamily="34" charset="-122"/>
                  <a:sym typeface="Gill Sans" charset="0"/>
                </a:endParaRPr>
              </a:p>
            </p:txBody>
          </p:sp>
          <p:sp>
            <p:nvSpPr>
              <p:cNvPr id="71" name="AutoShape 8"/>
              <p:cNvSpPr>
                <a:spLocks/>
              </p:cNvSpPr>
              <p:nvPr/>
            </p:nvSpPr>
            <p:spPr bwMode="auto">
              <a:xfrm>
                <a:off x="9348788" y="4638675"/>
                <a:ext cx="57944" cy="57944"/>
              </a:xfrm>
              <a:custGeom>
                <a:avLst/>
                <a:gdLst>
                  <a:gd name="T0" fmla="+- 0 10801 1272"/>
                  <a:gd name="T1" fmla="*/ T0 w 19059"/>
                  <a:gd name="T2" fmla="+- 0 10800 1272"/>
                  <a:gd name="T3" fmla="*/ 10800 h 19056"/>
                  <a:gd name="T4" fmla="+- 0 10801 1272"/>
                  <a:gd name="T5" fmla="*/ T4 w 19059"/>
                  <a:gd name="T6" fmla="+- 0 10800 1272"/>
                  <a:gd name="T7" fmla="*/ 10800 h 19056"/>
                  <a:gd name="T8" fmla="+- 0 10801 1272"/>
                  <a:gd name="T9" fmla="*/ T8 w 19059"/>
                  <a:gd name="T10" fmla="+- 0 10800 1272"/>
                  <a:gd name="T11" fmla="*/ 10800 h 19056"/>
                  <a:gd name="T12" fmla="+- 0 10801 1272"/>
                  <a:gd name="T13" fmla="*/ T12 w 19059"/>
                  <a:gd name="T14" fmla="+- 0 10800 1272"/>
                  <a:gd name="T15" fmla="*/ 10800 h 19056"/>
                </a:gdLst>
                <a:ahLst/>
                <a:cxnLst>
                  <a:cxn ang="0">
                    <a:pos x="T1" y="T3"/>
                  </a:cxn>
                  <a:cxn ang="0">
                    <a:pos x="T5" y="T7"/>
                  </a:cxn>
                  <a:cxn ang="0">
                    <a:pos x="T9" y="T11"/>
                  </a:cxn>
                  <a:cxn ang="0">
                    <a:pos x="T13" y="T15"/>
                  </a:cxn>
                </a:cxnLst>
                <a:rect l="0" t="0" r="r" b="b"/>
                <a:pathLst>
                  <a:path w="19059" h="19056">
                    <a:moveTo>
                      <a:pt x="7753" y="13951"/>
                    </a:moveTo>
                    <a:cubicBezTo>
                      <a:pt x="5315" y="12969"/>
                      <a:pt x="4129" y="10197"/>
                      <a:pt x="5101" y="7755"/>
                    </a:cubicBezTo>
                    <a:cubicBezTo>
                      <a:pt x="6083" y="5323"/>
                      <a:pt x="8860" y="4132"/>
                      <a:pt x="11298" y="5104"/>
                    </a:cubicBezTo>
                    <a:cubicBezTo>
                      <a:pt x="13735" y="6081"/>
                      <a:pt x="14926" y="8858"/>
                      <a:pt x="13949" y="11300"/>
                    </a:cubicBezTo>
                    <a:cubicBezTo>
                      <a:pt x="12972" y="13737"/>
                      <a:pt x="10195" y="14923"/>
                      <a:pt x="7753" y="13951"/>
                    </a:cubicBezTo>
                    <a:moveTo>
                      <a:pt x="13070" y="686"/>
                    </a:moveTo>
                    <a:cubicBezTo>
                      <a:pt x="8190" y="-1272"/>
                      <a:pt x="2640" y="1104"/>
                      <a:pt x="686" y="5988"/>
                    </a:cubicBezTo>
                    <a:cubicBezTo>
                      <a:pt x="-1272" y="10872"/>
                      <a:pt x="1105" y="16416"/>
                      <a:pt x="5985" y="18369"/>
                    </a:cubicBezTo>
                    <a:cubicBezTo>
                      <a:pt x="10870" y="20328"/>
                      <a:pt x="16415" y="17951"/>
                      <a:pt x="18374" y="13072"/>
                    </a:cubicBezTo>
                    <a:cubicBezTo>
                      <a:pt x="20328" y="8188"/>
                      <a:pt x="17960" y="2644"/>
                      <a:pt x="13070" y="686"/>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marL="0" marR="0" lvl="0" indent="0" algn="ctr" defTabSz="304792" eaLnBrk="1" fontAlgn="base" latinLnBrk="0" hangingPunct="0">
                  <a:lnSpc>
                    <a:spcPct val="100000"/>
                  </a:lnSpc>
                  <a:spcBef>
                    <a:spcPct val="0"/>
                  </a:spcBef>
                  <a:spcAft>
                    <a:spcPct val="0"/>
                  </a:spcAft>
                  <a:buClrTx/>
                  <a:buSzTx/>
                  <a:buFontTx/>
                  <a:buNone/>
                  <a:tabLst/>
                  <a:defRPr/>
                </a:pPr>
                <a:endParaRPr kumimoji="0" lang="en-US" sz="3200" b="0" i="0" u="none" strike="noStrike" kern="0" cap="none" spc="0" normalizeH="0" baseline="0" noProof="0" smtClean="0">
                  <a:ln>
                    <a:noFill/>
                  </a:ln>
                  <a:solidFill>
                    <a:srgbClr val="080808"/>
                  </a:solidFill>
                  <a:effectLst/>
                  <a:uLnTx/>
                  <a:uFillTx/>
                  <a:latin typeface="微软雅黑" panose="020B0503020204020204" pitchFamily="34" charset="-122"/>
                  <a:ea typeface="微软雅黑" panose="020B0503020204020204" pitchFamily="34" charset="-122"/>
                  <a:sym typeface="Gill Sans" charset="0"/>
                </a:endParaRPr>
              </a:p>
            </p:txBody>
          </p:sp>
          <p:sp>
            <p:nvSpPr>
              <p:cNvPr id="72" name="AutoShape 9"/>
              <p:cNvSpPr>
                <a:spLocks/>
              </p:cNvSpPr>
              <p:nvPr/>
            </p:nvSpPr>
            <p:spPr bwMode="auto">
              <a:xfrm>
                <a:off x="9290050" y="4580732"/>
                <a:ext cx="174625" cy="174625"/>
              </a:xfrm>
              <a:custGeom>
                <a:avLst/>
                <a:gdLst>
                  <a:gd name="T0" fmla="+- 0 10800 1271"/>
                  <a:gd name="T1" fmla="*/ T0 w 19059"/>
                  <a:gd name="T2" fmla="+- 0 10800 1271"/>
                  <a:gd name="T3" fmla="*/ 10800 h 19058"/>
                  <a:gd name="T4" fmla="+- 0 10800 1271"/>
                  <a:gd name="T5" fmla="*/ T4 w 19059"/>
                  <a:gd name="T6" fmla="+- 0 10800 1271"/>
                  <a:gd name="T7" fmla="*/ 10800 h 19058"/>
                  <a:gd name="T8" fmla="+- 0 10800 1271"/>
                  <a:gd name="T9" fmla="*/ T8 w 19059"/>
                  <a:gd name="T10" fmla="+- 0 10800 1271"/>
                  <a:gd name="T11" fmla="*/ 10800 h 19058"/>
                  <a:gd name="T12" fmla="+- 0 10800 1271"/>
                  <a:gd name="T13" fmla="*/ T12 w 19059"/>
                  <a:gd name="T14" fmla="+- 0 10800 1271"/>
                  <a:gd name="T15" fmla="*/ 10800 h 19058"/>
                </a:gdLst>
                <a:ahLst/>
                <a:cxnLst>
                  <a:cxn ang="0">
                    <a:pos x="T1" y="T3"/>
                  </a:cxn>
                  <a:cxn ang="0">
                    <a:pos x="T5" y="T7"/>
                  </a:cxn>
                  <a:cxn ang="0">
                    <a:pos x="T9" y="T11"/>
                  </a:cxn>
                  <a:cxn ang="0">
                    <a:pos x="T13" y="T15"/>
                  </a:cxn>
                </a:cxnLst>
                <a:rect l="0" t="0" r="r" b="b"/>
                <a:pathLst>
                  <a:path w="19059" h="19058">
                    <a:moveTo>
                      <a:pt x="7169" y="15424"/>
                    </a:moveTo>
                    <a:cubicBezTo>
                      <a:pt x="3916" y="14123"/>
                      <a:pt x="2331" y="10417"/>
                      <a:pt x="3632" y="7167"/>
                    </a:cubicBezTo>
                    <a:cubicBezTo>
                      <a:pt x="4934" y="3917"/>
                      <a:pt x="8638" y="2331"/>
                      <a:pt x="11889" y="3632"/>
                    </a:cubicBezTo>
                    <a:cubicBezTo>
                      <a:pt x="15141" y="4934"/>
                      <a:pt x="16728" y="8640"/>
                      <a:pt x="15425" y="11890"/>
                    </a:cubicBezTo>
                    <a:cubicBezTo>
                      <a:pt x="14124" y="15140"/>
                      <a:pt x="10419" y="16728"/>
                      <a:pt x="7169" y="15424"/>
                    </a:cubicBezTo>
                    <a:moveTo>
                      <a:pt x="13071" y="685"/>
                    </a:moveTo>
                    <a:cubicBezTo>
                      <a:pt x="8186" y="-1271"/>
                      <a:pt x="2639" y="1104"/>
                      <a:pt x="686" y="5987"/>
                    </a:cubicBezTo>
                    <a:cubicBezTo>
                      <a:pt x="-1271" y="10871"/>
                      <a:pt x="1104" y="16416"/>
                      <a:pt x="5987" y="18372"/>
                    </a:cubicBezTo>
                    <a:cubicBezTo>
                      <a:pt x="10874" y="20329"/>
                      <a:pt x="16418" y="17955"/>
                      <a:pt x="18375" y="13070"/>
                    </a:cubicBezTo>
                    <a:cubicBezTo>
                      <a:pt x="20328" y="8186"/>
                      <a:pt x="17956" y="2641"/>
                      <a:pt x="13071" y="685"/>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marL="0" marR="0" lvl="0" indent="0" algn="ctr" defTabSz="304792" eaLnBrk="1" fontAlgn="base" latinLnBrk="0" hangingPunct="0">
                  <a:lnSpc>
                    <a:spcPct val="100000"/>
                  </a:lnSpc>
                  <a:spcBef>
                    <a:spcPct val="0"/>
                  </a:spcBef>
                  <a:spcAft>
                    <a:spcPct val="0"/>
                  </a:spcAft>
                  <a:buClrTx/>
                  <a:buSzTx/>
                  <a:buFontTx/>
                  <a:buNone/>
                  <a:tabLst/>
                  <a:defRPr/>
                </a:pPr>
                <a:endParaRPr kumimoji="0" lang="en-US" sz="3200" b="0" i="0" u="none" strike="noStrike" kern="0" cap="none" spc="0" normalizeH="0" baseline="0" noProof="0" smtClean="0">
                  <a:ln>
                    <a:noFill/>
                  </a:ln>
                  <a:solidFill>
                    <a:srgbClr val="080808"/>
                  </a:solidFill>
                  <a:effectLst/>
                  <a:uLnTx/>
                  <a:uFillTx/>
                  <a:latin typeface="微软雅黑" panose="020B0503020204020204" pitchFamily="34" charset="-122"/>
                  <a:ea typeface="微软雅黑" panose="020B0503020204020204" pitchFamily="34" charset="-122"/>
                  <a:sym typeface="Gill Sans" charset="0"/>
                </a:endParaRPr>
              </a:p>
            </p:txBody>
          </p:sp>
          <p:sp>
            <p:nvSpPr>
              <p:cNvPr id="73" name="AutoShape 10"/>
              <p:cNvSpPr>
                <a:spLocks/>
              </p:cNvSpPr>
              <p:nvPr/>
            </p:nvSpPr>
            <p:spPr bwMode="auto">
              <a:xfrm>
                <a:off x="9406732" y="4696619"/>
                <a:ext cx="72231" cy="74613"/>
              </a:xfrm>
              <a:custGeom>
                <a:avLst/>
                <a:gdLst>
                  <a:gd name="T0" fmla="+- 0 10804 288"/>
                  <a:gd name="T1" fmla="*/ T0 w 21033"/>
                  <a:gd name="T2" fmla="+- 0 10798 277"/>
                  <a:gd name="T3" fmla="*/ 10798 h 21043"/>
                  <a:gd name="T4" fmla="+- 0 10804 288"/>
                  <a:gd name="T5" fmla="*/ T4 w 21033"/>
                  <a:gd name="T6" fmla="+- 0 10798 277"/>
                  <a:gd name="T7" fmla="*/ 10798 h 21043"/>
                  <a:gd name="T8" fmla="+- 0 10804 288"/>
                  <a:gd name="T9" fmla="*/ T8 w 21033"/>
                  <a:gd name="T10" fmla="+- 0 10798 277"/>
                  <a:gd name="T11" fmla="*/ 10798 h 21043"/>
                  <a:gd name="T12" fmla="+- 0 10804 288"/>
                  <a:gd name="T13" fmla="*/ T12 w 21033"/>
                  <a:gd name="T14" fmla="+- 0 10798 277"/>
                  <a:gd name="T15" fmla="*/ 10798 h 21043"/>
                </a:gdLst>
                <a:ahLst/>
                <a:cxnLst>
                  <a:cxn ang="0">
                    <a:pos x="T1" y="T3"/>
                  </a:cxn>
                  <a:cxn ang="0">
                    <a:pos x="T5" y="T7"/>
                  </a:cxn>
                  <a:cxn ang="0">
                    <a:pos x="T9" y="T11"/>
                  </a:cxn>
                  <a:cxn ang="0">
                    <a:pos x="T13" y="T15"/>
                  </a:cxn>
                </a:cxnLst>
                <a:rect l="0" t="0" r="r" b="b"/>
                <a:pathLst>
                  <a:path w="21033" h="21043">
                    <a:moveTo>
                      <a:pt x="20881" y="2825"/>
                    </a:moveTo>
                    <a:cubicBezTo>
                      <a:pt x="21312" y="1771"/>
                      <a:pt x="20787" y="572"/>
                      <a:pt x="19713" y="149"/>
                    </a:cubicBezTo>
                    <a:cubicBezTo>
                      <a:pt x="18636" y="-277"/>
                      <a:pt x="17414" y="238"/>
                      <a:pt x="16984" y="1296"/>
                    </a:cubicBezTo>
                    <a:lnTo>
                      <a:pt x="16980" y="1292"/>
                    </a:lnTo>
                    <a:cubicBezTo>
                      <a:pt x="13964" y="8692"/>
                      <a:pt x="8182" y="14184"/>
                      <a:pt x="1269" y="17089"/>
                    </a:cubicBezTo>
                    <a:cubicBezTo>
                      <a:pt x="207" y="17536"/>
                      <a:pt x="-288" y="18747"/>
                      <a:pt x="170" y="19789"/>
                    </a:cubicBezTo>
                    <a:cubicBezTo>
                      <a:pt x="629" y="20840"/>
                      <a:pt x="1863" y="21323"/>
                      <a:pt x="2924" y="20876"/>
                    </a:cubicBezTo>
                    <a:cubicBezTo>
                      <a:pt x="2961" y="20860"/>
                      <a:pt x="2982" y="20828"/>
                      <a:pt x="3014" y="20815"/>
                    </a:cubicBezTo>
                    <a:cubicBezTo>
                      <a:pt x="10874" y="17480"/>
                      <a:pt x="17451" y="11227"/>
                      <a:pt x="20877" y="2825"/>
                    </a:cubicBezTo>
                    <a:cubicBezTo>
                      <a:pt x="20877" y="2825"/>
                      <a:pt x="20881" y="2825"/>
                      <a:pt x="20881" y="2825"/>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marL="0" marR="0" lvl="0" indent="0" algn="ctr" defTabSz="304792" eaLnBrk="1" fontAlgn="base" latinLnBrk="0" hangingPunct="0">
                  <a:lnSpc>
                    <a:spcPct val="100000"/>
                  </a:lnSpc>
                  <a:spcBef>
                    <a:spcPct val="0"/>
                  </a:spcBef>
                  <a:spcAft>
                    <a:spcPct val="0"/>
                  </a:spcAft>
                  <a:buClrTx/>
                  <a:buSzTx/>
                  <a:buFontTx/>
                  <a:buNone/>
                  <a:tabLst/>
                  <a:defRPr/>
                </a:pPr>
                <a:endParaRPr kumimoji="0" lang="en-US" sz="3200" b="0" i="0" u="none" strike="noStrike" kern="0" cap="none" spc="0" normalizeH="0" baseline="0" noProof="0" smtClean="0">
                  <a:ln>
                    <a:noFill/>
                  </a:ln>
                  <a:solidFill>
                    <a:srgbClr val="080808"/>
                  </a:solidFill>
                  <a:effectLst/>
                  <a:uLnTx/>
                  <a:uFillTx/>
                  <a:latin typeface="微软雅黑" panose="020B0503020204020204" pitchFamily="34" charset="-122"/>
                  <a:ea typeface="微软雅黑" panose="020B0503020204020204" pitchFamily="34" charset="-122"/>
                  <a:sym typeface="Gill Sans" charset="0"/>
                </a:endParaRPr>
              </a:p>
            </p:txBody>
          </p:sp>
          <p:sp>
            <p:nvSpPr>
              <p:cNvPr id="74" name="AutoShape 11"/>
              <p:cNvSpPr>
                <a:spLocks/>
              </p:cNvSpPr>
              <p:nvPr/>
            </p:nvSpPr>
            <p:spPr bwMode="auto">
              <a:xfrm>
                <a:off x="9435307" y="4725988"/>
                <a:ext cx="103981" cy="106363"/>
              </a:xfrm>
              <a:custGeom>
                <a:avLst/>
                <a:gdLst>
                  <a:gd name="T0" fmla="+- 0 10803 203"/>
                  <a:gd name="T1" fmla="*/ T0 w 21201"/>
                  <a:gd name="T2" fmla="+- 0 10798 194"/>
                  <a:gd name="T3" fmla="*/ 10798 h 21209"/>
                  <a:gd name="T4" fmla="+- 0 10803 203"/>
                  <a:gd name="T5" fmla="*/ T4 w 21201"/>
                  <a:gd name="T6" fmla="+- 0 10798 194"/>
                  <a:gd name="T7" fmla="*/ 10798 h 21209"/>
                  <a:gd name="T8" fmla="+- 0 10803 203"/>
                  <a:gd name="T9" fmla="*/ T8 w 21201"/>
                  <a:gd name="T10" fmla="+- 0 10798 194"/>
                  <a:gd name="T11" fmla="*/ 10798 h 21209"/>
                  <a:gd name="T12" fmla="+- 0 10803 203"/>
                  <a:gd name="T13" fmla="*/ T12 w 21201"/>
                  <a:gd name="T14" fmla="+- 0 10798 194"/>
                  <a:gd name="T15" fmla="*/ 10798 h 21209"/>
                </a:gdLst>
                <a:ahLst/>
                <a:cxnLst>
                  <a:cxn ang="0">
                    <a:pos x="T1" y="T3"/>
                  </a:cxn>
                  <a:cxn ang="0">
                    <a:pos x="T5" y="T7"/>
                  </a:cxn>
                  <a:cxn ang="0">
                    <a:pos x="T9" y="T11"/>
                  </a:cxn>
                  <a:cxn ang="0">
                    <a:pos x="T13" y="T15"/>
                  </a:cxn>
                </a:cxnLst>
                <a:rect l="0" t="0" r="r" b="b"/>
                <a:pathLst>
                  <a:path w="21201" h="21209">
                    <a:moveTo>
                      <a:pt x="20267" y="104"/>
                    </a:moveTo>
                    <a:cubicBezTo>
                      <a:pt x="19508" y="-194"/>
                      <a:pt x="18645" y="169"/>
                      <a:pt x="18339" y="912"/>
                    </a:cubicBezTo>
                    <a:cubicBezTo>
                      <a:pt x="14991" y="9110"/>
                      <a:pt x="8568" y="15198"/>
                      <a:pt x="894" y="18420"/>
                    </a:cubicBezTo>
                    <a:cubicBezTo>
                      <a:pt x="144" y="18735"/>
                      <a:pt x="-203" y="19589"/>
                      <a:pt x="121" y="20327"/>
                    </a:cubicBezTo>
                    <a:cubicBezTo>
                      <a:pt x="442" y="21068"/>
                      <a:pt x="1314" y="21406"/>
                      <a:pt x="2067" y="21090"/>
                    </a:cubicBezTo>
                    <a:cubicBezTo>
                      <a:pt x="2102" y="21073"/>
                      <a:pt x="2125" y="21042"/>
                      <a:pt x="2159" y="21025"/>
                    </a:cubicBezTo>
                    <a:cubicBezTo>
                      <a:pt x="10491" y="17500"/>
                      <a:pt x="17461" y="10881"/>
                      <a:pt x="21095" y="1994"/>
                    </a:cubicBezTo>
                    <a:cubicBezTo>
                      <a:pt x="21397" y="1250"/>
                      <a:pt x="21026" y="404"/>
                      <a:pt x="20267" y="104"/>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marL="0" marR="0" lvl="0" indent="0" algn="ctr" defTabSz="304792" eaLnBrk="1" fontAlgn="base" latinLnBrk="0" hangingPunct="0">
                  <a:lnSpc>
                    <a:spcPct val="100000"/>
                  </a:lnSpc>
                  <a:spcBef>
                    <a:spcPct val="0"/>
                  </a:spcBef>
                  <a:spcAft>
                    <a:spcPct val="0"/>
                  </a:spcAft>
                  <a:buClrTx/>
                  <a:buSzTx/>
                  <a:buFontTx/>
                  <a:buNone/>
                  <a:tabLst/>
                  <a:defRPr/>
                </a:pPr>
                <a:endParaRPr kumimoji="0" lang="en-US" sz="3200" b="0" i="0" u="none" strike="noStrike" kern="0" cap="none" spc="0" normalizeH="0" baseline="0" noProof="0" smtClean="0">
                  <a:ln>
                    <a:noFill/>
                  </a:ln>
                  <a:solidFill>
                    <a:srgbClr val="080808"/>
                  </a:solidFill>
                  <a:effectLst/>
                  <a:uLnTx/>
                  <a:uFillTx/>
                  <a:latin typeface="微软雅黑" panose="020B0503020204020204" pitchFamily="34" charset="-122"/>
                  <a:ea typeface="微软雅黑" panose="020B0503020204020204" pitchFamily="34" charset="-122"/>
                  <a:sym typeface="Gill Sans" charset="0"/>
                </a:endParaRPr>
              </a:p>
            </p:txBody>
          </p:sp>
          <p:sp>
            <p:nvSpPr>
              <p:cNvPr id="75" name="AutoShape 12"/>
              <p:cNvSpPr>
                <a:spLocks/>
              </p:cNvSpPr>
              <p:nvPr/>
            </p:nvSpPr>
            <p:spPr bwMode="auto">
              <a:xfrm>
                <a:off x="9421019" y="4711700"/>
                <a:ext cx="88106" cy="89694"/>
              </a:xfrm>
              <a:custGeom>
                <a:avLst/>
                <a:gdLst>
                  <a:gd name="T0" fmla="+- 0 10802 238"/>
                  <a:gd name="T1" fmla="*/ T0 w 21128"/>
                  <a:gd name="T2" fmla="+- 0 10797 227"/>
                  <a:gd name="T3" fmla="*/ 10797 h 21141"/>
                  <a:gd name="T4" fmla="+- 0 10802 238"/>
                  <a:gd name="T5" fmla="*/ T4 w 21128"/>
                  <a:gd name="T6" fmla="+- 0 10797 227"/>
                  <a:gd name="T7" fmla="*/ 10797 h 21141"/>
                  <a:gd name="T8" fmla="+- 0 10802 238"/>
                  <a:gd name="T9" fmla="*/ T8 w 21128"/>
                  <a:gd name="T10" fmla="+- 0 10797 227"/>
                  <a:gd name="T11" fmla="*/ 10797 h 21141"/>
                  <a:gd name="T12" fmla="+- 0 10802 238"/>
                  <a:gd name="T13" fmla="*/ T12 w 21128"/>
                  <a:gd name="T14" fmla="+- 0 10797 227"/>
                  <a:gd name="T15" fmla="*/ 10797 h 21141"/>
                </a:gdLst>
                <a:ahLst/>
                <a:cxnLst>
                  <a:cxn ang="0">
                    <a:pos x="T1" y="T3"/>
                  </a:cxn>
                  <a:cxn ang="0">
                    <a:pos x="T5" y="T7"/>
                  </a:cxn>
                  <a:cxn ang="0">
                    <a:pos x="T9" y="T11"/>
                  </a:cxn>
                  <a:cxn ang="0">
                    <a:pos x="T13" y="T15"/>
                  </a:cxn>
                </a:cxnLst>
                <a:rect l="0" t="0" r="r" b="b"/>
                <a:pathLst>
                  <a:path w="21128" h="21141">
                    <a:moveTo>
                      <a:pt x="20035" y="122"/>
                    </a:moveTo>
                    <a:cubicBezTo>
                      <a:pt x="19142" y="-227"/>
                      <a:pt x="18134" y="195"/>
                      <a:pt x="17778" y="1071"/>
                    </a:cubicBezTo>
                    <a:cubicBezTo>
                      <a:pt x="14571" y="8936"/>
                      <a:pt x="8412" y="14778"/>
                      <a:pt x="1051" y="17867"/>
                    </a:cubicBezTo>
                    <a:lnTo>
                      <a:pt x="1054" y="17867"/>
                    </a:lnTo>
                    <a:cubicBezTo>
                      <a:pt x="172" y="18240"/>
                      <a:pt x="-238" y="19242"/>
                      <a:pt x="142" y="20108"/>
                    </a:cubicBezTo>
                    <a:cubicBezTo>
                      <a:pt x="522" y="20973"/>
                      <a:pt x="1543" y="21372"/>
                      <a:pt x="2425" y="21003"/>
                    </a:cubicBezTo>
                    <a:cubicBezTo>
                      <a:pt x="2459" y="20986"/>
                      <a:pt x="2476" y="20956"/>
                      <a:pt x="2514" y="20936"/>
                    </a:cubicBezTo>
                    <a:cubicBezTo>
                      <a:pt x="10651" y="17491"/>
                      <a:pt x="17459" y="11027"/>
                      <a:pt x="21002" y="2339"/>
                    </a:cubicBezTo>
                    <a:cubicBezTo>
                      <a:pt x="21361" y="1463"/>
                      <a:pt x="20927" y="472"/>
                      <a:pt x="20035" y="122"/>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marL="0" marR="0" lvl="0" indent="0" algn="ctr" defTabSz="304792" eaLnBrk="1" fontAlgn="base" latinLnBrk="0" hangingPunct="0">
                  <a:lnSpc>
                    <a:spcPct val="100000"/>
                  </a:lnSpc>
                  <a:spcBef>
                    <a:spcPct val="0"/>
                  </a:spcBef>
                  <a:spcAft>
                    <a:spcPct val="0"/>
                  </a:spcAft>
                  <a:buClrTx/>
                  <a:buSzTx/>
                  <a:buFontTx/>
                  <a:buNone/>
                  <a:tabLst/>
                  <a:defRPr/>
                </a:pPr>
                <a:endParaRPr kumimoji="0" lang="en-US" sz="3200" b="0" i="0" u="none" strike="noStrike" kern="0" cap="none" spc="0" normalizeH="0" baseline="0" noProof="0" smtClean="0">
                  <a:ln>
                    <a:noFill/>
                  </a:ln>
                  <a:solidFill>
                    <a:srgbClr val="080808"/>
                  </a:solidFill>
                  <a:effectLst/>
                  <a:uLnTx/>
                  <a:uFillTx/>
                  <a:latin typeface="微软雅黑" panose="020B0503020204020204" pitchFamily="34" charset="-122"/>
                  <a:ea typeface="微软雅黑" panose="020B0503020204020204" pitchFamily="34" charset="-122"/>
                  <a:sym typeface="Gill Sans" charset="0"/>
                </a:endParaRPr>
              </a:p>
            </p:txBody>
          </p:sp>
          <p:sp>
            <p:nvSpPr>
              <p:cNvPr id="76" name="AutoShape 13"/>
              <p:cNvSpPr>
                <a:spLocks/>
              </p:cNvSpPr>
              <p:nvPr/>
            </p:nvSpPr>
            <p:spPr bwMode="auto">
              <a:xfrm>
                <a:off x="9275763" y="4566444"/>
                <a:ext cx="73025" cy="73819"/>
              </a:xfrm>
              <a:custGeom>
                <a:avLst/>
                <a:gdLst>
                  <a:gd name="T0" fmla="+- 0 10797 278"/>
                  <a:gd name="T1" fmla="*/ T0 w 21039"/>
                  <a:gd name="T2" fmla="+- 0 10803 281"/>
                  <a:gd name="T3" fmla="*/ 10803 h 21044"/>
                  <a:gd name="T4" fmla="+- 0 10797 278"/>
                  <a:gd name="T5" fmla="*/ T4 w 21039"/>
                  <a:gd name="T6" fmla="+- 0 10803 281"/>
                  <a:gd name="T7" fmla="*/ 10803 h 21044"/>
                  <a:gd name="T8" fmla="+- 0 10797 278"/>
                  <a:gd name="T9" fmla="*/ T8 w 21039"/>
                  <a:gd name="T10" fmla="+- 0 10803 281"/>
                  <a:gd name="T11" fmla="*/ 10803 h 21044"/>
                  <a:gd name="T12" fmla="+- 0 10797 278"/>
                  <a:gd name="T13" fmla="*/ T12 w 21039"/>
                  <a:gd name="T14" fmla="+- 0 10803 281"/>
                  <a:gd name="T15" fmla="*/ 10803 h 21044"/>
                </a:gdLst>
                <a:ahLst/>
                <a:cxnLst>
                  <a:cxn ang="0">
                    <a:pos x="T1" y="T3"/>
                  </a:cxn>
                  <a:cxn ang="0">
                    <a:pos x="T5" y="T7"/>
                  </a:cxn>
                  <a:cxn ang="0">
                    <a:pos x="T9" y="T11"/>
                  </a:cxn>
                  <a:cxn ang="0">
                    <a:pos x="T13" y="T15"/>
                  </a:cxn>
                </a:cxnLst>
                <a:rect l="0" t="0" r="r" b="b"/>
                <a:pathLst>
                  <a:path w="21039" h="21044">
                    <a:moveTo>
                      <a:pt x="20871" y="1248"/>
                    </a:moveTo>
                    <a:cubicBezTo>
                      <a:pt x="20411" y="197"/>
                      <a:pt x="19177" y="-281"/>
                      <a:pt x="18112" y="169"/>
                    </a:cubicBezTo>
                    <a:cubicBezTo>
                      <a:pt x="18075" y="181"/>
                      <a:pt x="18050" y="214"/>
                      <a:pt x="18021" y="226"/>
                    </a:cubicBezTo>
                    <a:cubicBezTo>
                      <a:pt x="10159" y="3562"/>
                      <a:pt x="3583" y="9820"/>
                      <a:pt x="152" y="18220"/>
                    </a:cubicBezTo>
                    <a:lnTo>
                      <a:pt x="148" y="18220"/>
                    </a:lnTo>
                    <a:cubicBezTo>
                      <a:pt x="-278" y="19278"/>
                      <a:pt x="242" y="20473"/>
                      <a:pt x="1320" y="20896"/>
                    </a:cubicBezTo>
                    <a:cubicBezTo>
                      <a:pt x="2398" y="21318"/>
                      <a:pt x="3620" y="20803"/>
                      <a:pt x="4046" y="19749"/>
                    </a:cubicBezTo>
                    <a:lnTo>
                      <a:pt x="4051" y="19749"/>
                    </a:lnTo>
                    <a:cubicBezTo>
                      <a:pt x="7068" y="12356"/>
                      <a:pt x="12856" y="6858"/>
                      <a:pt x="19764" y="3956"/>
                    </a:cubicBezTo>
                    <a:cubicBezTo>
                      <a:pt x="20830" y="3506"/>
                      <a:pt x="21322" y="2298"/>
                      <a:pt x="20871" y="1248"/>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marL="0" marR="0" lvl="0" indent="0" algn="ctr" defTabSz="304792" eaLnBrk="1" fontAlgn="base" latinLnBrk="0" hangingPunct="0">
                  <a:lnSpc>
                    <a:spcPct val="100000"/>
                  </a:lnSpc>
                  <a:spcBef>
                    <a:spcPct val="0"/>
                  </a:spcBef>
                  <a:spcAft>
                    <a:spcPct val="0"/>
                  </a:spcAft>
                  <a:buClrTx/>
                  <a:buSzTx/>
                  <a:buFontTx/>
                  <a:buNone/>
                  <a:tabLst/>
                  <a:defRPr/>
                </a:pPr>
                <a:endParaRPr kumimoji="0" lang="en-US" sz="3200" b="0" i="0" u="none" strike="noStrike" kern="0" cap="none" spc="0" normalizeH="0" baseline="0" noProof="0" smtClean="0">
                  <a:ln>
                    <a:noFill/>
                  </a:ln>
                  <a:solidFill>
                    <a:srgbClr val="080808"/>
                  </a:solidFill>
                  <a:effectLst/>
                  <a:uLnTx/>
                  <a:uFillTx/>
                  <a:latin typeface="微软雅黑" panose="020B0503020204020204" pitchFamily="34" charset="-122"/>
                  <a:ea typeface="微软雅黑" panose="020B0503020204020204" pitchFamily="34" charset="-122"/>
                  <a:sym typeface="Gill Sans" charset="0"/>
                </a:endParaRPr>
              </a:p>
            </p:txBody>
          </p:sp>
          <p:sp>
            <p:nvSpPr>
              <p:cNvPr id="77" name="AutoShape 14"/>
              <p:cNvSpPr>
                <a:spLocks/>
              </p:cNvSpPr>
              <p:nvPr/>
            </p:nvSpPr>
            <p:spPr bwMode="auto">
              <a:xfrm>
                <a:off x="9217819" y="4508500"/>
                <a:ext cx="103981" cy="105569"/>
              </a:xfrm>
              <a:custGeom>
                <a:avLst/>
                <a:gdLst>
                  <a:gd name="T0" fmla="+- 0 10797 198"/>
                  <a:gd name="T1" fmla="*/ T0 w 21199"/>
                  <a:gd name="T2" fmla="+- 0 10802 198"/>
                  <a:gd name="T3" fmla="*/ 10802 h 21208"/>
                  <a:gd name="T4" fmla="+- 0 10797 198"/>
                  <a:gd name="T5" fmla="*/ T4 w 21199"/>
                  <a:gd name="T6" fmla="+- 0 10802 198"/>
                  <a:gd name="T7" fmla="*/ 10802 h 21208"/>
                  <a:gd name="T8" fmla="+- 0 10797 198"/>
                  <a:gd name="T9" fmla="*/ T8 w 21199"/>
                  <a:gd name="T10" fmla="+- 0 10802 198"/>
                  <a:gd name="T11" fmla="*/ 10802 h 21208"/>
                  <a:gd name="T12" fmla="+- 0 10797 198"/>
                  <a:gd name="T13" fmla="*/ T12 w 21199"/>
                  <a:gd name="T14" fmla="+- 0 10802 198"/>
                  <a:gd name="T15" fmla="*/ 10802 h 21208"/>
                </a:gdLst>
                <a:ahLst/>
                <a:cxnLst>
                  <a:cxn ang="0">
                    <a:pos x="T1" y="T3"/>
                  </a:cxn>
                  <a:cxn ang="0">
                    <a:pos x="T5" y="T7"/>
                  </a:cxn>
                  <a:cxn ang="0">
                    <a:pos x="T9" y="T11"/>
                  </a:cxn>
                  <a:cxn ang="0">
                    <a:pos x="T13" y="T15"/>
                  </a:cxn>
                </a:cxnLst>
                <a:rect l="0" t="0" r="r" b="b"/>
                <a:pathLst>
                  <a:path w="21199" h="21208">
                    <a:moveTo>
                      <a:pt x="21077" y="880"/>
                    </a:moveTo>
                    <a:cubicBezTo>
                      <a:pt x="20753" y="142"/>
                      <a:pt x="19881" y="-198"/>
                      <a:pt x="19129" y="117"/>
                    </a:cubicBezTo>
                    <a:cubicBezTo>
                      <a:pt x="19097" y="131"/>
                      <a:pt x="19071" y="162"/>
                      <a:pt x="19039" y="179"/>
                    </a:cubicBezTo>
                    <a:cubicBezTo>
                      <a:pt x="10706" y="3707"/>
                      <a:pt x="3739" y="10322"/>
                      <a:pt x="106" y="19208"/>
                    </a:cubicBezTo>
                    <a:cubicBezTo>
                      <a:pt x="-198" y="19957"/>
                      <a:pt x="172" y="20803"/>
                      <a:pt x="934" y="21101"/>
                    </a:cubicBezTo>
                    <a:cubicBezTo>
                      <a:pt x="1689" y="21401"/>
                      <a:pt x="2552" y="21041"/>
                      <a:pt x="2859" y="20292"/>
                    </a:cubicBezTo>
                    <a:cubicBezTo>
                      <a:pt x="6206" y="12096"/>
                      <a:pt x="12625" y="6008"/>
                      <a:pt x="20301" y="2787"/>
                    </a:cubicBezTo>
                    <a:cubicBezTo>
                      <a:pt x="21051" y="2469"/>
                      <a:pt x="21402" y="1618"/>
                      <a:pt x="21077" y="88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marL="0" marR="0" lvl="0" indent="0" algn="ctr" defTabSz="304792" eaLnBrk="1" fontAlgn="base" latinLnBrk="0" hangingPunct="0">
                  <a:lnSpc>
                    <a:spcPct val="100000"/>
                  </a:lnSpc>
                  <a:spcBef>
                    <a:spcPct val="0"/>
                  </a:spcBef>
                  <a:spcAft>
                    <a:spcPct val="0"/>
                  </a:spcAft>
                  <a:buClrTx/>
                  <a:buSzTx/>
                  <a:buFontTx/>
                  <a:buNone/>
                  <a:tabLst/>
                  <a:defRPr/>
                </a:pPr>
                <a:endParaRPr kumimoji="0" lang="en-US" sz="3200" b="0" i="0" u="none" strike="noStrike" kern="0" cap="none" spc="0" normalizeH="0" baseline="0" noProof="0" smtClean="0">
                  <a:ln>
                    <a:noFill/>
                  </a:ln>
                  <a:solidFill>
                    <a:srgbClr val="080808"/>
                  </a:solidFill>
                  <a:effectLst/>
                  <a:uLnTx/>
                  <a:uFillTx/>
                  <a:latin typeface="微软雅黑" panose="020B0503020204020204" pitchFamily="34" charset="-122"/>
                  <a:ea typeface="微软雅黑" panose="020B0503020204020204" pitchFamily="34" charset="-122"/>
                  <a:sym typeface="Gill Sans" charset="0"/>
                </a:endParaRPr>
              </a:p>
            </p:txBody>
          </p:sp>
          <p:sp>
            <p:nvSpPr>
              <p:cNvPr id="78" name="AutoShape 15"/>
              <p:cNvSpPr>
                <a:spLocks/>
              </p:cNvSpPr>
              <p:nvPr/>
            </p:nvSpPr>
            <p:spPr bwMode="auto">
              <a:xfrm>
                <a:off x="9247188" y="4537075"/>
                <a:ext cx="88107" cy="90488"/>
              </a:xfrm>
              <a:custGeom>
                <a:avLst/>
                <a:gdLst>
                  <a:gd name="T0" fmla="+- 0 10796 232"/>
                  <a:gd name="T1" fmla="*/ T0 w 21129"/>
                  <a:gd name="T2" fmla="+- 0 10804 234"/>
                  <a:gd name="T3" fmla="*/ 10804 h 21141"/>
                  <a:gd name="T4" fmla="+- 0 10796 232"/>
                  <a:gd name="T5" fmla="*/ T4 w 21129"/>
                  <a:gd name="T6" fmla="+- 0 10804 234"/>
                  <a:gd name="T7" fmla="*/ 10804 h 21141"/>
                  <a:gd name="T8" fmla="+- 0 10796 232"/>
                  <a:gd name="T9" fmla="*/ T8 w 21129"/>
                  <a:gd name="T10" fmla="+- 0 10804 234"/>
                  <a:gd name="T11" fmla="*/ 10804 h 21141"/>
                  <a:gd name="T12" fmla="+- 0 10796 232"/>
                  <a:gd name="T13" fmla="*/ T12 w 21129"/>
                  <a:gd name="T14" fmla="+- 0 10804 234"/>
                  <a:gd name="T15" fmla="*/ 10804 h 21141"/>
                </a:gdLst>
                <a:ahLst/>
                <a:cxnLst>
                  <a:cxn ang="0">
                    <a:pos x="T1" y="T3"/>
                  </a:cxn>
                  <a:cxn ang="0">
                    <a:pos x="T5" y="T7"/>
                  </a:cxn>
                  <a:cxn ang="0">
                    <a:pos x="T9" y="T11"/>
                  </a:cxn>
                  <a:cxn ang="0">
                    <a:pos x="T13" y="T15"/>
                  </a:cxn>
                </a:cxnLst>
                <a:rect l="0" t="0" r="r" b="b"/>
                <a:pathLst>
                  <a:path w="21129" h="21141">
                    <a:moveTo>
                      <a:pt x="20075" y="3267"/>
                    </a:moveTo>
                    <a:cubicBezTo>
                      <a:pt x="20953" y="2898"/>
                      <a:pt x="21368" y="1899"/>
                      <a:pt x="20987" y="1030"/>
                    </a:cubicBezTo>
                    <a:cubicBezTo>
                      <a:pt x="20611" y="168"/>
                      <a:pt x="19589" y="-234"/>
                      <a:pt x="18707" y="138"/>
                    </a:cubicBezTo>
                    <a:cubicBezTo>
                      <a:pt x="18670" y="152"/>
                      <a:pt x="18649" y="185"/>
                      <a:pt x="18615" y="198"/>
                    </a:cubicBezTo>
                    <a:cubicBezTo>
                      <a:pt x="10481" y="3647"/>
                      <a:pt x="3673" y="10118"/>
                      <a:pt x="124" y="18802"/>
                    </a:cubicBezTo>
                    <a:cubicBezTo>
                      <a:pt x="-232" y="19678"/>
                      <a:pt x="205" y="20666"/>
                      <a:pt x="1094" y="21019"/>
                    </a:cubicBezTo>
                    <a:cubicBezTo>
                      <a:pt x="1983" y="21366"/>
                      <a:pt x="2991" y="20946"/>
                      <a:pt x="3354" y="20071"/>
                    </a:cubicBezTo>
                    <a:cubicBezTo>
                      <a:pt x="6561" y="12205"/>
                      <a:pt x="12717" y="6360"/>
                      <a:pt x="20075" y="3274"/>
                    </a:cubicBezTo>
                    <a:cubicBezTo>
                      <a:pt x="20075" y="3274"/>
                      <a:pt x="20075" y="3267"/>
                      <a:pt x="20075" y="3267"/>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marL="0" marR="0" lvl="0" indent="0" algn="ctr" defTabSz="304792" eaLnBrk="1" fontAlgn="base" latinLnBrk="0" hangingPunct="0">
                  <a:lnSpc>
                    <a:spcPct val="100000"/>
                  </a:lnSpc>
                  <a:spcBef>
                    <a:spcPct val="0"/>
                  </a:spcBef>
                  <a:spcAft>
                    <a:spcPct val="0"/>
                  </a:spcAft>
                  <a:buClrTx/>
                  <a:buSzTx/>
                  <a:buFontTx/>
                  <a:buNone/>
                  <a:tabLst/>
                  <a:defRPr/>
                </a:pPr>
                <a:endParaRPr kumimoji="0" lang="en-US" sz="3200" b="0" i="0" u="none" strike="noStrike" kern="0" cap="none" spc="0" normalizeH="0" baseline="0" noProof="0" smtClean="0">
                  <a:ln>
                    <a:noFill/>
                  </a:ln>
                  <a:solidFill>
                    <a:srgbClr val="080808"/>
                  </a:solidFill>
                  <a:effectLst/>
                  <a:uLnTx/>
                  <a:uFillTx/>
                  <a:latin typeface="微软雅黑" panose="020B0503020204020204" pitchFamily="34" charset="-122"/>
                  <a:ea typeface="微软雅黑" panose="020B0503020204020204" pitchFamily="34" charset="-122"/>
                  <a:sym typeface="Gill Sans" charset="0"/>
                </a:endParaRPr>
              </a:p>
            </p:txBody>
          </p:sp>
        </p:grpSp>
      </p:grpSp>
      <p:grpSp>
        <p:nvGrpSpPr>
          <p:cNvPr id="79" name="组合 78"/>
          <p:cNvGrpSpPr/>
          <p:nvPr/>
        </p:nvGrpSpPr>
        <p:grpSpPr>
          <a:xfrm>
            <a:off x="8921471" y="2061099"/>
            <a:ext cx="2608637" cy="985594"/>
            <a:chOff x="1045802" y="1669167"/>
            <a:chExt cx="1956478" cy="739196"/>
          </a:xfrm>
        </p:grpSpPr>
        <p:sp>
          <p:nvSpPr>
            <p:cNvPr id="80" name="TextBox 53"/>
            <p:cNvSpPr txBox="1"/>
            <p:nvPr/>
          </p:nvSpPr>
          <p:spPr>
            <a:xfrm>
              <a:off x="1078513" y="1958240"/>
              <a:ext cx="1923767" cy="450123"/>
            </a:xfrm>
            <a:prstGeom prst="rect">
              <a:avLst/>
            </a:prstGeom>
            <a:noFill/>
          </p:spPr>
          <p:txBody>
            <a:bodyPr wrap="square" lIns="0" tIns="0" rtlCol="0" anchor="t">
              <a:spAutoFit/>
            </a:bodyPr>
            <a:lstStyle/>
            <a:p>
              <a:pPr defTabSz="1219261"/>
              <a:r>
                <a:rPr lang="zh-CN" altLang="en-US" sz="1200" dirty="0">
                  <a:solidFill>
                    <a:srgbClr val="080808"/>
                  </a:solidFill>
                  <a:latin typeface="微软雅黑" panose="020B0503020204020204" pitchFamily="34" charset="-122"/>
                  <a:ea typeface="微软雅黑" panose="020B0503020204020204" pitchFamily="34" charset="-122"/>
                </a:rPr>
                <a:t>单击此处添加文本单击此处添加文本</a:t>
              </a:r>
              <a:endParaRPr lang="en-US" altLang="zh-CN" sz="1200" dirty="0">
                <a:solidFill>
                  <a:srgbClr val="080808"/>
                </a:solidFill>
                <a:latin typeface="微软雅黑" panose="020B0503020204020204" pitchFamily="34" charset="-122"/>
                <a:ea typeface="微软雅黑" panose="020B0503020204020204" pitchFamily="34" charset="-122"/>
              </a:endParaRPr>
            </a:p>
            <a:p>
              <a:pPr defTabSz="1219261"/>
              <a:r>
                <a:rPr lang="zh-CN" altLang="en-US" sz="1200" dirty="0">
                  <a:solidFill>
                    <a:srgbClr val="080808"/>
                  </a:solidFill>
                  <a:latin typeface="微软雅黑" panose="020B0503020204020204" pitchFamily="34" charset="-122"/>
                  <a:ea typeface="微软雅黑" panose="020B0503020204020204" pitchFamily="34" charset="-122"/>
                </a:rPr>
                <a:t>单击此处添加文本单击此处添加文本</a:t>
              </a:r>
              <a:endParaRPr lang="en-US" altLang="zh-CN" sz="1200" dirty="0">
                <a:solidFill>
                  <a:srgbClr val="080808"/>
                </a:solidFill>
                <a:latin typeface="微软雅黑" panose="020B0503020204020204" pitchFamily="34" charset="-122"/>
                <a:ea typeface="微软雅黑" panose="020B0503020204020204" pitchFamily="34" charset="-122"/>
              </a:endParaRPr>
            </a:p>
            <a:p>
              <a:pPr defTabSz="1219261"/>
              <a:r>
                <a:rPr lang="zh-CN" altLang="en-US" sz="1200" dirty="0">
                  <a:solidFill>
                    <a:srgbClr val="080808"/>
                  </a:solidFill>
                  <a:latin typeface="微软雅黑" panose="020B0503020204020204" pitchFamily="34" charset="-122"/>
                  <a:ea typeface="微软雅黑" panose="020B0503020204020204" pitchFamily="34" charset="-122"/>
                </a:rPr>
                <a:t>单击此处添加文本单击此处添加文本</a:t>
              </a:r>
              <a:endParaRPr lang="en-US" altLang="zh-CN" sz="1200" dirty="0">
                <a:solidFill>
                  <a:srgbClr val="080808"/>
                </a:solidFill>
                <a:latin typeface="微软雅黑" panose="020B0503020204020204" pitchFamily="34" charset="-122"/>
                <a:ea typeface="微软雅黑" panose="020B0503020204020204" pitchFamily="34" charset="-122"/>
              </a:endParaRPr>
            </a:p>
          </p:txBody>
        </p:sp>
        <p:sp>
          <p:nvSpPr>
            <p:cNvPr id="81" name="TextBox 54"/>
            <p:cNvSpPr txBox="1"/>
            <p:nvPr/>
          </p:nvSpPr>
          <p:spPr>
            <a:xfrm>
              <a:off x="1045802" y="1669167"/>
              <a:ext cx="822341" cy="246173"/>
            </a:xfrm>
            <a:prstGeom prst="rect">
              <a:avLst/>
            </a:prstGeom>
            <a:noFill/>
          </p:spPr>
          <p:txBody>
            <a:bodyPr wrap="none" lIns="0" tIns="0" rIns="0" bIns="0" rtlCol="0" anchor="t">
              <a:spAutoFit/>
            </a:bodyPr>
            <a:lstStyle/>
            <a:p>
              <a:pPr algn="ctr" defTabSz="1219261"/>
              <a:r>
                <a:rPr lang="zh-CN" altLang="en-US" sz="2133" dirty="0">
                  <a:solidFill>
                    <a:srgbClr val="076655"/>
                  </a:solidFill>
                  <a:latin typeface="微软雅黑" panose="020B0503020204020204" pitchFamily="34" charset="-122"/>
                  <a:ea typeface="微软雅黑" panose="020B0503020204020204" pitchFamily="34" charset="-122"/>
                </a:rPr>
                <a:t>标题文字</a:t>
              </a:r>
              <a:endParaRPr lang="en-US" sz="2133" dirty="0">
                <a:solidFill>
                  <a:srgbClr val="076655"/>
                </a:solidFill>
                <a:latin typeface="微软雅黑" panose="020B0503020204020204" pitchFamily="34" charset="-122"/>
                <a:ea typeface="微软雅黑" panose="020B0503020204020204" pitchFamily="34" charset="-122"/>
              </a:endParaRPr>
            </a:p>
          </p:txBody>
        </p:sp>
      </p:grpSp>
      <p:grpSp>
        <p:nvGrpSpPr>
          <p:cNvPr id="82" name="组合 81"/>
          <p:cNvGrpSpPr/>
          <p:nvPr/>
        </p:nvGrpSpPr>
        <p:grpSpPr>
          <a:xfrm>
            <a:off x="8934171" y="3493509"/>
            <a:ext cx="2595937" cy="985594"/>
            <a:chOff x="1055327" y="1669167"/>
            <a:chExt cx="1946953" cy="739196"/>
          </a:xfrm>
        </p:grpSpPr>
        <p:sp>
          <p:nvSpPr>
            <p:cNvPr id="83" name="TextBox 56"/>
            <p:cNvSpPr txBox="1"/>
            <p:nvPr/>
          </p:nvSpPr>
          <p:spPr>
            <a:xfrm>
              <a:off x="1078513" y="1958240"/>
              <a:ext cx="1923767" cy="450123"/>
            </a:xfrm>
            <a:prstGeom prst="rect">
              <a:avLst/>
            </a:prstGeom>
            <a:noFill/>
          </p:spPr>
          <p:txBody>
            <a:bodyPr wrap="square" lIns="0" tIns="0" rtlCol="0" anchor="t">
              <a:spAutoFit/>
            </a:bodyPr>
            <a:lstStyle/>
            <a:p>
              <a:pPr defTabSz="1219261"/>
              <a:r>
                <a:rPr lang="zh-CN" altLang="en-US" sz="1200" dirty="0">
                  <a:solidFill>
                    <a:srgbClr val="080808"/>
                  </a:solidFill>
                  <a:latin typeface="微软雅黑" panose="020B0503020204020204" pitchFamily="34" charset="-122"/>
                  <a:ea typeface="微软雅黑" panose="020B0503020204020204" pitchFamily="34" charset="-122"/>
                </a:rPr>
                <a:t>单击此处添加文本单击此处添加文本</a:t>
              </a:r>
              <a:endParaRPr lang="en-US" altLang="zh-CN" sz="1200" dirty="0">
                <a:solidFill>
                  <a:srgbClr val="080808"/>
                </a:solidFill>
                <a:latin typeface="微软雅黑" panose="020B0503020204020204" pitchFamily="34" charset="-122"/>
                <a:ea typeface="微软雅黑" panose="020B0503020204020204" pitchFamily="34" charset="-122"/>
              </a:endParaRPr>
            </a:p>
            <a:p>
              <a:pPr defTabSz="1219261"/>
              <a:r>
                <a:rPr lang="zh-CN" altLang="en-US" sz="1200" dirty="0">
                  <a:solidFill>
                    <a:srgbClr val="080808"/>
                  </a:solidFill>
                  <a:latin typeface="微软雅黑" panose="020B0503020204020204" pitchFamily="34" charset="-122"/>
                  <a:ea typeface="微软雅黑" panose="020B0503020204020204" pitchFamily="34" charset="-122"/>
                </a:rPr>
                <a:t>单击此处添加文本单击此处添加文本</a:t>
              </a:r>
              <a:endParaRPr lang="en-US" altLang="zh-CN" sz="1200" dirty="0">
                <a:solidFill>
                  <a:srgbClr val="080808"/>
                </a:solidFill>
                <a:latin typeface="微软雅黑" panose="020B0503020204020204" pitchFamily="34" charset="-122"/>
                <a:ea typeface="微软雅黑" panose="020B0503020204020204" pitchFamily="34" charset="-122"/>
              </a:endParaRPr>
            </a:p>
            <a:p>
              <a:pPr defTabSz="1219261"/>
              <a:r>
                <a:rPr lang="zh-CN" altLang="en-US" sz="1200" dirty="0">
                  <a:solidFill>
                    <a:srgbClr val="080808"/>
                  </a:solidFill>
                  <a:latin typeface="微软雅黑" panose="020B0503020204020204" pitchFamily="34" charset="-122"/>
                  <a:ea typeface="微软雅黑" panose="020B0503020204020204" pitchFamily="34" charset="-122"/>
                </a:rPr>
                <a:t>单击此处添加文本单击此处添加文本</a:t>
              </a:r>
              <a:endParaRPr lang="en-US" altLang="zh-CN" sz="1200" dirty="0">
                <a:solidFill>
                  <a:srgbClr val="080808"/>
                </a:solidFill>
                <a:latin typeface="微软雅黑" panose="020B0503020204020204" pitchFamily="34" charset="-122"/>
                <a:ea typeface="微软雅黑" panose="020B0503020204020204" pitchFamily="34" charset="-122"/>
              </a:endParaRPr>
            </a:p>
          </p:txBody>
        </p:sp>
        <p:sp>
          <p:nvSpPr>
            <p:cNvPr id="84" name="TextBox 57"/>
            <p:cNvSpPr txBox="1"/>
            <p:nvPr/>
          </p:nvSpPr>
          <p:spPr>
            <a:xfrm>
              <a:off x="1055327" y="1669167"/>
              <a:ext cx="822341" cy="246173"/>
            </a:xfrm>
            <a:prstGeom prst="rect">
              <a:avLst/>
            </a:prstGeom>
            <a:noFill/>
          </p:spPr>
          <p:txBody>
            <a:bodyPr wrap="none" lIns="0" tIns="0" rIns="0" bIns="0" rtlCol="0" anchor="t">
              <a:spAutoFit/>
            </a:bodyPr>
            <a:lstStyle/>
            <a:p>
              <a:pPr algn="ctr" defTabSz="1219261"/>
              <a:r>
                <a:rPr lang="zh-CN" altLang="en-US" sz="2133" dirty="0">
                  <a:solidFill>
                    <a:srgbClr val="076655"/>
                  </a:solidFill>
                  <a:latin typeface="微软雅黑" panose="020B0503020204020204" pitchFamily="34" charset="-122"/>
                  <a:ea typeface="微软雅黑" panose="020B0503020204020204" pitchFamily="34" charset="-122"/>
                </a:rPr>
                <a:t>标题文字</a:t>
              </a:r>
              <a:endParaRPr lang="en-US" sz="2133" dirty="0">
                <a:solidFill>
                  <a:srgbClr val="076655"/>
                </a:solidFill>
                <a:latin typeface="微软雅黑" panose="020B0503020204020204" pitchFamily="34" charset="-122"/>
                <a:ea typeface="微软雅黑" panose="020B0503020204020204" pitchFamily="34" charset="-122"/>
              </a:endParaRPr>
            </a:p>
          </p:txBody>
        </p:sp>
      </p:grpSp>
      <p:grpSp>
        <p:nvGrpSpPr>
          <p:cNvPr id="85" name="组合 84"/>
          <p:cNvGrpSpPr/>
          <p:nvPr/>
        </p:nvGrpSpPr>
        <p:grpSpPr>
          <a:xfrm>
            <a:off x="8934171" y="4865115"/>
            <a:ext cx="2595937" cy="985594"/>
            <a:chOff x="1055327" y="1669167"/>
            <a:chExt cx="1946953" cy="739196"/>
          </a:xfrm>
        </p:grpSpPr>
        <p:sp>
          <p:nvSpPr>
            <p:cNvPr id="86" name="TextBox 59"/>
            <p:cNvSpPr txBox="1"/>
            <p:nvPr/>
          </p:nvSpPr>
          <p:spPr>
            <a:xfrm>
              <a:off x="1078513" y="1958240"/>
              <a:ext cx="1923767" cy="450123"/>
            </a:xfrm>
            <a:prstGeom prst="rect">
              <a:avLst/>
            </a:prstGeom>
            <a:noFill/>
          </p:spPr>
          <p:txBody>
            <a:bodyPr wrap="square" lIns="0" tIns="0" rtlCol="0" anchor="t">
              <a:spAutoFit/>
            </a:bodyPr>
            <a:lstStyle/>
            <a:p>
              <a:pPr defTabSz="1219261"/>
              <a:r>
                <a:rPr lang="zh-CN" altLang="en-US" sz="1200" dirty="0">
                  <a:solidFill>
                    <a:srgbClr val="080808"/>
                  </a:solidFill>
                  <a:latin typeface="微软雅黑" panose="020B0503020204020204" pitchFamily="34" charset="-122"/>
                  <a:ea typeface="微软雅黑" panose="020B0503020204020204" pitchFamily="34" charset="-122"/>
                </a:rPr>
                <a:t>单击此处添加文本单击此处添加文本</a:t>
              </a:r>
              <a:endParaRPr lang="en-US" altLang="zh-CN" sz="1200" dirty="0">
                <a:solidFill>
                  <a:srgbClr val="080808"/>
                </a:solidFill>
                <a:latin typeface="微软雅黑" panose="020B0503020204020204" pitchFamily="34" charset="-122"/>
                <a:ea typeface="微软雅黑" panose="020B0503020204020204" pitchFamily="34" charset="-122"/>
              </a:endParaRPr>
            </a:p>
            <a:p>
              <a:pPr defTabSz="1219261"/>
              <a:r>
                <a:rPr lang="zh-CN" altLang="en-US" sz="1200" dirty="0">
                  <a:solidFill>
                    <a:srgbClr val="080808"/>
                  </a:solidFill>
                  <a:latin typeface="微软雅黑" panose="020B0503020204020204" pitchFamily="34" charset="-122"/>
                  <a:ea typeface="微软雅黑" panose="020B0503020204020204" pitchFamily="34" charset="-122"/>
                </a:rPr>
                <a:t>单击此处添加文本单击此处添加文本</a:t>
              </a:r>
              <a:endParaRPr lang="en-US" altLang="zh-CN" sz="1200" dirty="0">
                <a:solidFill>
                  <a:srgbClr val="080808"/>
                </a:solidFill>
                <a:latin typeface="微软雅黑" panose="020B0503020204020204" pitchFamily="34" charset="-122"/>
                <a:ea typeface="微软雅黑" panose="020B0503020204020204" pitchFamily="34" charset="-122"/>
              </a:endParaRPr>
            </a:p>
            <a:p>
              <a:pPr defTabSz="1219261"/>
              <a:r>
                <a:rPr lang="zh-CN" altLang="en-US" sz="1200" dirty="0">
                  <a:solidFill>
                    <a:srgbClr val="080808"/>
                  </a:solidFill>
                  <a:latin typeface="微软雅黑" panose="020B0503020204020204" pitchFamily="34" charset="-122"/>
                  <a:ea typeface="微软雅黑" panose="020B0503020204020204" pitchFamily="34" charset="-122"/>
                </a:rPr>
                <a:t>单击此处添加文本单击此处添加文本</a:t>
              </a:r>
              <a:endParaRPr lang="en-US" altLang="zh-CN" sz="1200" dirty="0">
                <a:solidFill>
                  <a:srgbClr val="080808"/>
                </a:solidFill>
                <a:latin typeface="微软雅黑" panose="020B0503020204020204" pitchFamily="34" charset="-122"/>
                <a:ea typeface="微软雅黑" panose="020B0503020204020204" pitchFamily="34" charset="-122"/>
              </a:endParaRPr>
            </a:p>
          </p:txBody>
        </p:sp>
        <p:sp>
          <p:nvSpPr>
            <p:cNvPr id="87" name="TextBox 60"/>
            <p:cNvSpPr txBox="1"/>
            <p:nvPr/>
          </p:nvSpPr>
          <p:spPr>
            <a:xfrm>
              <a:off x="1055327" y="1669167"/>
              <a:ext cx="822341" cy="246173"/>
            </a:xfrm>
            <a:prstGeom prst="rect">
              <a:avLst/>
            </a:prstGeom>
            <a:noFill/>
          </p:spPr>
          <p:txBody>
            <a:bodyPr wrap="none" lIns="0" tIns="0" rIns="0" bIns="0" rtlCol="0" anchor="t">
              <a:spAutoFit/>
            </a:bodyPr>
            <a:lstStyle/>
            <a:p>
              <a:pPr algn="ctr" defTabSz="1219261"/>
              <a:r>
                <a:rPr lang="zh-CN" altLang="en-US" sz="2133" dirty="0">
                  <a:solidFill>
                    <a:srgbClr val="076655"/>
                  </a:solidFill>
                  <a:latin typeface="微软雅黑" panose="020B0503020204020204" pitchFamily="34" charset="-122"/>
                  <a:ea typeface="微软雅黑" panose="020B0503020204020204" pitchFamily="34" charset="-122"/>
                </a:rPr>
                <a:t>标题文字</a:t>
              </a:r>
              <a:endParaRPr lang="en-US" sz="2133" dirty="0">
                <a:solidFill>
                  <a:srgbClr val="076655"/>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3219385296"/>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additive="base">
                                        <p:cTn id="7" dur="500" fill="hold"/>
                                        <p:tgtEl>
                                          <p:spTgt spid="35"/>
                                        </p:tgtEl>
                                        <p:attrNameLst>
                                          <p:attrName>ppt_x</p:attrName>
                                        </p:attrNameLst>
                                      </p:cBhvr>
                                      <p:tavLst>
                                        <p:tav tm="0">
                                          <p:val>
                                            <p:strVal val="#ppt_x"/>
                                          </p:val>
                                        </p:tav>
                                        <p:tav tm="100000">
                                          <p:val>
                                            <p:strVal val="#ppt_x"/>
                                          </p:val>
                                        </p:tav>
                                      </p:tavLst>
                                    </p:anim>
                                    <p:anim calcmode="lin" valueType="num">
                                      <p:cBhvr additive="base">
                                        <p:cTn id="8" dur="500" fill="hold"/>
                                        <p:tgtEl>
                                          <p:spTgt spid="3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38"/>
                                        </p:tgtEl>
                                        <p:attrNameLst>
                                          <p:attrName>style.visibility</p:attrName>
                                        </p:attrNameLst>
                                      </p:cBhvr>
                                      <p:to>
                                        <p:strVal val="visible"/>
                                      </p:to>
                                    </p:set>
                                    <p:anim calcmode="lin" valueType="num">
                                      <p:cBhvr additive="base">
                                        <p:cTn id="13" dur="500" fill="hold"/>
                                        <p:tgtEl>
                                          <p:spTgt spid="38"/>
                                        </p:tgtEl>
                                        <p:attrNameLst>
                                          <p:attrName>ppt_x</p:attrName>
                                        </p:attrNameLst>
                                      </p:cBhvr>
                                      <p:tavLst>
                                        <p:tav tm="0">
                                          <p:val>
                                            <p:strVal val="0-#ppt_w/2"/>
                                          </p:val>
                                        </p:tav>
                                        <p:tav tm="100000">
                                          <p:val>
                                            <p:strVal val="#ppt_x"/>
                                          </p:val>
                                        </p:tav>
                                      </p:tavLst>
                                    </p:anim>
                                    <p:anim calcmode="lin" valueType="num">
                                      <p:cBhvr additive="base">
                                        <p:cTn id="14" dur="500" fill="hold"/>
                                        <p:tgtEl>
                                          <p:spTgt spid="38"/>
                                        </p:tgtEl>
                                        <p:attrNameLst>
                                          <p:attrName>ppt_y</p:attrName>
                                        </p:attrNameLst>
                                      </p:cBhvr>
                                      <p:tavLst>
                                        <p:tav tm="0">
                                          <p:val>
                                            <p:strVal val="#ppt_y"/>
                                          </p:val>
                                        </p:tav>
                                        <p:tav tm="100000">
                                          <p:val>
                                            <p:strVal val="#ppt_y"/>
                                          </p:val>
                                        </p:tav>
                                      </p:tavLst>
                                    </p:anim>
                                  </p:childTnLst>
                                </p:cTn>
                              </p:par>
                              <p:par>
                                <p:cTn id="15" presetID="2" presetClass="entr" presetSubtype="8" fill="hold" nodeType="withEffect">
                                  <p:stCondLst>
                                    <p:cond delay="0"/>
                                  </p:stCondLst>
                                  <p:childTnLst>
                                    <p:set>
                                      <p:cBhvr>
                                        <p:cTn id="16" dur="1" fill="hold">
                                          <p:stCondLst>
                                            <p:cond delay="0"/>
                                          </p:stCondLst>
                                        </p:cTn>
                                        <p:tgtEl>
                                          <p:spTgt spid="43"/>
                                        </p:tgtEl>
                                        <p:attrNameLst>
                                          <p:attrName>style.visibility</p:attrName>
                                        </p:attrNameLst>
                                      </p:cBhvr>
                                      <p:to>
                                        <p:strVal val="visible"/>
                                      </p:to>
                                    </p:set>
                                    <p:anim calcmode="lin" valueType="num">
                                      <p:cBhvr additive="base">
                                        <p:cTn id="17" dur="500" fill="hold"/>
                                        <p:tgtEl>
                                          <p:spTgt spid="43"/>
                                        </p:tgtEl>
                                        <p:attrNameLst>
                                          <p:attrName>ppt_x</p:attrName>
                                        </p:attrNameLst>
                                      </p:cBhvr>
                                      <p:tavLst>
                                        <p:tav tm="0">
                                          <p:val>
                                            <p:strVal val="0-#ppt_w/2"/>
                                          </p:val>
                                        </p:tav>
                                        <p:tav tm="100000">
                                          <p:val>
                                            <p:strVal val="#ppt_x"/>
                                          </p:val>
                                        </p:tav>
                                      </p:tavLst>
                                    </p:anim>
                                    <p:anim calcmode="lin" valueType="num">
                                      <p:cBhvr additive="base">
                                        <p:cTn id="18" dur="500" fill="hold"/>
                                        <p:tgtEl>
                                          <p:spTgt spid="43"/>
                                        </p:tgtEl>
                                        <p:attrNameLst>
                                          <p:attrName>ppt_y</p:attrName>
                                        </p:attrNameLst>
                                      </p:cBhvr>
                                      <p:tavLst>
                                        <p:tav tm="0">
                                          <p:val>
                                            <p:strVal val="#ppt_y"/>
                                          </p:val>
                                        </p:tav>
                                        <p:tav tm="100000">
                                          <p:val>
                                            <p:strVal val="#ppt_y"/>
                                          </p:val>
                                        </p:tav>
                                      </p:tavLst>
                                    </p:anim>
                                  </p:childTnLst>
                                </p:cTn>
                              </p:par>
                              <p:par>
                                <p:cTn id="19" presetID="2" presetClass="entr" presetSubtype="8" fill="hold" nodeType="withEffect">
                                  <p:stCondLst>
                                    <p:cond delay="0"/>
                                  </p:stCondLst>
                                  <p:childTnLst>
                                    <p:set>
                                      <p:cBhvr>
                                        <p:cTn id="20" dur="1" fill="hold">
                                          <p:stCondLst>
                                            <p:cond delay="0"/>
                                          </p:stCondLst>
                                        </p:cTn>
                                        <p:tgtEl>
                                          <p:spTgt spid="46"/>
                                        </p:tgtEl>
                                        <p:attrNameLst>
                                          <p:attrName>style.visibility</p:attrName>
                                        </p:attrNameLst>
                                      </p:cBhvr>
                                      <p:to>
                                        <p:strVal val="visible"/>
                                      </p:to>
                                    </p:set>
                                    <p:anim calcmode="lin" valueType="num">
                                      <p:cBhvr additive="base">
                                        <p:cTn id="21" dur="500" fill="hold"/>
                                        <p:tgtEl>
                                          <p:spTgt spid="46"/>
                                        </p:tgtEl>
                                        <p:attrNameLst>
                                          <p:attrName>ppt_x</p:attrName>
                                        </p:attrNameLst>
                                      </p:cBhvr>
                                      <p:tavLst>
                                        <p:tav tm="0">
                                          <p:val>
                                            <p:strVal val="0-#ppt_w/2"/>
                                          </p:val>
                                        </p:tav>
                                        <p:tav tm="100000">
                                          <p:val>
                                            <p:strVal val="#ppt_x"/>
                                          </p:val>
                                        </p:tav>
                                      </p:tavLst>
                                    </p:anim>
                                    <p:anim calcmode="lin" valueType="num">
                                      <p:cBhvr additive="base">
                                        <p:cTn id="22" dur="500" fill="hold"/>
                                        <p:tgtEl>
                                          <p:spTgt spid="46"/>
                                        </p:tgtEl>
                                        <p:attrNameLst>
                                          <p:attrName>ppt_y</p:attrName>
                                        </p:attrNameLst>
                                      </p:cBhvr>
                                      <p:tavLst>
                                        <p:tav tm="0">
                                          <p:val>
                                            <p:strVal val="#ppt_y"/>
                                          </p:val>
                                        </p:tav>
                                        <p:tav tm="100000">
                                          <p:val>
                                            <p:strVal val="#ppt_y"/>
                                          </p:val>
                                        </p:tav>
                                      </p:tavLst>
                                    </p:anim>
                                  </p:childTnLst>
                                </p:cTn>
                              </p:par>
                              <p:par>
                                <p:cTn id="23" presetID="2" presetClass="entr" presetSubtype="8" fill="hold" nodeType="withEffect">
                                  <p:stCondLst>
                                    <p:cond delay="0"/>
                                  </p:stCondLst>
                                  <p:childTnLst>
                                    <p:set>
                                      <p:cBhvr>
                                        <p:cTn id="24" dur="1" fill="hold">
                                          <p:stCondLst>
                                            <p:cond delay="0"/>
                                          </p:stCondLst>
                                        </p:cTn>
                                        <p:tgtEl>
                                          <p:spTgt spid="49"/>
                                        </p:tgtEl>
                                        <p:attrNameLst>
                                          <p:attrName>style.visibility</p:attrName>
                                        </p:attrNameLst>
                                      </p:cBhvr>
                                      <p:to>
                                        <p:strVal val="visible"/>
                                      </p:to>
                                    </p:set>
                                    <p:anim calcmode="lin" valueType="num">
                                      <p:cBhvr additive="base">
                                        <p:cTn id="25" dur="500" fill="hold"/>
                                        <p:tgtEl>
                                          <p:spTgt spid="49"/>
                                        </p:tgtEl>
                                        <p:attrNameLst>
                                          <p:attrName>ppt_x</p:attrName>
                                        </p:attrNameLst>
                                      </p:cBhvr>
                                      <p:tavLst>
                                        <p:tav tm="0">
                                          <p:val>
                                            <p:strVal val="0-#ppt_w/2"/>
                                          </p:val>
                                        </p:tav>
                                        <p:tav tm="100000">
                                          <p:val>
                                            <p:strVal val="#ppt_x"/>
                                          </p:val>
                                        </p:tav>
                                      </p:tavLst>
                                    </p:anim>
                                    <p:anim calcmode="lin" valueType="num">
                                      <p:cBhvr additive="base">
                                        <p:cTn id="26" dur="500" fill="hold"/>
                                        <p:tgtEl>
                                          <p:spTgt spid="49"/>
                                        </p:tgtEl>
                                        <p:attrNameLst>
                                          <p:attrName>ppt_y</p:attrName>
                                        </p:attrNameLst>
                                      </p:cBhvr>
                                      <p:tavLst>
                                        <p:tav tm="0">
                                          <p:val>
                                            <p:strVal val="#ppt_y"/>
                                          </p:val>
                                        </p:tav>
                                        <p:tav tm="100000">
                                          <p:val>
                                            <p:strVal val="#ppt_y"/>
                                          </p:val>
                                        </p:tav>
                                      </p:tavLst>
                                    </p:anim>
                                  </p:childTnLst>
                                </p:cTn>
                              </p:par>
                              <p:par>
                                <p:cTn id="27" presetID="2" presetClass="entr" presetSubtype="8" fill="hold" nodeType="withEffect">
                                  <p:stCondLst>
                                    <p:cond delay="0"/>
                                  </p:stCondLst>
                                  <p:childTnLst>
                                    <p:set>
                                      <p:cBhvr>
                                        <p:cTn id="28" dur="1" fill="hold">
                                          <p:stCondLst>
                                            <p:cond delay="0"/>
                                          </p:stCondLst>
                                        </p:cTn>
                                        <p:tgtEl>
                                          <p:spTgt spid="52"/>
                                        </p:tgtEl>
                                        <p:attrNameLst>
                                          <p:attrName>style.visibility</p:attrName>
                                        </p:attrNameLst>
                                      </p:cBhvr>
                                      <p:to>
                                        <p:strVal val="visible"/>
                                      </p:to>
                                    </p:set>
                                    <p:anim calcmode="lin" valueType="num">
                                      <p:cBhvr additive="base">
                                        <p:cTn id="29" dur="500" fill="hold"/>
                                        <p:tgtEl>
                                          <p:spTgt spid="52"/>
                                        </p:tgtEl>
                                        <p:attrNameLst>
                                          <p:attrName>ppt_x</p:attrName>
                                        </p:attrNameLst>
                                      </p:cBhvr>
                                      <p:tavLst>
                                        <p:tav tm="0">
                                          <p:val>
                                            <p:strVal val="0-#ppt_w/2"/>
                                          </p:val>
                                        </p:tav>
                                        <p:tav tm="100000">
                                          <p:val>
                                            <p:strVal val="#ppt_x"/>
                                          </p:val>
                                        </p:tav>
                                      </p:tavLst>
                                    </p:anim>
                                    <p:anim calcmode="lin" valueType="num">
                                      <p:cBhvr additive="base">
                                        <p:cTn id="30" dur="500" fill="hold"/>
                                        <p:tgtEl>
                                          <p:spTgt spid="52"/>
                                        </p:tgtEl>
                                        <p:attrNameLst>
                                          <p:attrName>ppt_y</p:attrName>
                                        </p:attrNameLst>
                                      </p:cBhvr>
                                      <p:tavLst>
                                        <p:tav tm="0">
                                          <p:val>
                                            <p:strVal val="#ppt_y"/>
                                          </p:val>
                                        </p:tav>
                                        <p:tav tm="100000">
                                          <p:val>
                                            <p:strVal val="#ppt_y"/>
                                          </p:val>
                                        </p:tav>
                                      </p:tavLst>
                                    </p:anim>
                                  </p:childTnLst>
                                </p:cTn>
                              </p:par>
                              <p:par>
                                <p:cTn id="31" presetID="2" presetClass="entr" presetSubtype="8" fill="hold" nodeType="withEffect">
                                  <p:stCondLst>
                                    <p:cond delay="0"/>
                                  </p:stCondLst>
                                  <p:childTnLst>
                                    <p:set>
                                      <p:cBhvr>
                                        <p:cTn id="32" dur="1" fill="hold">
                                          <p:stCondLst>
                                            <p:cond delay="0"/>
                                          </p:stCondLst>
                                        </p:cTn>
                                        <p:tgtEl>
                                          <p:spTgt spid="55"/>
                                        </p:tgtEl>
                                        <p:attrNameLst>
                                          <p:attrName>style.visibility</p:attrName>
                                        </p:attrNameLst>
                                      </p:cBhvr>
                                      <p:to>
                                        <p:strVal val="visible"/>
                                      </p:to>
                                    </p:set>
                                    <p:anim calcmode="lin" valueType="num">
                                      <p:cBhvr additive="base">
                                        <p:cTn id="33" dur="500" fill="hold"/>
                                        <p:tgtEl>
                                          <p:spTgt spid="55"/>
                                        </p:tgtEl>
                                        <p:attrNameLst>
                                          <p:attrName>ppt_x</p:attrName>
                                        </p:attrNameLst>
                                      </p:cBhvr>
                                      <p:tavLst>
                                        <p:tav tm="0">
                                          <p:val>
                                            <p:strVal val="0-#ppt_w/2"/>
                                          </p:val>
                                        </p:tav>
                                        <p:tav tm="100000">
                                          <p:val>
                                            <p:strVal val="#ppt_x"/>
                                          </p:val>
                                        </p:tav>
                                      </p:tavLst>
                                    </p:anim>
                                    <p:anim calcmode="lin" valueType="num">
                                      <p:cBhvr additive="base">
                                        <p:cTn id="34" dur="500" fill="hold"/>
                                        <p:tgtEl>
                                          <p:spTgt spid="55"/>
                                        </p:tgtEl>
                                        <p:attrNameLst>
                                          <p:attrName>ppt_y</p:attrName>
                                        </p:attrNameLst>
                                      </p:cBhvr>
                                      <p:tavLst>
                                        <p:tav tm="0">
                                          <p:val>
                                            <p:strVal val="#ppt_y"/>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2" fill="hold" nodeType="clickEffect">
                                  <p:stCondLst>
                                    <p:cond delay="0"/>
                                  </p:stCondLst>
                                  <p:childTnLst>
                                    <p:set>
                                      <p:cBhvr>
                                        <p:cTn id="38" dur="1" fill="hold">
                                          <p:stCondLst>
                                            <p:cond delay="0"/>
                                          </p:stCondLst>
                                        </p:cTn>
                                        <p:tgtEl>
                                          <p:spTgt spid="28"/>
                                        </p:tgtEl>
                                        <p:attrNameLst>
                                          <p:attrName>style.visibility</p:attrName>
                                        </p:attrNameLst>
                                      </p:cBhvr>
                                      <p:to>
                                        <p:strVal val="visible"/>
                                      </p:to>
                                    </p:set>
                                    <p:anim calcmode="lin" valueType="num">
                                      <p:cBhvr additive="base">
                                        <p:cTn id="39" dur="500" fill="hold"/>
                                        <p:tgtEl>
                                          <p:spTgt spid="28"/>
                                        </p:tgtEl>
                                        <p:attrNameLst>
                                          <p:attrName>ppt_x</p:attrName>
                                        </p:attrNameLst>
                                      </p:cBhvr>
                                      <p:tavLst>
                                        <p:tav tm="0">
                                          <p:val>
                                            <p:strVal val="1+#ppt_w/2"/>
                                          </p:val>
                                        </p:tav>
                                        <p:tav tm="100000">
                                          <p:val>
                                            <p:strVal val="#ppt_x"/>
                                          </p:val>
                                        </p:tav>
                                      </p:tavLst>
                                    </p:anim>
                                    <p:anim calcmode="lin" valueType="num">
                                      <p:cBhvr additive="base">
                                        <p:cTn id="40" dur="500" fill="hold"/>
                                        <p:tgtEl>
                                          <p:spTgt spid="28"/>
                                        </p:tgtEl>
                                        <p:attrNameLst>
                                          <p:attrName>ppt_y</p:attrName>
                                        </p:attrNameLst>
                                      </p:cBhvr>
                                      <p:tavLst>
                                        <p:tav tm="0">
                                          <p:val>
                                            <p:strVal val="#ppt_y"/>
                                          </p:val>
                                        </p:tav>
                                        <p:tav tm="100000">
                                          <p:val>
                                            <p:strVal val="#ppt_y"/>
                                          </p:val>
                                        </p:tav>
                                      </p:tavLst>
                                    </p:anim>
                                  </p:childTnLst>
                                </p:cTn>
                              </p:par>
                              <p:par>
                                <p:cTn id="41" presetID="2" presetClass="entr" presetSubtype="2" fill="hold" nodeType="withEffect">
                                  <p:stCondLst>
                                    <p:cond delay="0"/>
                                  </p:stCondLst>
                                  <p:childTnLst>
                                    <p:set>
                                      <p:cBhvr>
                                        <p:cTn id="42" dur="1" fill="hold">
                                          <p:stCondLst>
                                            <p:cond delay="0"/>
                                          </p:stCondLst>
                                        </p:cTn>
                                        <p:tgtEl>
                                          <p:spTgt spid="58"/>
                                        </p:tgtEl>
                                        <p:attrNameLst>
                                          <p:attrName>style.visibility</p:attrName>
                                        </p:attrNameLst>
                                      </p:cBhvr>
                                      <p:to>
                                        <p:strVal val="visible"/>
                                      </p:to>
                                    </p:set>
                                    <p:anim calcmode="lin" valueType="num">
                                      <p:cBhvr additive="base">
                                        <p:cTn id="43" dur="500" fill="hold"/>
                                        <p:tgtEl>
                                          <p:spTgt spid="58"/>
                                        </p:tgtEl>
                                        <p:attrNameLst>
                                          <p:attrName>ppt_x</p:attrName>
                                        </p:attrNameLst>
                                      </p:cBhvr>
                                      <p:tavLst>
                                        <p:tav tm="0">
                                          <p:val>
                                            <p:strVal val="1+#ppt_w/2"/>
                                          </p:val>
                                        </p:tav>
                                        <p:tav tm="100000">
                                          <p:val>
                                            <p:strVal val="#ppt_x"/>
                                          </p:val>
                                        </p:tav>
                                      </p:tavLst>
                                    </p:anim>
                                    <p:anim calcmode="lin" valueType="num">
                                      <p:cBhvr additive="base">
                                        <p:cTn id="44" dur="500" fill="hold"/>
                                        <p:tgtEl>
                                          <p:spTgt spid="58"/>
                                        </p:tgtEl>
                                        <p:attrNameLst>
                                          <p:attrName>ppt_y</p:attrName>
                                        </p:attrNameLst>
                                      </p:cBhvr>
                                      <p:tavLst>
                                        <p:tav tm="0">
                                          <p:val>
                                            <p:strVal val="#ppt_y"/>
                                          </p:val>
                                        </p:tav>
                                        <p:tav tm="100000">
                                          <p:val>
                                            <p:strVal val="#ppt_y"/>
                                          </p:val>
                                        </p:tav>
                                      </p:tavLst>
                                    </p:anim>
                                  </p:childTnLst>
                                </p:cTn>
                              </p:par>
                              <p:par>
                                <p:cTn id="45" presetID="2" presetClass="entr" presetSubtype="2" fill="hold" nodeType="withEffect">
                                  <p:stCondLst>
                                    <p:cond delay="0"/>
                                  </p:stCondLst>
                                  <p:childTnLst>
                                    <p:set>
                                      <p:cBhvr>
                                        <p:cTn id="46" dur="1" fill="hold">
                                          <p:stCondLst>
                                            <p:cond delay="0"/>
                                          </p:stCondLst>
                                        </p:cTn>
                                        <p:tgtEl>
                                          <p:spTgt spid="67"/>
                                        </p:tgtEl>
                                        <p:attrNameLst>
                                          <p:attrName>style.visibility</p:attrName>
                                        </p:attrNameLst>
                                      </p:cBhvr>
                                      <p:to>
                                        <p:strVal val="visible"/>
                                      </p:to>
                                    </p:set>
                                    <p:anim calcmode="lin" valueType="num">
                                      <p:cBhvr additive="base">
                                        <p:cTn id="47" dur="500" fill="hold"/>
                                        <p:tgtEl>
                                          <p:spTgt spid="67"/>
                                        </p:tgtEl>
                                        <p:attrNameLst>
                                          <p:attrName>ppt_x</p:attrName>
                                        </p:attrNameLst>
                                      </p:cBhvr>
                                      <p:tavLst>
                                        <p:tav tm="0">
                                          <p:val>
                                            <p:strVal val="1+#ppt_w/2"/>
                                          </p:val>
                                        </p:tav>
                                        <p:tav tm="100000">
                                          <p:val>
                                            <p:strVal val="#ppt_x"/>
                                          </p:val>
                                        </p:tav>
                                      </p:tavLst>
                                    </p:anim>
                                    <p:anim calcmode="lin" valueType="num">
                                      <p:cBhvr additive="base">
                                        <p:cTn id="48" dur="500" fill="hold"/>
                                        <p:tgtEl>
                                          <p:spTgt spid="67"/>
                                        </p:tgtEl>
                                        <p:attrNameLst>
                                          <p:attrName>ppt_y</p:attrName>
                                        </p:attrNameLst>
                                      </p:cBhvr>
                                      <p:tavLst>
                                        <p:tav tm="0">
                                          <p:val>
                                            <p:strVal val="#ppt_y"/>
                                          </p:val>
                                        </p:tav>
                                        <p:tav tm="100000">
                                          <p:val>
                                            <p:strVal val="#ppt_y"/>
                                          </p:val>
                                        </p:tav>
                                      </p:tavLst>
                                    </p:anim>
                                  </p:childTnLst>
                                </p:cTn>
                              </p:par>
                              <p:par>
                                <p:cTn id="49" presetID="2" presetClass="entr" presetSubtype="2" fill="hold" nodeType="withEffect">
                                  <p:stCondLst>
                                    <p:cond delay="0"/>
                                  </p:stCondLst>
                                  <p:childTnLst>
                                    <p:set>
                                      <p:cBhvr>
                                        <p:cTn id="50" dur="1" fill="hold">
                                          <p:stCondLst>
                                            <p:cond delay="0"/>
                                          </p:stCondLst>
                                        </p:cTn>
                                        <p:tgtEl>
                                          <p:spTgt spid="79"/>
                                        </p:tgtEl>
                                        <p:attrNameLst>
                                          <p:attrName>style.visibility</p:attrName>
                                        </p:attrNameLst>
                                      </p:cBhvr>
                                      <p:to>
                                        <p:strVal val="visible"/>
                                      </p:to>
                                    </p:set>
                                    <p:anim calcmode="lin" valueType="num">
                                      <p:cBhvr additive="base">
                                        <p:cTn id="51" dur="500" fill="hold"/>
                                        <p:tgtEl>
                                          <p:spTgt spid="79"/>
                                        </p:tgtEl>
                                        <p:attrNameLst>
                                          <p:attrName>ppt_x</p:attrName>
                                        </p:attrNameLst>
                                      </p:cBhvr>
                                      <p:tavLst>
                                        <p:tav tm="0">
                                          <p:val>
                                            <p:strVal val="1+#ppt_w/2"/>
                                          </p:val>
                                        </p:tav>
                                        <p:tav tm="100000">
                                          <p:val>
                                            <p:strVal val="#ppt_x"/>
                                          </p:val>
                                        </p:tav>
                                      </p:tavLst>
                                    </p:anim>
                                    <p:anim calcmode="lin" valueType="num">
                                      <p:cBhvr additive="base">
                                        <p:cTn id="52" dur="500" fill="hold"/>
                                        <p:tgtEl>
                                          <p:spTgt spid="79"/>
                                        </p:tgtEl>
                                        <p:attrNameLst>
                                          <p:attrName>ppt_y</p:attrName>
                                        </p:attrNameLst>
                                      </p:cBhvr>
                                      <p:tavLst>
                                        <p:tav tm="0">
                                          <p:val>
                                            <p:strVal val="#ppt_y"/>
                                          </p:val>
                                        </p:tav>
                                        <p:tav tm="100000">
                                          <p:val>
                                            <p:strVal val="#ppt_y"/>
                                          </p:val>
                                        </p:tav>
                                      </p:tavLst>
                                    </p:anim>
                                  </p:childTnLst>
                                </p:cTn>
                              </p:par>
                              <p:par>
                                <p:cTn id="53" presetID="2" presetClass="entr" presetSubtype="2" fill="hold" nodeType="withEffect">
                                  <p:stCondLst>
                                    <p:cond delay="0"/>
                                  </p:stCondLst>
                                  <p:childTnLst>
                                    <p:set>
                                      <p:cBhvr>
                                        <p:cTn id="54" dur="1" fill="hold">
                                          <p:stCondLst>
                                            <p:cond delay="0"/>
                                          </p:stCondLst>
                                        </p:cTn>
                                        <p:tgtEl>
                                          <p:spTgt spid="82"/>
                                        </p:tgtEl>
                                        <p:attrNameLst>
                                          <p:attrName>style.visibility</p:attrName>
                                        </p:attrNameLst>
                                      </p:cBhvr>
                                      <p:to>
                                        <p:strVal val="visible"/>
                                      </p:to>
                                    </p:set>
                                    <p:anim calcmode="lin" valueType="num">
                                      <p:cBhvr additive="base">
                                        <p:cTn id="55" dur="500" fill="hold"/>
                                        <p:tgtEl>
                                          <p:spTgt spid="82"/>
                                        </p:tgtEl>
                                        <p:attrNameLst>
                                          <p:attrName>ppt_x</p:attrName>
                                        </p:attrNameLst>
                                      </p:cBhvr>
                                      <p:tavLst>
                                        <p:tav tm="0">
                                          <p:val>
                                            <p:strVal val="1+#ppt_w/2"/>
                                          </p:val>
                                        </p:tav>
                                        <p:tav tm="100000">
                                          <p:val>
                                            <p:strVal val="#ppt_x"/>
                                          </p:val>
                                        </p:tav>
                                      </p:tavLst>
                                    </p:anim>
                                    <p:anim calcmode="lin" valueType="num">
                                      <p:cBhvr additive="base">
                                        <p:cTn id="56" dur="500" fill="hold"/>
                                        <p:tgtEl>
                                          <p:spTgt spid="82"/>
                                        </p:tgtEl>
                                        <p:attrNameLst>
                                          <p:attrName>ppt_y</p:attrName>
                                        </p:attrNameLst>
                                      </p:cBhvr>
                                      <p:tavLst>
                                        <p:tav tm="0">
                                          <p:val>
                                            <p:strVal val="#ppt_y"/>
                                          </p:val>
                                        </p:tav>
                                        <p:tav tm="100000">
                                          <p:val>
                                            <p:strVal val="#ppt_y"/>
                                          </p:val>
                                        </p:tav>
                                      </p:tavLst>
                                    </p:anim>
                                  </p:childTnLst>
                                </p:cTn>
                              </p:par>
                              <p:par>
                                <p:cTn id="57" presetID="2" presetClass="entr" presetSubtype="2" fill="hold" nodeType="withEffect">
                                  <p:stCondLst>
                                    <p:cond delay="0"/>
                                  </p:stCondLst>
                                  <p:childTnLst>
                                    <p:set>
                                      <p:cBhvr>
                                        <p:cTn id="58" dur="1" fill="hold">
                                          <p:stCondLst>
                                            <p:cond delay="0"/>
                                          </p:stCondLst>
                                        </p:cTn>
                                        <p:tgtEl>
                                          <p:spTgt spid="85"/>
                                        </p:tgtEl>
                                        <p:attrNameLst>
                                          <p:attrName>style.visibility</p:attrName>
                                        </p:attrNameLst>
                                      </p:cBhvr>
                                      <p:to>
                                        <p:strVal val="visible"/>
                                      </p:to>
                                    </p:set>
                                    <p:anim calcmode="lin" valueType="num">
                                      <p:cBhvr additive="base">
                                        <p:cTn id="59" dur="500" fill="hold"/>
                                        <p:tgtEl>
                                          <p:spTgt spid="85"/>
                                        </p:tgtEl>
                                        <p:attrNameLst>
                                          <p:attrName>ppt_x</p:attrName>
                                        </p:attrNameLst>
                                      </p:cBhvr>
                                      <p:tavLst>
                                        <p:tav tm="0">
                                          <p:val>
                                            <p:strVal val="1+#ppt_w/2"/>
                                          </p:val>
                                        </p:tav>
                                        <p:tav tm="100000">
                                          <p:val>
                                            <p:strVal val="#ppt_x"/>
                                          </p:val>
                                        </p:tav>
                                      </p:tavLst>
                                    </p:anim>
                                    <p:anim calcmode="lin" valueType="num">
                                      <p:cBhvr additive="base">
                                        <p:cTn id="60" dur="500" fill="hold"/>
                                        <p:tgtEl>
                                          <p:spTgt spid="8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cstate="screen">
            <a:lum/>
            <a:extLst>
              <a:ext uri="{28A0092B-C50C-407E-A947-70E740481C1C}">
                <a14:useLocalDpi xmlns:a14="http://schemas.microsoft.com/office/drawing/2010/main"/>
              </a:ext>
            </a:extLst>
          </a:blip>
          <a:srcRect/>
          <a:stretch>
            <a:fillRect t="-6000" b="-6000"/>
          </a:stretch>
        </a:blipFill>
        <a:effectLst/>
      </p:bgPr>
    </p:bg>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3" cstate="screen">
            <a:extLst>
              <a:ext uri="{28A0092B-C50C-407E-A947-70E740481C1C}">
                <a14:useLocalDpi xmlns:a14="http://schemas.microsoft.com/office/drawing/2010/main"/>
              </a:ext>
            </a:extLst>
          </a:blip>
          <a:srcRect r="72609" b="59798"/>
          <a:stretch/>
        </p:blipFill>
        <p:spPr>
          <a:xfrm>
            <a:off x="4394994" y="431800"/>
            <a:ext cx="2755106" cy="2527300"/>
          </a:xfrm>
          <a:prstGeom prst="rect">
            <a:avLst/>
          </a:prstGeom>
        </p:spPr>
      </p:pic>
      <p:sp>
        <p:nvSpPr>
          <p:cNvPr id="5" name="TextBox 131"/>
          <p:cNvSpPr txBox="1">
            <a:spLocks noChangeArrowheads="1"/>
          </p:cNvSpPr>
          <p:nvPr/>
        </p:nvSpPr>
        <p:spPr bwMode="auto">
          <a:xfrm>
            <a:off x="3152012" y="3241307"/>
            <a:ext cx="6794511"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bg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bg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defTabSz="913738" fontAlgn="base">
              <a:spcBef>
                <a:spcPct val="0"/>
              </a:spcBef>
              <a:spcAft>
                <a:spcPct val="0"/>
              </a:spcAft>
              <a:buFontTx/>
              <a:buNone/>
            </a:pPr>
            <a:r>
              <a:rPr lang="zh-CN" altLang="en-US" sz="4800" b="1" smtClean="0">
                <a:solidFill>
                  <a:srgbClr val="076655"/>
                </a:solidFill>
                <a:latin typeface="微软雅黑" panose="020B0503020204020204" pitchFamily="34" charset="-122"/>
              </a:rPr>
              <a:t>汇报完毕</a:t>
            </a:r>
            <a:r>
              <a:rPr lang="en-US" altLang="zh-CN" sz="4800" b="1" smtClean="0">
                <a:solidFill>
                  <a:srgbClr val="076655"/>
                </a:solidFill>
                <a:latin typeface="微软雅黑" panose="020B0503020204020204" pitchFamily="34" charset="-122"/>
              </a:rPr>
              <a:t>,</a:t>
            </a:r>
            <a:r>
              <a:rPr lang="zh-CN" altLang="en-US" sz="4800" b="1" smtClean="0">
                <a:solidFill>
                  <a:srgbClr val="076655"/>
                </a:solidFill>
                <a:latin typeface="微软雅黑" panose="020B0503020204020204" pitchFamily="34" charset="-122"/>
              </a:rPr>
              <a:t>感谢收看</a:t>
            </a:r>
            <a:r>
              <a:rPr lang="en-US" altLang="zh-CN" sz="4800" b="1" smtClean="0">
                <a:solidFill>
                  <a:srgbClr val="076655"/>
                </a:solidFill>
                <a:latin typeface="微软雅黑" panose="020B0503020204020204" pitchFamily="34" charset="-122"/>
              </a:rPr>
              <a:t>!</a:t>
            </a:r>
            <a:endParaRPr lang="zh-CN" altLang="en-US" sz="4800" b="1">
              <a:solidFill>
                <a:srgbClr val="076655"/>
              </a:solidFill>
              <a:latin typeface="微软雅黑" panose="020B0503020204020204" pitchFamily="34" charset="-122"/>
            </a:endParaRPr>
          </a:p>
        </p:txBody>
      </p:sp>
      <p:sp>
        <p:nvSpPr>
          <p:cNvPr id="6" name="Rectangle 4"/>
          <p:cNvSpPr txBox="1">
            <a:spLocks noChangeArrowheads="1"/>
          </p:cNvSpPr>
          <p:nvPr/>
        </p:nvSpPr>
        <p:spPr bwMode="auto">
          <a:xfrm>
            <a:off x="2887016" y="4114923"/>
            <a:ext cx="6726884" cy="50405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zh-CN" altLang="en-US" sz="2400" b="0" smtClean="0">
                <a:solidFill>
                  <a:srgbClr val="076655"/>
                </a:solidFill>
                <a:latin typeface="微软雅黑" panose="020B0503020204020204" pitchFamily="34" charset="-122"/>
                <a:ea typeface="微软雅黑" panose="020B0503020204020204" pitchFamily="34" charset="-122"/>
              </a:rPr>
              <a:t>适用于国家电网</a:t>
            </a:r>
            <a:r>
              <a:rPr lang="en-US" altLang="zh-CN" sz="2400" b="0" smtClean="0">
                <a:solidFill>
                  <a:srgbClr val="076655"/>
                </a:solidFill>
                <a:latin typeface="微软雅黑" panose="020B0503020204020204" pitchFamily="34" charset="-122"/>
                <a:ea typeface="微软雅黑" panose="020B0503020204020204" pitchFamily="34" charset="-122"/>
              </a:rPr>
              <a:t>/</a:t>
            </a:r>
            <a:r>
              <a:rPr lang="zh-CN" altLang="en-US" sz="2400" b="0" smtClean="0">
                <a:solidFill>
                  <a:srgbClr val="076655"/>
                </a:solidFill>
                <a:latin typeface="微软雅黑" panose="020B0503020204020204" pitchFamily="34" charset="-122"/>
                <a:ea typeface="微软雅黑" panose="020B0503020204020204" pitchFamily="34" charset="-122"/>
              </a:rPr>
              <a:t>总结</a:t>
            </a:r>
            <a:r>
              <a:rPr lang="en-US" altLang="zh-CN" sz="2400" b="0" smtClean="0">
                <a:solidFill>
                  <a:srgbClr val="076655"/>
                </a:solidFill>
                <a:latin typeface="微软雅黑" panose="020B0503020204020204" pitchFamily="34" charset="-122"/>
                <a:ea typeface="微软雅黑" panose="020B0503020204020204" pitchFamily="34" charset="-122"/>
              </a:rPr>
              <a:t>/</a:t>
            </a:r>
            <a:r>
              <a:rPr lang="zh-CN" altLang="en-US" sz="2400" b="0" smtClean="0">
                <a:solidFill>
                  <a:srgbClr val="076655"/>
                </a:solidFill>
                <a:latin typeface="微软雅黑" panose="020B0503020204020204" pitchFamily="34" charset="-122"/>
                <a:ea typeface="微软雅黑" panose="020B0503020204020204" pitchFamily="34" charset="-122"/>
              </a:rPr>
              <a:t>汇报</a:t>
            </a:r>
            <a:r>
              <a:rPr lang="en-US" altLang="zh-CN" sz="2400" b="0" smtClean="0">
                <a:solidFill>
                  <a:srgbClr val="076655"/>
                </a:solidFill>
                <a:latin typeface="微软雅黑" panose="020B0503020204020204" pitchFamily="34" charset="-122"/>
                <a:ea typeface="微软雅黑" panose="020B0503020204020204" pitchFamily="34" charset="-122"/>
              </a:rPr>
              <a:t>/</a:t>
            </a:r>
            <a:r>
              <a:rPr lang="zh-CN" altLang="en-US" sz="2400" b="0" smtClean="0">
                <a:solidFill>
                  <a:srgbClr val="076655"/>
                </a:solidFill>
                <a:latin typeface="微软雅黑" panose="020B0503020204020204" pitchFamily="34" charset="-122"/>
                <a:ea typeface="微软雅黑" panose="020B0503020204020204" pitchFamily="34" charset="-122"/>
              </a:rPr>
              <a:t>培训等</a:t>
            </a:r>
            <a:endParaRPr lang="zh-CN" altLang="zh-CN" sz="2400" b="0" dirty="0">
              <a:solidFill>
                <a:srgbClr val="076655"/>
              </a:solidFill>
              <a:latin typeface="微软雅黑" panose="020B0503020204020204" pitchFamily="34" charset="-122"/>
              <a:ea typeface="微软雅黑" panose="020B0503020204020204" pitchFamily="34" charset="-122"/>
            </a:endParaRPr>
          </a:p>
        </p:txBody>
      </p:sp>
      <p:pic>
        <p:nvPicPr>
          <p:cNvPr id="7" name="图片 6"/>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613900" y="5910660"/>
            <a:ext cx="2248068" cy="833040"/>
          </a:xfrm>
          <a:prstGeom prst="rect">
            <a:avLst/>
          </a:prstGeom>
        </p:spPr>
      </p:pic>
    </p:spTree>
    <p:extLst>
      <p:ext uri="{BB962C8B-B14F-4D97-AF65-F5344CB8AC3E}">
        <p14:creationId xmlns:p14="http://schemas.microsoft.com/office/powerpoint/2010/main" val="1395528738"/>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childTnLst>
                    </p:cTn>
                  </p:par>
                  <p:par>
                    <p:cTn id="10" fill="hold">
                      <p:stCondLst>
                        <p:cond delay="indefinite"/>
                      </p:stCondLst>
                      <p:childTnLst>
                        <p:par>
                          <p:cTn id="11" fill="hold">
                            <p:stCondLst>
                              <p:cond delay="0"/>
                            </p:stCondLst>
                            <p:childTnLst>
                              <p:par>
                                <p:cTn id="12" presetID="41" presetClass="entr" presetSubtype="0" fill="hold" grpId="0" nodeType="clickEffect">
                                  <p:stCondLst>
                                    <p:cond delay="0"/>
                                  </p:stCondLst>
                                  <p:iterate type="lt">
                                    <p:tmPct val="10000"/>
                                  </p:iterate>
                                  <p:childTnLst>
                                    <p:set>
                                      <p:cBhvr>
                                        <p:cTn id="13" dur="1" fill="hold">
                                          <p:stCondLst>
                                            <p:cond delay="0"/>
                                          </p:stCondLst>
                                        </p:cTn>
                                        <p:tgtEl>
                                          <p:spTgt spid="5"/>
                                        </p:tgtEl>
                                        <p:attrNameLst>
                                          <p:attrName>style.visibility</p:attrName>
                                        </p:attrNameLst>
                                      </p:cBhvr>
                                      <p:to>
                                        <p:strVal val="visible"/>
                                      </p:to>
                                    </p:set>
                                    <p:anim calcmode="lin" valueType="num">
                                      <p:cBhvr>
                                        <p:cTn id="14"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15" dur="500" fill="hold"/>
                                        <p:tgtEl>
                                          <p:spTgt spid="5"/>
                                        </p:tgtEl>
                                        <p:attrNameLst>
                                          <p:attrName>ppt_y</p:attrName>
                                        </p:attrNameLst>
                                      </p:cBhvr>
                                      <p:tavLst>
                                        <p:tav tm="0">
                                          <p:val>
                                            <p:strVal val="#ppt_y"/>
                                          </p:val>
                                        </p:tav>
                                        <p:tav tm="100000">
                                          <p:val>
                                            <p:strVal val="#ppt_y"/>
                                          </p:val>
                                        </p:tav>
                                      </p:tavLst>
                                    </p:anim>
                                    <p:anim calcmode="lin" valueType="num">
                                      <p:cBhvr>
                                        <p:cTn id="16"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17"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18" dur="500" tmFilter="0,0; .5, 1; 1, 1"/>
                                        <p:tgtEl>
                                          <p:spTgt spid="5"/>
                                        </p:tgtEl>
                                      </p:cBhvr>
                                    </p:animEffect>
                                  </p:childTnLst>
                                </p:cTn>
                              </p:par>
                            </p:childTnLst>
                          </p:cTn>
                        </p:par>
                        <p:par>
                          <p:cTn id="19" fill="hold">
                            <p:stCondLst>
                              <p:cond delay="950"/>
                            </p:stCondLst>
                            <p:childTnLst>
                              <p:par>
                                <p:cTn id="20" presetID="2" presetClass="entr" presetSubtype="8" fill="hold" grpId="0" nodeType="afterEffect">
                                  <p:stCondLst>
                                    <p:cond delay="0"/>
                                  </p:stCondLst>
                                  <p:childTnLst>
                                    <p:set>
                                      <p:cBhvr>
                                        <p:cTn id="21" dur="1" fill="hold">
                                          <p:stCondLst>
                                            <p:cond delay="0"/>
                                          </p:stCondLst>
                                        </p:cTn>
                                        <p:tgtEl>
                                          <p:spTgt spid="6"/>
                                        </p:tgtEl>
                                        <p:attrNameLst>
                                          <p:attrName>style.visibility</p:attrName>
                                        </p:attrNameLst>
                                      </p:cBhvr>
                                      <p:to>
                                        <p:strVal val="visible"/>
                                      </p:to>
                                    </p:set>
                                    <p:anim calcmode="lin" valueType="num">
                                      <p:cBhvr additive="base">
                                        <p:cTn id="22" dur="500" fill="hold"/>
                                        <p:tgtEl>
                                          <p:spTgt spid="6"/>
                                        </p:tgtEl>
                                        <p:attrNameLst>
                                          <p:attrName>ppt_x</p:attrName>
                                        </p:attrNameLst>
                                      </p:cBhvr>
                                      <p:tavLst>
                                        <p:tav tm="0">
                                          <p:val>
                                            <p:strVal val="0-#ppt_w/2"/>
                                          </p:val>
                                        </p:tav>
                                        <p:tav tm="100000">
                                          <p:val>
                                            <p:strVal val="#ppt_x"/>
                                          </p:val>
                                        </p:tav>
                                      </p:tavLst>
                                    </p:anim>
                                    <p:anim calcmode="lin" valueType="num">
                                      <p:cBhvr additive="base">
                                        <p:cTn id="23" dur="500" fill="hold"/>
                                        <p:tgtEl>
                                          <p:spTgt spid="6"/>
                                        </p:tgtEl>
                                        <p:attrNameLst>
                                          <p:attrName>ppt_y</p:attrName>
                                        </p:attrNameLst>
                                      </p:cBhvr>
                                      <p:tavLst>
                                        <p:tav tm="0">
                                          <p:val>
                                            <p:strVal val="#ppt_y"/>
                                          </p:val>
                                        </p:tav>
                                        <p:tav tm="100000">
                                          <p:val>
                                            <p:strVal val="#ppt_y"/>
                                          </p:val>
                                        </p:tav>
                                      </p:tavLst>
                                    </p:anim>
                                  </p:childTnLst>
                                </p:cTn>
                              </p:par>
                            </p:childTnLst>
                          </p:cTn>
                        </p:par>
                        <p:par>
                          <p:cTn id="24" fill="hold">
                            <p:stCondLst>
                              <p:cond delay="1450"/>
                            </p:stCondLst>
                            <p:childTnLst>
                              <p:par>
                                <p:cTn id="25" presetID="31" presetClass="entr" presetSubtype="0" fill="hold" nodeType="afterEffect">
                                  <p:stCondLst>
                                    <p:cond delay="0"/>
                                  </p:stCondLst>
                                  <p:childTnLst>
                                    <p:set>
                                      <p:cBhvr>
                                        <p:cTn id="26" dur="1" fill="hold">
                                          <p:stCondLst>
                                            <p:cond delay="0"/>
                                          </p:stCondLst>
                                        </p:cTn>
                                        <p:tgtEl>
                                          <p:spTgt spid="7"/>
                                        </p:tgtEl>
                                        <p:attrNameLst>
                                          <p:attrName>style.visibility</p:attrName>
                                        </p:attrNameLst>
                                      </p:cBhvr>
                                      <p:to>
                                        <p:strVal val="visible"/>
                                      </p:to>
                                    </p:set>
                                    <p:anim calcmode="lin" valueType="num">
                                      <p:cBhvr>
                                        <p:cTn id="27" dur="1000" fill="hold"/>
                                        <p:tgtEl>
                                          <p:spTgt spid="7"/>
                                        </p:tgtEl>
                                        <p:attrNameLst>
                                          <p:attrName>ppt_w</p:attrName>
                                        </p:attrNameLst>
                                      </p:cBhvr>
                                      <p:tavLst>
                                        <p:tav tm="0">
                                          <p:val>
                                            <p:fltVal val="0"/>
                                          </p:val>
                                        </p:tav>
                                        <p:tav tm="100000">
                                          <p:val>
                                            <p:strVal val="#ppt_w"/>
                                          </p:val>
                                        </p:tav>
                                      </p:tavLst>
                                    </p:anim>
                                    <p:anim calcmode="lin" valueType="num">
                                      <p:cBhvr>
                                        <p:cTn id="28" dur="1000" fill="hold"/>
                                        <p:tgtEl>
                                          <p:spTgt spid="7"/>
                                        </p:tgtEl>
                                        <p:attrNameLst>
                                          <p:attrName>ppt_h</p:attrName>
                                        </p:attrNameLst>
                                      </p:cBhvr>
                                      <p:tavLst>
                                        <p:tav tm="0">
                                          <p:val>
                                            <p:fltVal val="0"/>
                                          </p:val>
                                        </p:tav>
                                        <p:tav tm="100000">
                                          <p:val>
                                            <p:strVal val="#ppt_h"/>
                                          </p:val>
                                        </p:tav>
                                      </p:tavLst>
                                    </p:anim>
                                    <p:anim calcmode="lin" valueType="num">
                                      <p:cBhvr>
                                        <p:cTn id="29" dur="1000" fill="hold"/>
                                        <p:tgtEl>
                                          <p:spTgt spid="7"/>
                                        </p:tgtEl>
                                        <p:attrNameLst>
                                          <p:attrName>style.rotation</p:attrName>
                                        </p:attrNameLst>
                                      </p:cBhvr>
                                      <p:tavLst>
                                        <p:tav tm="0">
                                          <p:val>
                                            <p:fltVal val="90"/>
                                          </p:val>
                                        </p:tav>
                                        <p:tav tm="100000">
                                          <p:val>
                                            <p:fltVal val="0"/>
                                          </p:val>
                                        </p:tav>
                                      </p:tavLst>
                                    </p:anim>
                                    <p:animEffect transition="in" filter="fade">
                                      <p:cBhvr>
                                        <p:cTn id="30"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821" y="4437115"/>
            <a:ext cx="8608560"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3588" cy="1366829"/>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545" y="315180"/>
            <a:ext cx="10283523" cy="2681772"/>
          </a:xfrm>
          <a:prstGeom prst="rect">
            <a:avLst/>
          </a:prstGeom>
          <a:noFill/>
          <a:ln>
            <a:noFill/>
          </a:ln>
        </p:spPr>
      </p:pic>
      <p:sp>
        <p:nvSpPr>
          <p:cNvPr id="15" name="Rectangle 3"/>
          <p:cNvSpPr>
            <a:spLocks noChangeArrowheads="1"/>
          </p:cNvSpPr>
          <p:nvPr/>
        </p:nvSpPr>
        <p:spPr bwMode="auto">
          <a:xfrm>
            <a:off x="624501" y="3097348"/>
            <a:ext cx="5472295"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794" y="3097348"/>
            <a:ext cx="5472297"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8261" y="3097345"/>
            <a:ext cx="525002"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6591" y="3097345"/>
            <a:ext cx="525002"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7819682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54"/>
          <p:cNvSpPr txBox="1"/>
          <p:nvPr/>
        </p:nvSpPr>
        <p:spPr>
          <a:xfrm>
            <a:off x="-825829" y="226433"/>
            <a:ext cx="5042228" cy="523220"/>
          </a:xfrm>
          <a:prstGeom prst="rect">
            <a:avLst/>
          </a:prstGeom>
          <a:noFill/>
        </p:spPr>
        <p:txBody>
          <a:bodyPr wrap="square" rtlCol="0">
            <a:spAutoFit/>
          </a:bodyPr>
          <a:lstStyle>
            <a:defPPr>
              <a:defRPr lang="zh-CN"/>
            </a:defPPr>
            <a:lvl1pPr algn="ctr">
              <a:defRPr sz="2800" b="1">
                <a:latin typeface="微软雅黑" panose="020B0503020204020204" pitchFamily="34" charset="-122"/>
                <a:ea typeface="微软雅黑" panose="020B0503020204020204" pitchFamily="34" charset="-122"/>
              </a:defRPr>
            </a:lvl1pPr>
          </a:lstStyle>
          <a:p>
            <a:r>
              <a:rPr lang="zh-CN" altLang="en-US" smtClean="0"/>
              <a:t>点击添加文本标题</a:t>
            </a:r>
            <a:endParaRPr lang="zh-CN" altLang="en-US" dirty="0"/>
          </a:p>
        </p:txBody>
      </p:sp>
      <p:grpSp>
        <p:nvGrpSpPr>
          <p:cNvPr id="3" name="组合 2"/>
          <p:cNvGrpSpPr/>
          <p:nvPr/>
        </p:nvGrpSpPr>
        <p:grpSpPr>
          <a:xfrm>
            <a:off x="1308961" y="1451000"/>
            <a:ext cx="3060352" cy="4810825"/>
            <a:chOff x="971600" y="983475"/>
            <a:chExt cx="2295264" cy="3608119"/>
          </a:xfrm>
        </p:grpSpPr>
        <p:sp>
          <p:nvSpPr>
            <p:cNvPr id="4" name="AutoShape 12"/>
            <p:cNvSpPr>
              <a:spLocks noChangeArrowheads="1"/>
            </p:cNvSpPr>
            <p:nvPr/>
          </p:nvSpPr>
          <p:spPr bwMode="gray">
            <a:xfrm>
              <a:off x="971600" y="983475"/>
              <a:ext cx="2290680" cy="579165"/>
            </a:xfrm>
            <a:prstGeom prst="roundRect">
              <a:avLst>
                <a:gd name="adj" fmla="val 16667"/>
              </a:avLst>
            </a:prstGeom>
            <a:solidFill>
              <a:srgbClr val="076655"/>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marL="0" marR="0" lvl="0" indent="0" algn="l" defTabSz="1219261" rtl="0" eaLnBrk="1" fontAlgn="base" latinLnBrk="0" hangingPunct="1">
                <a:lnSpc>
                  <a:spcPct val="100000"/>
                </a:lnSpc>
                <a:spcBef>
                  <a:spcPct val="0"/>
                </a:spcBef>
                <a:spcAft>
                  <a:spcPct val="0"/>
                </a:spcAft>
                <a:buClrTx/>
                <a:buSzTx/>
                <a:buFontTx/>
                <a:buNone/>
                <a:tabLst/>
                <a:defRPr/>
              </a:pPr>
              <a:endParaRPr kumimoji="0" lang="zh-CN" altLang="en-US" sz="1600" b="0" i="0" u="none" strike="noStrike" kern="1200" cap="none" spc="0" normalizeH="0" baseline="0" noProof="0">
                <a:ln>
                  <a:noFill/>
                </a:ln>
                <a:solidFill>
                  <a:srgbClr val="5DB620"/>
                </a:solidFill>
                <a:effectLst/>
                <a:uLnTx/>
                <a:uFillTx/>
                <a:latin typeface="微软雅黑" panose="020B0503020204020204" pitchFamily="34" charset="-122"/>
                <a:ea typeface="微软雅黑" panose="020B0503020204020204" pitchFamily="34" charset="-122"/>
              </a:endParaRPr>
            </a:p>
          </p:txBody>
        </p:sp>
        <p:grpSp>
          <p:nvGrpSpPr>
            <p:cNvPr id="6" name="Group 15"/>
            <p:cNvGrpSpPr>
              <a:grpSpLocks/>
            </p:cNvGrpSpPr>
            <p:nvPr/>
          </p:nvGrpSpPr>
          <p:grpSpPr bwMode="auto">
            <a:xfrm>
              <a:off x="985354" y="1515281"/>
              <a:ext cx="2281510" cy="3076313"/>
              <a:chOff x="313" y="1316"/>
              <a:chExt cx="1660" cy="2238"/>
            </a:xfrm>
          </p:grpSpPr>
          <p:sp>
            <p:nvSpPr>
              <p:cNvPr id="23" name="Rectangle 16"/>
              <p:cNvSpPr>
                <a:spLocks noChangeArrowheads="1"/>
              </p:cNvSpPr>
              <p:nvPr/>
            </p:nvSpPr>
            <p:spPr bwMode="gray">
              <a:xfrm>
                <a:off x="313" y="3499"/>
                <a:ext cx="1660" cy="45"/>
              </a:xfrm>
              <a:prstGeom prst="rect">
                <a:avLst/>
              </a:prstGeom>
              <a:solidFill>
                <a:srgbClr val="076655"/>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marL="0" marR="0" lvl="0" indent="0" algn="l" defTabSz="1219261" rtl="0" eaLnBrk="1" fontAlgn="base" latinLnBrk="0" hangingPunct="1">
                  <a:lnSpc>
                    <a:spcPct val="100000"/>
                  </a:lnSpc>
                  <a:spcBef>
                    <a:spcPct val="0"/>
                  </a:spcBef>
                  <a:spcAft>
                    <a:spcPct val="0"/>
                  </a:spcAft>
                  <a:buClrTx/>
                  <a:buSzTx/>
                  <a:buFontTx/>
                  <a:buNone/>
                  <a:tabLst/>
                  <a:defRPr/>
                </a:pPr>
                <a:endParaRPr kumimoji="0" lang="zh-CN" altLang="en-US" sz="1600" b="0" i="0" u="none" strike="noStrike" kern="1200" cap="none" spc="0" normalizeH="0" baseline="0" noProof="0">
                  <a:ln>
                    <a:noFill/>
                  </a:ln>
                  <a:solidFill>
                    <a:srgbClr val="5DB620"/>
                  </a:solidFill>
                  <a:effectLst/>
                  <a:uLnTx/>
                  <a:uFillTx/>
                  <a:latin typeface="微软雅黑" panose="020B0503020204020204" pitchFamily="34" charset="-122"/>
                  <a:ea typeface="微软雅黑" panose="020B0503020204020204" pitchFamily="34" charset="-122"/>
                </a:endParaRPr>
              </a:p>
            </p:txBody>
          </p:sp>
          <p:sp>
            <p:nvSpPr>
              <p:cNvPr id="24" name="Line 17"/>
              <p:cNvSpPr>
                <a:spLocks noChangeShapeType="1"/>
              </p:cNvSpPr>
              <p:nvPr/>
            </p:nvSpPr>
            <p:spPr bwMode="gray">
              <a:xfrm>
                <a:off x="313" y="1316"/>
                <a:ext cx="3" cy="2238"/>
              </a:xfrm>
              <a:prstGeom prst="line">
                <a:avLst/>
              </a:prstGeom>
              <a:noFill/>
              <a:ln w="9525">
                <a:solidFill>
                  <a:srgbClr val="076655"/>
                </a:solidFill>
                <a:round/>
                <a:headEnd/>
                <a:tailEnd/>
              </a:ln>
              <a:extLst>
                <a:ext uri="{909E8E84-426E-40DD-AFC4-6F175D3DCCD1}">
                  <a14:hiddenFill xmlns:a14="http://schemas.microsoft.com/office/drawing/2010/main">
                    <a:noFill/>
                  </a14:hiddenFill>
                </a:ext>
              </a:extLst>
            </p:spPr>
            <p:txBody>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marL="0" marR="0" lvl="0" indent="0" algn="l" defTabSz="1219261" rtl="0" eaLnBrk="1" fontAlgn="base" latinLnBrk="0" hangingPunct="1">
                  <a:lnSpc>
                    <a:spcPct val="100000"/>
                  </a:lnSpc>
                  <a:spcBef>
                    <a:spcPct val="0"/>
                  </a:spcBef>
                  <a:spcAft>
                    <a:spcPct val="0"/>
                  </a:spcAft>
                  <a:buClrTx/>
                  <a:buSzTx/>
                  <a:buFontTx/>
                  <a:buNone/>
                  <a:tabLst/>
                  <a:defRPr/>
                </a:pPr>
                <a:endParaRPr kumimoji="0" lang="zh-CN" altLang="en-US" sz="1600" b="0" i="0" u="none" strike="noStrike" kern="1200" cap="none" spc="0" normalizeH="0" baseline="0" noProof="0">
                  <a:ln>
                    <a:noFill/>
                  </a:ln>
                  <a:solidFill>
                    <a:srgbClr val="5DB620"/>
                  </a:solidFill>
                  <a:effectLst/>
                  <a:uLnTx/>
                  <a:uFillTx/>
                  <a:latin typeface="微软雅黑" panose="020B0503020204020204" pitchFamily="34" charset="-122"/>
                  <a:ea typeface="微软雅黑" panose="020B0503020204020204" pitchFamily="34" charset="-122"/>
                </a:endParaRPr>
              </a:p>
            </p:txBody>
          </p:sp>
        </p:grpSp>
        <p:sp>
          <p:nvSpPr>
            <p:cNvPr id="7" name="Text Box 127"/>
            <p:cNvSpPr txBox="1">
              <a:spLocks noChangeArrowheads="1"/>
            </p:cNvSpPr>
            <p:nvPr/>
          </p:nvSpPr>
          <p:spPr bwMode="auto">
            <a:xfrm>
              <a:off x="983966" y="1671139"/>
              <a:ext cx="635706" cy="2859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marL="0" marR="0" lvl="0" indent="0" algn="ctr" defTabSz="1219261" rtl="0" eaLnBrk="1" fontAlgn="base" latinLnBrk="0" hangingPunct="1">
                <a:lnSpc>
                  <a:spcPct val="130000"/>
                </a:lnSpc>
                <a:spcBef>
                  <a:spcPct val="50000"/>
                </a:spcBef>
                <a:spcAft>
                  <a:spcPct val="0"/>
                </a:spcAft>
                <a:buClrTx/>
                <a:buSzTx/>
                <a:buFontTx/>
                <a:buNone/>
                <a:tabLst/>
                <a:defRPr/>
              </a:pPr>
              <a:r>
                <a:rPr kumimoji="0" lang="en-US" altLang="zh-CN" sz="1600" b="0" i="0" u="none" strike="noStrike" kern="1200" cap="none" spc="0" normalizeH="0" baseline="0" noProof="0" dirty="0">
                  <a:ln>
                    <a:noFill/>
                  </a:ln>
                  <a:solidFill>
                    <a:srgbClr val="076655"/>
                  </a:solidFill>
                  <a:effectLst/>
                  <a:uLnTx/>
                  <a:uFillTx/>
                  <a:latin typeface="微软雅黑" panose="020B0503020204020204" pitchFamily="34" charset="-122"/>
                  <a:ea typeface="微软雅黑" panose="020B0503020204020204" pitchFamily="34" charset="-122"/>
                </a:rPr>
                <a:t>12</a:t>
              </a:r>
            </a:p>
          </p:txBody>
        </p:sp>
        <p:sp>
          <p:nvSpPr>
            <p:cNvPr id="8" name="Rectangle 128"/>
            <p:cNvSpPr>
              <a:spLocks noChangeArrowheads="1"/>
            </p:cNvSpPr>
            <p:nvPr/>
          </p:nvSpPr>
          <p:spPr bwMode="black">
            <a:xfrm>
              <a:off x="1547664" y="1643632"/>
              <a:ext cx="1283044" cy="4385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marL="0" marR="0" lvl="0" indent="0" algn="l" defTabSz="1219261" rtl="0" eaLnBrk="1" fontAlgn="base" latinLnBrk="0" hangingPunct="1">
                <a:lnSpc>
                  <a:spcPct val="100000"/>
                </a:lnSpc>
                <a:spcBef>
                  <a:spcPct val="0"/>
                </a:spcBef>
                <a:spcAft>
                  <a:spcPct val="0"/>
                </a:spcAft>
                <a:buClrTx/>
                <a:buSzTx/>
                <a:buFontTx/>
                <a:buChar char="•"/>
                <a:tabLst/>
                <a:defRPr/>
              </a:pPr>
              <a:r>
                <a:rPr kumimoji="0" lang="zh-CN" altLang="en-US" sz="1600" b="0" i="0" u="none" strike="noStrike" kern="1200" cap="none" spc="0" normalizeH="0" baseline="0" noProof="0" dirty="0">
                  <a:ln>
                    <a:noFill/>
                  </a:ln>
                  <a:solidFill>
                    <a:srgbClr val="181818"/>
                  </a:solidFill>
                  <a:effectLst/>
                  <a:uLnTx/>
                  <a:uFillTx/>
                  <a:latin typeface="微软雅黑" panose="020B0503020204020204" pitchFamily="34" charset="-122"/>
                  <a:ea typeface="微软雅黑" panose="020B0503020204020204" pitchFamily="34" charset="-122"/>
                </a:rPr>
                <a:t>在此处添加文字</a:t>
              </a:r>
            </a:p>
            <a:p>
              <a:pPr marL="0" marR="0" lvl="0" indent="0" algn="l" defTabSz="1219261" rtl="0" eaLnBrk="1" fontAlgn="base" latinLnBrk="0" hangingPunct="1">
                <a:lnSpc>
                  <a:spcPct val="100000"/>
                </a:lnSpc>
                <a:spcBef>
                  <a:spcPct val="0"/>
                </a:spcBef>
                <a:spcAft>
                  <a:spcPct val="0"/>
                </a:spcAft>
                <a:buClrTx/>
                <a:buSzTx/>
                <a:buFontTx/>
                <a:buChar char="•"/>
                <a:tabLst/>
                <a:defRPr/>
              </a:pPr>
              <a:r>
                <a:rPr kumimoji="0" lang="zh-CN" altLang="en-US" sz="1600" b="0" i="0" u="none" strike="noStrike" kern="1200" cap="none" spc="0" normalizeH="0" baseline="0" noProof="0" dirty="0">
                  <a:ln>
                    <a:noFill/>
                  </a:ln>
                  <a:solidFill>
                    <a:srgbClr val="181818"/>
                  </a:solidFill>
                  <a:effectLst/>
                  <a:uLnTx/>
                  <a:uFillTx/>
                  <a:latin typeface="微软雅黑" panose="020B0503020204020204" pitchFamily="34" charset="-122"/>
                  <a:ea typeface="微软雅黑" panose="020B0503020204020204" pitchFamily="34" charset="-122"/>
                </a:rPr>
                <a:t>在此处添加文字</a:t>
              </a:r>
            </a:p>
          </p:txBody>
        </p:sp>
        <p:sp>
          <p:nvSpPr>
            <p:cNvPr id="9" name="Text Box 129"/>
            <p:cNvSpPr txBox="1">
              <a:spLocks noChangeArrowheads="1"/>
            </p:cNvSpPr>
            <p:nvPr/>
          </p:nvSpPr>
          <p:spPr bwMode="auto">
            <a:xfrm>
              <a:off x="983966" y="2175425"/>
              <a:ext cx="635706" cy="2859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marL="0" marR="0" lvl="0" indent="0" algn="ctr" defTabSz="1219261" rtl="0" eaLnBrk="1" fontAlgn="base" latinLnBrk="0" hangingPunct="1">
                <a:lnSpc>
                  <a:spcPct val="130000"/>
                </a:lnSpc>
                <a:spcBef>
                  <a:spcPct val="50000"/>
                </a:spcBef>
                <a:spcAft>
                  <a:spcPct val="0"/>
                </a:spcAft>
                <a:buClrTx/>
                <a:buSzTx/>
                <a:buFontTx/>
                <a:buNone/>
                <a:tabLst/>
                <a:defRPr/>
              </a:pPr>
              <a:r>
                <a:rPr kumimoji="0" lang="en-US" altLang="zh-CN" sz="1600" b="0" i="0" u="none" strike="noStrike" kern="1200" cap="none" spc="0" normalizeH="0" baseline="0" noProof="0" dirty="0">
                  <a:ln>
                    <a:noFill/>
                  </a:ln>
                  <a:solidFill>
                    <a:srgbClr val="076655"/>
                  </a:solidFill>
                  <a:effectLst/>
                  <a:uLnTx/>
                  <a:uFillTx/>
                  <a:latin typeface="微软雅黑" panose="020B0503020204020204" pitchFamily="34" charset="-122"/>
                  <a:ea typeface="微软雅黑" panose="020B0503020204020204" pitchFamily="34" charset="-122"/>
                </a:rPr>
                <a:t>10</a:t>
              </a:r>
            </a:p>
          </p:txBody>
        </p:sp>
        <p:sp>
          <p:nvSpPr>
            <p:cNvPr id="10" name="Rectangle 130"/>
            <p:cNvSpPr>
              <a:spLocks noChangeArrowheads="1"/>
            </p:cNvSpPr>
            <p:nvPr/>
          </p:nvSpPr>
          <p:spPr bwMode="black">
            <a:xfrm>
              <a:off x="1547664" y="2192546"/>
              <a:ext cx="1283044" cy="438581"/>
            </a:xfrm>
            <a:prstGeom prst="rect">
              <a:avLst/>
            </a:prstGeom>
            <a:noFill/>
            <a:ln w="9525" algn="ctr">
              <a:noFill/>
              <a:miter lim="800000"/>
              <a:headEnd/>
              <a:tailEnd/>
            </a:ln>
            <a:effectLst/>
          </p:spPr>
          <p:txBody>
            <a:bodyPr wrap="none">
              <a:spAutoFit/>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marL="0" marR="0" lvl="0" indent="0" algn="l" defTabSz="1219261" rtl="0" eaLnBrk="1" fontAlgn="base" latinLnBrk="0" hangingPunct="1">
                <a:lnSpc>
                  <a:spcPct val="100000"/>
                </a:lnSpc>
                <a:spcBef>
                  <a:spcPct val="0"/>
                </a:spcBef>
                <a:spcAft>
                  <a:spcPct val="0"/>
                </a:spcAft>
                <a:buClrTx/>
                <a:buSzTx/>
                <a:buFontTx/>
                <a:buChar char="•"/>
                <a:tabLst/>
                <a:defRPr/>
              </a:pPr>
              <a:r>
                <a:rPr kumimoji="0" lang="zh-CN" altLang="en-US" sz="1600" b="0" i="0" u="none" strike="noStrike" kern="1200" cap="none" spc="0" normalizeH="0" baseline="0" noProof="0" dirty="0">
                  <a:ln>
                    <a:noFill/>
                  </a:ln>
                  <a:solidFill>
                    <a:srgbClr val="181818"/>
                  </a:solidFill>
                  <a:effectLst/>
                  <a:uLnTx/>
                  <a:uFillTx/>
                  <a:latin typeface="微软雅黑" panose="020B0503020204020204" pitchFamily="34" charset="-122"/>
                  <a:ea typeface="微软雅黑" panose="020B0503020204020204" pitchFamily="34" charset="-122"/>
                </a:rPr>
                <a:t>在此处添加文字</a:t>
              </a:r>
            </a:p>
            <a:p>
              <a:pPr marL="0" marR="0" lvl="0" indent="0" algn="l" defTabSz="1219261" rtl="0" eaLnBrk="1" fontAlgn="base" latinLnBrk="0" hangingPunct="1">
                <a:lnSpc>
                  <a:spcPct val="100000"/>
                </a:lnSpc>
                <a:spcBef>
                  <a:spcPct val="0"/>
                </a:spcBef>
                <a:spcAft>
                  <a:spcPct val="0"/>
                </a:spcAft>
                <a:buClrTx/>
                <a:buSzTx/>
                <a:buFontTx/>
                <a:buChar char="•"/>
                <a:tabLst/>
                <a:defRPr/>
              </a:pPr>
              <a:r>
                <a:rPr kumimoji="0" lang="zh-CN" altLang="en-US" sz="1600" b="0" i="0" u="none" strike="noStrike" kern="1200" cap="none" spc="0" normalizeH="0" baseline="0" noProof="0" dirty="0">
                  <a:ln>
                    <a:noFill/>
                  </a:ln>
                  <a:solidFill>
                    <a:srgbClr val="181818"/>
                  </a:solidFill>
                  <a:effectLst/>
                  <a:uLnTx/>
                  <a:uFillTx/>
                  <a:latin typeface="微软雅黑" panose="020B0503020204020204" pitchFamily="34" charset="-122"/>
                  <a:ea typeface="微软雅黑" panose="020B0503020204020204" pitchFamily="34" charset="-122"/>
                </a:rPr>
                <a:t>在此处添加文字</a:t>
              </a:r>
            </a:p>
          </p:txBody>
        </p:sp>
        <p:sp>
          <p:nvSpPr>
            <p:cNvPr id="11" name="Text Box 131"/>
            <p:cNvSpPr txBox="1">
              <a:spLocks noChangeArrowheads="1"/>
            </p:cNvSpPr>
            <p:nvPr/>
          </p:nvSpPr>
          <p:spPr bwMode="auto">
            <a:xfrm>
              <a:off x="983966" y="2875312"/>
              <a:ext cx="635706" cy="2859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marL="0" marR="0" lvl="0" indent="0" algn="ctr" defTabSz="1219261" rtl="0" eaLnBrk="1" fontAlgn="base" latinLnBrk="0" hangingPunct="1">
                <a:lnSpc>
                  <a:spcPct val="130000"/>
                </a:lnSpc>
                <a:spcBef>
                  <a:spcPct val="50000"/>
                </a:spcBef>
                <a:spcAft>
                  <a:spcPct val="0"/>
                </a:spcAft>
                <a:buClrTx/>
                <a:buSzTx/>
                <a:buFontTx/>
                <a:buNone/>
                <a:tabLst/>
                <a:defRPr/>
              </a:pPr>
              <a:r>
                <a:rPr kumimoji="0" lang="en-US" altLang="zh-CN" sz="1600" b="0" i="0" u="none" strike="noStrike" kern="1200" cap="none" spc="0" normalizeH="0" baseline="0" noProof="0" dirty="0">
                  <a:ln>
                    <a:noFill/>
                  </a:ln>
                  <a:solidFill>
                    <a:srgbClr val="076655"/>
                  </a:solidFill>
                  <a:effectLst/>
                  <a:uLnTx/>
                  <a:uFillTx/>
                  <a:latin typeface="微软雅黑" panose="020B0503020204020204" pitchFamily="34" charset="-122"/>
                  <a:ea typeface="微软雅黑" panose="020B0503020204020204" pitchFamily="34" charset="-122"/>
                </a:rPr>
                <a:t>08</a:t>
              </a:r>
            </a:p>
          </p:txBody>
        </p:sp>
        <p:sp>
          <p:nvSpPr>
            <p:cNvPr id="12" name="Rectangle 132"/>
            <p:cNvSpPr>
              <a:spLocks noChangeArrowheads="1"/>
            </p:cNvSpPr>
            <p:nvPr/>
          </p:nvSpPr>
          <p:spPr bwMode="black">
            <a:xfrm>
              <a:off x="1547664" y="2912626"/>
              <a:ext cx="1283044" cy="438581"/>
            </a:xfrm>
            <a:prstGeom prst="rect">
              <a:avLst/>
            </a:prstGeom>
            <a:noFill/>
            <a:ln w="9525" algn="ctr">
              <a:noFill/>
              <a:miter lim="800000"/>
              <a:headEnd/>
              <a:tailEnd/>
            </a:ln>
            <a:effectLst/>
          </p:spPr>
          <p:txBody>
            <a:bodyPr wrap="none">
              <a:spAutoFit/>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marL="0" marR="0" lvl="0" indent="0" algn="l" defTabSz="1219261" rtl="0" eaLnBrk="1" fontAlgn="base" latinLnBrk="0" hangingPunct="1">
                <a:lnSpc>
                  <a:spcPct val="100000"/>
                </a:lnSpc>
                <a:spcBef>
                  <a:spcPct val="0"/>
                </a:spcBef>
                <a:spcAft>
                  <a:spcPct val="0"/>
                </a:spcAft>
                <a:buClrTx/>
                <a:buSzTx/>
                <a:buFontTx/>
                <a:buChar char="•"/>
                <a:tabLst/>
                <a:defRPr/>
              </a:pPr>
              <a:r>
                <a:rPr kumimoji="0" lang="zh-CN" altLang="en-US" sz="1600" b="0" i="0" u="none" strike="noStrike" kern="1200" cap="none" spc="0" normalizeH="0" baseline="0" noProof="0" dirty="0">
                  <a:ln>
                    <a:noFill/>
                  </a:ln>
                  <a:solidFill>
                    <a:srgbClr val="181818"/>
                  </a:solidFill>
                  <a:effectLst/>
                  <a:uLnTx/>
                  <a:uFillTx/>
                  <a:latin typeface="微软雅黑" panose="020B0503020204020204" pitchFamily="34" charset="-122"/>
                  <a:ea typeface="微软雅黑" panose="020B0503020204020204" pitchFamily="34" charset="-122"/>
                </a:rPr>
                <a:t>在此处添加文字</a:t>
              </a:r>
            </a:p>
            <a:p>
              <a:pPr marL="0" marR="0" lvl="0" indent="0" algn="l" defTabSz="1219261" rtl="0" eaLnBrk="1" fontAlgn="base" latinLnBrk="0" hangingPunct="1">
                <a:lnSpc>
                  <a:spcPct val="100000"/>
                </a:lnSpc>
                <a:spcBef>
                  <a:spcPct val="0"/>
                </a:spcBef>
                <a:spcAft>
                  <a:spcPct val="0"/>
                </a:spcAft>
                <a:buClrTx/>
                <a:buSzTx/>
                <a:buFontTx/>
                <a:buChar char="•"/>
                <a:tabLst/>
                <a:defRPr/>
              </a:pPr>
              <a:r>
                <a:rPr kumimoji="0" lang="zh-CN" altLang="en-US" sz="1600" b="0" i="0" u="none" strike="noStrike" kern="1200" cap="none" spc="0" normalizeH="0" baseline="0" noProof="0" dirty="0">
                  <a:ln>
                    <a:noFill/>
                  </a:ln>
                  <a:solidFill>
                    <a:srgbClr val="181818"/>
                  </a:solidFill>
                  <a:effectLst/>
                  <a:uLnTx/>
                  <a:uFillTx/>
                  <a:latin typeface="微软雅黑" panose="020B0503020204020204" pitchFamily="34" charset="-122"/>
                  <a:ea typeface="微软雅黑" panose="020B0503020204020204" pitchFamily="34" charset="-122"/>
                </a:rPr>
                <a:t>在此处添加文字</a:t>
              </a:r>
            </a:p>
          </p:txBody>
        </p:sp>
        <p:sp>
          <p:nvSpPr>
            <p:cNvPr id="13" name="Text Box 133"/>
            <p:cNvSpPr txBox="1">
              <a:spLocks noChangeArrowheads="1"/>
            </p:cNvSpPr>
            <p:nvPr/>
          </p:nvSpPr>
          <p:spPr bwMode="auto">
            <a:xfrm>
              <a:off x="983966" y="3559918"/>
              <a:ext cx="635706" cy="2859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marL="0" marR="0" lvl="0" indent="0" algn="ctr" defTabSz="1219261" rtl="0" eaLnBrk="1" fontAlgn="base" latinLnBrk="0" hangingPunct="1">
                <a:lnSpc>
                  <a:spcPct val="130000"/>
                </a:lnSpc>
                <a:spcBef>
                  <a:spcPct val="50000"/>
                </a:spcBef>
                <a:spcAft>
                  <a:spcPct val="0"/>
                </a:spcAft>
                <a:buClrTx/>
                <a:buSzTx/>
                <a:buFontTx/>
                <a:buNone/>
                <a:tabLst/>
                <a:defRPr/>
              </a:pPr>
              <a:r>
                <a:rPr kumimoji="0" lang="en-US" altLang="zh-CN" sz="1600" b="0" i="0" u="none" strike="noStrike" kern="1200" cap="none" spc="0" normalizeH="0" baseline="0" noProof="0" dirty="0">
                  <a:ln>
                    <a:noFill/>
                  </a:ln>
                  <a:solidFill>
                    <a:srgbClr val="076655"/>
                  </a:solidFill>
                  <a:effectLst/>
                  <a:uLnTx/>
                  <a:uFillTx/>
                  <a:latin typeface="微软雅黑" panose="020B0503020204020204" pitchFamily="34" charset="-122"/>
                  <a:ea typeface="微软雅黑" panose="020B0503020204020204" pitchFamily="34" charset="-122"/>
                </a:rPr>
                <a:t>05</a:t>
              </a:r>
            </a:p>
          </p:txBody>
        </p:sp>
        <p:sp>
          <p:nvSpPr>
            <p:cNvPr id="14" name="Rectangle 134"/>
            <p:cNvSpPr>
              <a:spLocks noChangeArrowheads="1"/>
            </p:cNvSpPr>
            <p:nvPr/>
          </p:nvSpPr>
          <p:spPr bwMode="black">
            <a:xfrm>
              <a:off x="1547664" y="3530884"/>
              <a:ext cx="1283044" cy="4385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marL="0" marR="0" lvl="0" indent="0" algn="l" defTabSz="1219261" rtl="0" eaLnBrk="1" fontAlgn="base" latinLnBrk="0" hangingPunct="1">
                <a:lnSpc>
                  <a:spcPct val="100000"/>
                </a:lnSpc>
                <a:spcBef>
                  <a:spcPct val="0"/>
                </a:spcBef>
                <a:spcAft>
                  <a:spcPct val="0"/>
                </a:spcAft>
                <a:buClrTx/>
                <a:buSzTx/>
                <a:buFontTx/>
                <a:buChar char="•"/>
                <a:tabLst/>
                <a:defRPr/>
              </a:pPr>
              <a:r>
                <a:rPr kumimoji="0" lang="zh-CN" altLang="en-US" sz="1600" b="0" i="0" u="none" strike="noStrike" kern="1200" cap="none" spc="0" normalizeH="0" baseline="0" noProof="0" dirty="0">
                  <a:ln>
                    <a:noFill/>
                  </a:ln>
                  <a:solidFill>
                    <a:srgbClr val="181818"/>
                  </a:solidFill>
                  <a:effectLst/>
                  <a:uLnTx/>
                  <a:uFillTx/>
                  <a:latin typeface="微软雅黑" panose="020B0503020204020204" pitchFamily="34" charset="-122"/>
                  <a:ea typeface="微软雅黑" panose="020B0503020204020204" pitchFamily="34" charset="-122"/>
                </a:rPr>
                <a:t>在此处添加文字</a:t>
              </a:r>
            </a:p>
            <a:p>
              <a:pPr marL="0" marR="0" lvl="0" indent="0" algn="l" defTabSz="1219261" rtl="0" eaLnBrk="1" fontAlgn="base" latinLnBrk="0" hangingPunct="1">
                <a:lnSpc>
                  <a:spcPct val="100000"/>
                </a:lnSpc>
                <a:spcBef>
                  <a:spcPct val="0"/>
                </a:spcBef>
                <a:spcAft>
                  <a:spcPct val="0"/>
                </a:spcAft>
                <a:buClrTx/>
                <a:buSzTx/>
                <a:buFontTx/>
                <a:buChar char="•"/>
                <a:tabLst/>
                <a:defRPr/>
              </a:pPr>
              <a:r>
                <a:rPr kumimoji="0" lang="zh-CN" altLang="en-US" sz="1600" b="0" i="0" u="none" strike="noStrike" kern="1200" cap="none" spc="0" normalizeH="0" baseline="0" noProof="0" dirty="0">
                  <a:ln>
                    <a:noFill/>
                  </a:ln>
                  <a:solidFill>
                    <a:srgbClr val="181818"/>
                  </a:solidFill>
                  <a:effectLst/>
                  <a:uLnTx/>
                  <a:uFillTx/>
                  <a:latin typeface="微软雅黑" panose="020B0503020204020204" pitchFamily="34" charset="-122"/>
                  <a:ea typeface="微软雅黑" panose="020B0503020204020204" pitchFamily="34" charset="-122"/>
                </a:rPr>
                <a:t>在此处添加文字</a:t>
              </a:r>
            </a:p>
          </p:txBody>
        </p:sp>
        <p:sp>
          <p:nvSpPr>
            <p:cNvPr id="15" name="Text Box 135"/>
            <p:cNvSpPr txBox="1">
              <a:spLocks noChangeArrowheads="1"/>
            </p:cNvSpPr>
            <p:nvPr/>
          </p:nvSpPr>
          <p:spPr bwMode="auto">
            <a:xfrm>
              <a:off x="983966" y="4070316"/>
              <a:ext cx="635706" cy="2859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marL="0" marR="0" lvl="0" indent="0" algn="ctr" defTabSz="1219261" rtl="0" eaLnBrk="1" fontAlgn="base" latinLnBrk="0" hangingPunct="1">
                <a:lnSpc>
                  <a:spcPct val="130000"/>
                </a:lnSpc>
                <a:spcBef>
                  <a:spcPct val="50000"/>
                </a:spcBef>
                <a:spcAft>
                  <a:spcPct val="0"/>
                </a:spcAft>
                <a:buClrTx/>
                <a:buSzTx/>
                <a:buFontTx/>
                <a:buNone/>
                <a:tabLst/>
                <a:defRPr/>
              </a:pPr>
              <a:r>
                <a:rPr kumimoji="0" lang="en-US" altLang="zh-CN" sz="1600" b="0" i="0" u="none" strike="noStrike" kern="1200" cap="none" spc="0" normalizeH="0" baseline="0" noProof="0" dirty="0">
                  <a:ln>
                    <a:noFill/>
                  </a:ln>
                  <a:solidFill>
                    <a:srgbClr val="076655"/>
                  </a:solidFill>
                  <a:effectLst/>
                  <a:uLnTx/>
                  <a:uFillTx/>
                  <a:latin typeface="微软雅黑" panose="020B0503020204020204" pitchFamily="34" charset="-122"/>
                  <a:ea typeface="微软雅黑" panose="020B0503020204020204" pitchFamily="34" charset="-122"/>
                </a:rPr>
                <a:t>03</a:t>
              </a:r>
            </a:p>
          </p:txBody>
        </p:sp>
        <p:sp>
          <p:nvSpPr>
            <p:cNvPr id="16" name="Rectangle 136"/>
            <p:cNvSpPr>
              <a:spLocks noChangeArrowheads="1"/>
            </p:cNvSpPr>
            <p:nvPr/>
          </p:nvSpPr>
          <p:spPr bwMode="black">
            <a:xfrm>
              <a:off x="1547664" y="4061148"/>
              <a:ext cx="1283044" cy="4385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marL="0" marR="0" lvl="0" indent="0" algn="l" defTabSz="1219261" rtl="0" eaLnBrk="1" fontAlgn="base" latinLnBrk="0" hangingPunct="1">
                <a:lnSpc>
                  <a:spcPct val="100000"/>
                </a:lnSpc>
                <a:spcBef>
                  <a:spcPct val="0"/>
                </a:spcBef>
                <a:spcAft>
                  <a:spcPct val="0"/>
                </a:spcAft>
                <a:buClrTx/>
                <a:buSzTx/>
                <a:buFontTx/>
                <a:buChar char="•"/>
                <a:tabLst/>
                <a:defRPr/>
              </a:pPr>
              <a:r>
                <a:rPr kumimoji="0" lang="zh-CN" altLang="en-US" sz="1600" b="0" i="0" u="none" strike="noStrike" kern="1200" cap="none" spc="0" normalizeH="0" baseline="0" noProof="0" dirty="0">
                  <a:ln>
                    <a:noFill/>
                  </a:ln>
                  <a:solidFill>
                    <a:srgbClr val="181818"/>
                  </a:solidFill>
                  <a:effectLst/>
                  <a:uLnTx/>
                  <a:uFillTx/>
                  <a:latin typeface="微软雅黑" panose="020B0503020204020204" pitchFamily="34" charset="-122"/>
                  <a:ea typeface="微软雅黑" panose="020B0503020204020204" pitchFamily="34" charset="-122"/>
                </a:rPr>
                <a:t>在此处添加文字</a:t>
              </a:r>
            </a:p>
            <a:p>
              <a:pPr marL="0" marR="0" lvl="0" indent="0" algn="l" defTabSz="1219261" rtl="0" eaLnBrk="1" fontAlgn="base" latinLnBrk="0" hangingPunct="1">
                <a:lnSpc>
                  <a:spcPct val="100000"/>
                </a:lnSpc>
                <a:spcBef>
                  <a:spcPct val="0"/>
                </a:spcBef>
                <a:spcAft>
                  <a:spcPct val="0"/>
                </a:spcAft>
                <a:buClrTx/>
                <a:buSzTx/>
                <a:buFontTx/>
                <a:buChar char="•"/>
                <a:tabLst/>
                <a:defRPr/>
              </a:pPr>
              <a:r>
                <a:rPr kumimoji="0" lang="zh-CN" altLang="en-US" sz="1600" b="0" i="0" u="none" strike="noStrike" kern="1200" cap="none" spc="0" normalizeH="0" baseline="0" noProof="0" dirty="0">
                  <a:ln>
                    <a:noFill/>
                  </a:ln>
                  <a:solidFill>
                    <a:srgbClr val="181818"/>
                  </a:solidFill>
                  <a:effectLst/>
                  <a:uLnTx/>
                  <a:uFillTx/>
                  <a:latin typeface="微软雅黑" panose="020B0503020204020204" pitchFamily="34" charset="-122"/>
                  <a:ea typeface="微软雅黑" panose="020B0503020204020204" pitchFamily="34" charset="-122"/>
                </a:rPr>
                <a:t>在此处添加文字</a:t>
              </a:r>
            </a:p>
          </p:txBody>
        </p:sp>
        <p:sp>
          <p:nvSpPr>
            <p:cNvPr id="17" name="Line 139"/>
            <p:cNvSpPr>
              <a:spLocks noChangeShapeType="1"/>
            </p:cNvSpPr>
            <p:nvPr/>
          </p:nvSpPr>
          <p:spPr bwMode="auto">
            <a:xfrm flipV="1">
              <a:off x="1109132" y="2109715"/>
              <a:ext cx="2067572" cy="13753"/>
            </a:xfrm>
            <a:prstGeom prst="line">
              <a:avLst/>
            </a:prstGeom>
            <a:noFill/>
            <a:ln w="9525">
              <a:solidFill>
                <a:srgbClr val="076655"/>
              </a:solidFill>
              <a:prstDash val="dash"/>
              <a:round/>
              <a:headEnd/>
              <a:tailEnd/>
            </a:ln>
            <a:extLst>
              <a:ext uri="{909E8E84-426E-40DD-AFC4-6F175D3DCCD1}">
                <a14:hiddenFill xmlns:a14="http://schemas.microsoft.com/office/drawing/2010/main">
                  <a:noFill/>
                </a14:hiddenFill>
              </a:ext>
            </a:extLst>
          </p:spPr>
          <p:txBody>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marL="0" marR="0" lvl="0" indent="0" algn="l" defTabSz="1219261" rtl="0" eaLnBrk="1" fontAlgn="base" latinLnBrk="0" hangingPunct="1">
                <a:lnSpc>
                  <a:spcPct val="100000"/>
                </a:lnSpc>
                <a:spcBef>
                  <a:spcPct val="0"/>
                </a:spcBef>
                <a:spcAft>
                  <a:spcPct val="0"/>
                </a:spcAft>
                <a:buClrTx/>
                <a:buSzTx/>
                <a:buFontTx/>
                <a:buNone/>
                <a:tabLst/>
                <a:defRPr/>
              </a:pPr>
              <a:endParaRPr kumimoji="0" lang="zh-CN" altLang="en-US" sz="1600" b="0" i="0" u="none" strike="noStrike" kern="1200" cap="none" spc="0" normalizeH="0" baseline="0" noProof="0">
                <a:ln>
                  <a:noFill/>
                </a:ln>
                <a:solidFill>
                  <a:srgbClr val="5DB620"/>
                </a:solidFill>
                <a:effectLst/>
                <a:uLnTx/>
                <a:uFillTx/>
                <a:latin typeface="微软雅黑" panose="020B0503020204020204" pitchFamily="34" charset="-122"/>
                <a:ea typeface="微软雅黑" panose="020B0503020204020204" pitchFamily="34" charset="-122"/>
              </a:endParaRPr>
            </a:p>
          </p:txBody>
        </p:sp>
        <p:sp>
          <p:nvSpPr>
            <p:cNvPr id="18" name="Line 140"/>
            <p:cNvSpPr>
              <a:spLocks noChangeShapeType="1"/>
            </p:cNvSpPr>
            <p:nvPr/>
          </p:nvSpPr>
          <p:spPr bwMode="auto">
            <a:xfrm flipV="1">
              <a:off x="1109132" y="2806546"/>
              <a:ext cx="2067572" cy="13753"/>
            </a:xfrm>
            <a:prstGeom prst="line">
              <a:avLst/>
            </a:prstGeom>
            <a:noFill/>
            <a:ln w="9525">
              <a:solidFill>
                <a:srgbClr val="076655"/>
              </a:solidFill>
              <a:prstDash val="dash"/>
              <a:round/>
              <a:headEnd/>
              <a:tailEnd/>
            </a:ln>
            <a:extLst>
              <a:ext uri="{909E8E84-426E-40DD-AFC4-6F175D3DCCD1}">
                <a14:hiddenFill xmlns:a14="http://schemas.microsoft.com/office/drawing/2010/main">
                  <a:noFill/>
                </a14:hiddenFill>
              </a:ext>
            </a:extLst>
          </p:spPr>
          <p:txBody>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marL="0" marR="0" lvl="0" indent="0" algn="l" defTabSz="1219261" rtl="0" eaLnBrk="1" fontAlgn="base" latinLnBrk="0" hangingPunct="1">
                <a:lnSpc>
                  <a:spcPct val="100000"/>
                </a:lnSpc>
                <a:spcBef>
                  <a:spcPct val="0"/>
                </a:spcBef>
                <a:spcAft>
                  <a:spcPct val="0"/>
                </a:spcAft>
                <a:buClrTx/>
                <a:buSzTx/>
                <a:buFontTx/>
                <a:buNone/>
                <a:tabLst/>
                <a:defRPr/>
              </a:pPr>
              <a:endParaRPr kumimoji="0" lang="zh-CN" altLang="en-US" sz="1600" b="0" i="0" u="none" strike="noStrike" kern="1200" cap="none" spc="0" normalizeH="0" baseline="0" noProof="0">
                <a:ln>
                  <a:noFill/>
                </a:ln>
                <a:solidFill>
                  <a:srgbClr val="5DB620"/>
                </a:solidFill>
                <a:effectLst/>
                <a:uLnTx/>
                <a:uFillTx/>
                <a:latin typeface="微软雅黑" panose="020B0503020204020204" pitchFamily="34" charset="-122"/>
                <a:ea typeface="微软雅黑" panose="020B0503020204020204" pitchFamily="34" charset="-122"/>
              </a:endParaRPr>
            </a:p>
          </p:txBody>
        </p:sp>
        <p:sp>
          <p:nvSpPr>
            <p:cNvPr id="19" name="Line 141"/>
            <p:cNvSpPr>
              <a:spLocks noChangeShapeType="1"/>
            </p:cNvSpPr>
            <p:nvPr/>
          </p:nvSpPr>
          <p:spPr bwMode="auto">
            <a:xfrm flipV="1">
              <a:off x="1109132" y="3491152"/>
              <a:ext cx="2067572" cy="12225"/>
            </a:xfrm>
            <a:prstGeom prst="line">
              <a:avLst/>
            </a:prstGeom>
            <a:noFill/>
            <a:ln w="9525">
              <a:solidFill>
                <a:srgbClr val="076655"/>
              </a:solidFill>
              <a:prstDash val="dash"/>
              <a:round/>
              <a:headEnd/>
              <a:tailEnd/>
            </a:ln>
            <a:extLst>
              <a:ext uri="{909E8E84-426E-40DD-AFC4-6F175D3DCCD1}">
                <a14:hiddenFill xmlns:a14="http://schemas.microsoft.com/office/drawing/2010/main">
                  <a:noFill/>
                </a14:hiddenFill>
              </a:ext>
            </a:extLst>
          </p:spPr>
          <p:txBody>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marL="0" marR="0" lvl="0" indent="0" algn="l" defTabSz="1219261" rtl="0" eaLnBrk="1" fontAlgn="base" latinLnBrk="0" hangingPunct="1">
                <a:lnSpc>
                  <a:spcPct val="100000"/>
                </a:lnSpc>
                <a:spcBef>
                  <a:spcPct val="0"/>
                </a:spcBef>
                <a:spcAft>
                  <a:spcPct val="0"/>
                </a:spcAft>
                <a:buClrTx/>
                <a:buSzTx/>
                <a:buFontTx/>
                <a:buNone/>
                <a:tabLst/>
                <a:defRPr/>
              </a:pPr>
              <a:endParaRPr kumimoji="0" lang="zh-CN" altLang="en-US" sz="1600" b="0" i="0" u="none" strike="noStrike" kern="1200" cap="none" spc="0" normalizeH="0" baseline="0" noProof="0">
                <a:ln>
                  <a:noFill/>
                </a:ln>
                <a:solidFill>
                  <a:srgbClr val="5DB620"/>
                </a:solidFill>
                <a:effectLst/>
                <a:uLnTx/>
                <a:uFillTx/>
                <a:latin typeface="微软雅黑" panose="020B0503020204020204" pitchFamily="34" charset="-122"/>
                <a:ea typeface="微软雅黑" panose="020B0503020204020204" pitchFamily="34" charset="-122"/>
              </a:endParaRPr>
            </a:p>
          </p:txBody>
        </p:sp>
        <p:sp>
          <p:nvSpPr>
            <p:cNvPr id="20" name="Line 142"/>
            <p:cNvSpPr>
              <a:spLocks noChangeShapeType="1"/>
            </p:cNvSpPr>
            <p:nvPr/>
          </p:nvSpPr>
          <p:spPr bwMode="auto">
            <a:xfrm flipV="1">
              <a:off x="1109132" y="4003078"/>
              <a:ext cx="2067572" cy="12225"/>
            </a:xfrm>
            <a:prstGeom prst="line">
              <a:avLst/>
            </a:prstGeom>
            <a:noFill/>
            <a:ln w="9525">
              <a:solidFill>
                <a:srgbClr val="076655"/>
              </a:solidFill>
              <a:prstDash val="dash"/>
              <a:round/>
              <a:headEnd/>
              <a:tailEnd/>
            </a:ln>
            <a:extLst>
              <a:ext uri="{909E8E84-426E-40DD-AFC4-6F175D3DCCD1}">
                <a14:hiddenFill xmlns:a14="http://schemas.microsoft.com/office/drawing/2010/main">
                  <a:noFill/>
                </a14:hiddenFill>
              </a:ext>
            </a:extLst>
          </p:spPr>
          <p:txBody>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marL="0" marR="0" lvl="0" indent="0" algn="l" defTabSz="1219261" rtl="0" eaLnBrk="1" fontAlgn="base" latinLnBrk="0" hangingPunct="1">
                <a:lnSpc>
                  <a:spcPct val="100000"/>
                </a:lnSpc>
                <a:spcBef>
                  <a:spcPct val="0"/>
                </a:spcBef>
                <a:spcAft>
                  <a:spcPct val="0"/>
                </a:spcAft>
                <a:buClrTx/>
                <a:buSzTx/>
                <a:buFontTx/>
                <a:buNone/>
                <a:tabLst/>
                <a:defRPr/>
              </a:pPr>
              <a:endParaRPr kumimoji="0" lang="zh-CN" altLang="en-US" sz="1600" b="0" i="0" u="none" strike="noStrike" kern="1200" cap="none" spc="0" normalizeH="0" baseline="0" noProof="0">
                <a:ln>
                  <a:noFill/>
                </a:ln>
                <a:solidFill>
                  <a:srgbClr val="5DB620"/>
                </a:solidFill>
                <a:effectLst/>
                <a:uLnTx/>
                <a:uFillTx/>
                <a:latin typeface="微软雅黑" panose="020B0503020204020204" pitchFamily="34" charset="-122"/>
                <a:ea typeface="微软雅黑" panose="020B0503020204020204" pitchFamily="34" charset="-122"/>
              </a:endParaRPr>
            </a:p>
          </p:txBody>
        </p:sp>
        <p:sp>
          <p:nvSpPr>
            <p:cNvPr id="21" name="Rectangle 184"/>
            <p:cNvSpPr>
              <a:spLocks noChangeArrowheads="1"/>
            </p:cNvSpPr>
            <p:nvPr/>
          </p:nvSpPr>
          <p:spPr bwMode="white">
            <a:xfrm>
              <a:off x="1018973" y="1046131"/>
              <a:ext cx="833402" cy="407756"/>
            </a:xfrm>
            <a:prstGeom prst="rect">
              <a:avLst/>
            </a:prstGeom>
            <a:noFill/>
            <a:ln w="9525">
              <a:noFill/>
              <a:miter lim="800000"/>
              <a:headEnd/>
              <a:tailEnd/>
            </a:ln>
            <a:effectLst/>
          </p:spPr>
          <p:txBody>
            <a:bodyPr wrap="none">
              <a:spAutoFit/>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marL="0" marR="0" lvl="0" indent="0" algn="l" defTabSz="1219261" rtl="0" eaLnBrk="1" fontAlgn="base" latinLnBrk="0" hangingPunct="1">
                <a:lnSpc>
                  <a:spcPct val="100000"/>
                </a:lnSpc>
                <a:spcBef>
                  <a:spcPct val="0"/>
                </a:spcBef>
                <a:spcAft>
                  <a:spcPct val="0"/>
                </a:spcAft>
                <a:buClrTx/>
                <a:buSzTx/>
                <a:buFontTx/>
                <a:buNone/>
                <a:tabLst/>
                <a:defRPr/>
              </a:pPr>
              <a:r>
                <a:rPr kumimoji="0" lang="en-US" altLang="zh-CN" sz="2933" b="0" i="0" u="none" strike="noStrike" kern="1200" cap="none" spc="0" normalizeH="0" baseline="0" noProof="0" dirty="0">
                  <a:ln>
                    <a:noFill/>
                  </a:ln>
                  <a:solidFill>
                    <a:srgbClr val="F8F8F8"/>
                  </a:solidFill>
                  <a:effectLst/>
                  <a:uLnTx/>
                  <a:uFillTx/>
                  <a:latin typeface="微软雅黑" panose="020B0503020204020204" pitchFamily="34" charset="-122"/>
                  <a:ea typeface="微软雅黑" panose="020B0503020204020204" pitchFamily="34" charset="-122"/>
                </a:rPr>
                <a:t>20XX</a:t>
              </a:r>
            </a:p>
          </p:txBody>
        </p:sp>
        <p:sp>
          <p:nvSpPr>
            <p:cNvPr id="22" name="Rectangle 187"/>
            <p:cNvSpPr>
              <a:spLocks noChangeArrowheads="1"/>
            </p:cNvSpPr>
            <p:nvPr/>
          </p:nvSpPr>
          <p:spPr bwMode="white">
            <a:xfrm>
              <a:off x="1772345" y="1107256"/>
              <a:ext cx="1034178" cy="2847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marL="0" marR="0" lvl="0" indent="0" algn="l" defTabSz="1219261" rtl="0" eaLnBrk="1" fontAlgn="base" latinLnBrk="0" hangingPunct="1">
                <a:lnSpc>
                  <a:spcPct val="100000"/>
                </a:lnSpc>
                <a:spcBef>
                  <a:spcPct val="0"/>
                </a:spcBef>
                <a:spcAft>
                  <a:spcPct val="0"/>
                </a:spcAft>
                <a:buClrTx/>
                <a:buSzTx/>
                <a:buFontTx/>
                <a:buNone/>
                <a:tabLst/>
                <a:defRPr/>
              </a:pPr>
              <a:r>
                <a:rPr kumimoji="0" lang="zh-CN" altLang="en-US" sz="1867" b="0" i="1" u="none" strike="noStrike" kern="1200" cap="none" spc="0" normalizeH="0" baseline="0" noProof="0" dirty="0">
                  <a:ln>
                    <a:noFill/>
                  </a:ln>
                  <a:solidFill>
                    <a:srgbClr val="F8F8F8"/>
                  </a:solidFill>
                  <a:effectLst/>
                  <a:uLnTx/>
                  <a:uFillTx/>
                  <a:latin typeface="微软雅黑" panose="020B0503020204020204" pitchFamily="34" charset="-122"/>
                  <a:ea typeface="微软雅黑" panose="020B0503020204020204" pitchFamily="34" charset="-122"/>
                </a:rPr>
                <a:t>在此添文字</a:t>
              </a:r>
            </a:p>
          </p:txBody>
        </p:sp>
      </p:grpSp>
      <p:grpSp>
        <p:nvGrpSpPr>
          <p:cNvPr id="25" name="组合 24"/>
          <p:cNvGrpSpPr/>
          <p:nvPr/>
        </p:nvGrpSpPr>
        <p:grpSpPr>
          <a:xfrm>
            <a:off x="4669335" y="1451000"/>
            <a:ext cx="3123503" cy="4792497"/>
            <a:chOff x="3491880" y="983475"/>
            <a:chExt cx="2342627" cy="3594373"/>
          </a:xfrm>
        </p:grpSpPr>
        <p:sp>
          <p:nvSpPr>
            <p:cNvPr id="26" name="AutoShape 8"/>
            <p:cNvSpPr>
              <a:spLocks noChangeArrowheads="1"/>
            </p:cNvSpPr>
            <p:nvPr/>
          </p:nvSpPr>
          <p:spPr bwMode="gray">
            <a:xfrm>
              <a:off x="3507153" y="983475"/>
              <a:ext cx="2290679" cy="579165"/>
            </a:xfrm>
            <a:prstGeom prst="roundRect">
              <a:avLst>
                <a:gd name="adj" fmla="val 16667"/>
              </a:avLst>
            </a:prstGeom>
            <a:solidFill>
              <a:srgbClr val="076655"/>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marL="0" marR="0" lvl="0" indent="0" algn="l" defTabSz="1219261" rtl="0" eaLnBrk="1" fontAlgn="base" latinLnBrk="0" hangingPunct="1">
                <a:lnSpc>
                  <a:spcPct val="100000"/>
                </a:lnSpc>
                <a:spcBef>
                  <a:spcPct val="0"/>
                </a:spcBef>
                <a:spcAft>
                  <a:spcPct val="0"/>
                </a:spcAft>
                <a:buClrTx/>
                <a:buSzTx/>
                <a:buFontTx/>
                <a:buNone/>
                <a:tabLst/>
                <a:defRPr/>
              </a:pPr>
              <a:endParaRPr kumimoji="0" lang="zh-CN" altLang="en-US" sz="1600" b="0" i="0" u="none" strike="noStrike" kern="1200" cap="none" spc="0" normalizeH="0" baseline="0" noProof="0">
                <a:ln>
                  <a:noFill/>
                </a:ln>
                <a:solidFill>
                  <a:srgbClr val="5DB620"/>
                </a:solidFill>
                <a:effectLst/>
                <a:uLnTx/>
                <a:uFillTx/>
                <a:latin typeface="微软雅黑" panose="020B0503020204020204" pitchFamily="34" charset="-122"/>
                <a:ea typeface="微软雅黑" panose="020B0503020204020204" pitchFamily="34" charset="-122"/>
              </a:endParaRPr>
            </a:p>
          </p:txBody>
        </p:sp>
        <p:sp>
          <p:nvSpPr>
            <p:cNvPr id="27" name="Text Box 144"/>
            <p:cNvSpPr txBox="1">
              <a:spLocks noChangeArrowheads="1"/>
            </p:cNvSpPr>
            <p:nvPr/>
          </p:nvSpPr>
          <p:spPr bwMode="auto">
            <a:xfrm>
              <a:off x="3491880" y="1671139"/>
              <a:ext cx="610062" cy="2859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marL="0" marR="0" lvl="0" indent="0" algn="ctr" defTabSz="1219261" rtl="0" eaLnBrk="1" fontAlgn="base" latinLnBrk="0" hangingPunct="1">
                <a:lnSpc>
                  <a:spcPct val="130000"/>
                </a:lnSpc>
                <a:spcBef>
                  <a:spcPct val="50000"/>
                </a:spcBef>
                <a:spcAft>
                  <a:spcPct val="0"/>
                </a:spcAft>
                <a:buClrTx/>
                <a:buSzTx/>
                <a:buFontTx/>
                <a:buNone/>
                <a:tabLst/>
                <a:defRPr/>
              </a:pPr>
              <a:r>
                <a:rPr kumimoji="0" lang="en-US" altLang="zh-CN" sz="1600" b="0" i="0" u="none" strike="noStrike" kern="1200" cap="none" spc="0" normalizeH="0" baseline="0" noProof="0" dirty="0">
                  <a:ln>
                    <a:noFill/>
                  </a:ln>
                  <a:solidFill>
                    <a:srgbClr val="076655"/>
                  </a:solidFill>
                  <a:effectLst/>
                  <a:uLnTx/>
                  <a:uFillTx/>
                  <a:latin typeface="微软雅黑" panose="020B0503020204020204" pitchFamily="34" charset="-122"/>
                  <a:ea typeface="微软雅黑" panose="020B0503020204020204" pitchFamily="34" charset="-122"/>
                </a:rPr>
                <a:t>12</a:t>
              </a:r>
            </a:p>
          </p:txBody>
        </p:sp>
        <p:sp>
          <p:nvSpPr>
            <p:cNvPr id="28" name="Rectangle 145"/>
            <p:cNvSpPr>
              <a:spLocks noChangeArrowheads="1"/>
            </p:cNvSpPr>
            <p:nvPr/>
          </p:nvSpPr>
          <p:spPr bwMode="black">
            <a:xfrm>
              <a:off x="4037417" y="1643632"/>
              <a:ext cx="1283044" cy="4385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marL="0" marR="0" lvl="0" indent="0" algn="l" defTabSz="1219261" rtl="0" eaLnBrk="1" fontAlgn="base" latinLnBrk="0" hangingPunct="1">
                <a:lnSpc>
                  <a:spcPct val="100000"/>
                </a:lnSpc>
                <a:spcBef>
                  <a:spcPct val="0"/>
                </a:spcBef>
                <a:spcAft>
                  <a:spcPct val="0"/>
                </a:spcAft>
                <a:buClrTx/>
                <a:buSzTx/>
                <a:buFontTx/>
                <a:buChar char="•"/>
                <a:tabLst/>
                <a:defRPr/>
              </a:pPr>
              <a:r>
                <a:rPr kumimoji="0" lang="zh-CN" altLang="en-US" sz="1600" b="0" i="0" u="none" strike="noStrike" kern="1200" cap="none" spc="0" normalizeH="0" baseline="0" noProof="0" dirty="0">
                  <a:ln>
                    <a:noFill/>
                  </a:ln>
                  <a:solidFill>
                    <a:srgbClr val="181818"/>
                  </a:solidFill>
                  <a:effectLst/>
                  <a:uLnTx/>
                  <a:uFillTx/>
                  <a:latin typeface="微软雅黑" panose="020B0503020204020204" pitchFamily="34" charset="-122"/>
                  <a:ea typeface="微软雅黑" panose="020B0503020204020204" pitchFamily="34" charset="-122"/>
                </a:rPr>
                <a:t>在此处添加文字</a:t>
              </a:r>
            </a:p>
            <a:p>
              <a:pPr marL="0" marR="0" lvl="0" indent="0" algn="l" defTabSz="1219261" rtl="0" eaLnBrk="1" fontAlgn="base" latinLnBrk="0" hangingPunct="1">
                <a:lnSpc>
                  <a:spcPct val="100000"/>
                </a:lnSpc>
                <a:spcBef>
                  <a:spcPct val="0"/>
                </a:spcBef>
                <a:spcAft>
                  <a:spcPct val="0"/>
                </a:spcAft>
                <a:buClrTx/>
                <a:buSzTx/>
                <a:buFontTx/>
                <a:buChar char="•"/>
                <a:tabLst/>
                <a:defRPr/>
              </a:pPr>
              <a:r>
                <a:rPr kumimoji="0" lang="zh-CN" altLang="en-US" sz="1600" b="0" i="0" u="none" strike="noStrike" kern="1200" cap="none" spc="0" normalizeH="0" baseline="0" noProof="0" dirty="0">
                  <a:ln>
                    <a:noFill/>
                  </a:ln>
                  <a:solidFill>
                    <a:srgbClr val="181818"/>
                  </a:solidFill>
                  <a:effectLst/>
                  <a:uLnTx/>
                  <a:uFillTx/>
                  <a:latin typeface="微软雅黑" panose="020B0503020204020204" pitchFamily="34" charset="-122"/>
                  <a:ea typeface="微软雅黑" panose="020B0503020204020204" pitchFamily="34" charset="-122"/>
                </a:rPr>
                <a:t>在此处添加文字</a:t>
              </a:r>
            </a:p>
          </p:txBody>
        </p:sp>
        <p:sp>
          <p:nvSpPr>
            <p:cNvPr id="29" name="Text Box 146"/>
            <p:cNvSpPr txBox="1">
              <a:spLocks noChangeArrowheads="1"/>
            </p:cNvSpPr>
            <p:nvPr/>
          </p:nvSpPr>
          <p:spPr bwMode="auto">
            <a:xfrm>
              <a:off x="3601898" y="2175425"/>
              <a:ext cx="432463" cy="2859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marL="0" marR="0" lvl="0" indent="0" algn="ctr" defTabSz="1219261" rtl="0" eaLnBrk="1" fontAlgn="base" latinLnBrk="0" hangingPunct="1">
                <a:lnSpc>
                  <a:spcPct val="130000"/>
                </a:lnSpc>
                <a:spcBef>
                  <a:spcPct val="50000"/>
                </a:spcBef>
                <a:spcAft>
                  <a:spcPct val="0"/>
                </a:spcAft>
                <a:buClrTx/>
                <a:buSzTx/>
                <a:buFontTx/>
                <a:buNone/>
                <a:tabLst/>
                <a:defRPr/>
              </a:pPr>
              <a:r>
                <a:rPr kumimoji="0" lang="en-US" altLang="zh-CN" sz="1600" b="0" i="0" u="none" strike="noStrike" kern="1200" cap="none" spc="0" normalizeH="0" baseline="0" noProof="0" dirty="0">
                  <a:ln>
                    <a:noFill/>
                  </a:ln>
                  <a:solidFill>
                    <a:srgbClr val="076655"/>
                  </a:solidFill>
                  <a:effectLst/>
                  <a:uLnTx/>
                  <a:uFillTx/>
                  <a:latin typeface="微软雅黑" panose="020B0503020204020204" pitchFamily="34" charset="-122"/>
                  <a:ea typeface="微软雅黑" panose="020B0503020204020204" pitchFamily="34" charset="-122"/>
                </a:rPr>
                <a:t>11</a:t>
              </a:r>
            </a:p>
          </p:txBody>
        </p:sp>
        <p:sp>
          <p:nvSpPr>
            <p:cNvPr id="30" name="Rectangle 147"/>
            <p:cNvSpPr>
              <a:spLocks noChangeArrowheads="1"/>
            </p:cNvSpPr>
            <p:nvPr/>
          </p:nvSpPr>
          <p:spPr bwMode="black">
            <a:xfrm>
              <a:off x="4045058" y="2192546"/>
              <a:ext cx="1283044" cy="438581"/>
            </a:xfrm>
            <a:prstGeom prst="rect">
              <a:avLst/>
            </a:prstGeom>
            <a:noFill/>
            <a:ln w="9525" algn="ctr">
              <a:noFill/>
              <a:miter lim="800000"/>
              <a:headEnd/>
              <a:tailEnd/>
            </a:ln>
            <a:effectLst/>
          </p:spPr>
          <p:txBody>
            <a:bodyPr wrap="none">
              <a:spAutoFit/>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marL="0" marR="0" lvl="0" indent="0" algn="l" defTabSz="1219261" rtl="0" eaLnBrk="1" fontAlgn="base" latinLnBrk="0" hangingPunct="1">
                <a:lnSpc>
                  <a:spcPct val="100000"/>
                </a:lnSpc>
                <a:spcBef>
                  <a:spcPct val="0"/>
                </a:spcBef>
                <a:spcAft>
                  <a:spcPct val="0"/>
                </a:spcAft>
                <a:buClrTx/>
                <a:buSzTx/>
                <a:buFontTx/>
                <a:buChar char="•"/>
                <a:tabLst/>
                <a:defRPr/>
              </a:pPr>
              <a:r>
                <a:rPr kumimoji="0" lang="zh-CN" altLang="en-US" sz="1600" b="0" i="0" u="none" strike="noStrike" kern="1200" cap="none" spc="0" normalizeH="0" baseline="0" noProof="0" dirty="0">
                  <a:ln>
                    <a:noFill/>
                  </a:ln>
                  <a:solidFill>
                    <a:srgbClr val="181818"/>
                  </a:solidFill>
                  <a:effectLst/>
                  <a:uLnTx/>
                  <a:uFillTx/>
                  <a:latin typeface="微软雅黑" panose="020B0503020204020204" pitchFamily="34" charset="-122"/>
                  <a:ea typeface="微软雅黑" panose="020B0503020204020204" pitchFamily="34" charset="-122"/>
                </a:rPr>
                <a:t>在此处添加文字</a:t>
              </a:r>
            </a:p>
            <a:p>
              <a:pPr marL="0" marR="0" lvl="0" indent="0" algn="l" defTabSz="1219261" rtl="0" eaLnBrk="1" fontAlgn="base" latinLnBrk="0" hangingPunct="1">
                <a:lnSpc>
                  <a:spcPct val="100000"/>
                </a:lnSpc>
                <a:spcBef>
                  <a:spcPct val="0"/>
                </a:spcBef>
                <a:spcAft>
                  <a:spcPct val="0"/>
                </a:spcAft>
                <a:buClrTx/>
                <a:buSzTx/>
                <a:buFontTx/>
                <a:buChar char="•"/>
                <a:tabLst/>
                <a:defRPr/>
              </a:pPr>
              <a:r>
                <a:rPr kumimoji="0" lang="zh-CN" altLang="en-US" sz="1600" b="0" i="0" u="none" strike="noStrike" kern="1200" cap="none" spc="0" normalizeH="0" baseline="0" noProof="0" dirty="0">
                  <a:ln>
                    <a:noFill/>
                  </a:ln>
                  <a:solidFill>
                    <a:srgbClr val="181818"/>
                  </a:solidFill>
                  <a:effectLst/>
                  <a:uLnTx/>
                  <a:uFillTx/>
                  <a:latin typeface="微软雅黑" panose="020B0503020204020204" pitchFamily="34" charset="-122"/>
                  <a:ea typeface="微软雅黑" panose="020B0503020204020204" pitchFamily="34" charset="-122"/>
                </a:rPr>
                <a:t>在此处添加文字</a:t>
              </a:r>
            </a:p>
          </p:txBody>
        </p:sp>
        <p:sp>
          <p:nvSpPr>
            <p:cNvPr id="31" name="Text Box 148"/>
            <p:cNvSpPr txBox="1">
              <a:spLocks noChangeArrowheads="1"/>
            </p:cNvSpPr>
            <p:nvPr/>
          </p:nvSpPr>
          <p:spPr bwMode="auto">
            <a:xfrm>
              <a:off x="3529890" y="2875312"/>
              <a:ext cx="610062" cy="2859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marL="0" marR="0" lvl="0" indent="0" algn="ctr" defTabSz="1219261" rtl="0" eaLnBrk="1" fontAlgn="base" latinLnBrk="0" hangingPunct="1">
                <a:lnSpc>
                  <a:spcPct val="130000"/>
                </a:lnSpc>
                <a:spcBef>
                  <a:spcPct val="50000"/>
                </a:spcBef>
                <a:spcAft>
                  <a:spcPct val="0"/>
                </a:spcAft>
                <a:buClrTx/>
                <a:buSzTx/>
                <a:buFontTx/>
                <a:buNone/>
                <a:tabLst/>
                <a:defRPr/>
              </a:pPr>
              <a:r>
                <a:rPr kumimoji="0" lang="en-US" altLang="zh-CN" sz="1600" b="0" i="0" u="none" strike="noStrike" kern="1200" cap="none" spc="0" normalizeH="0" baseline="0" noProof="0" dirty="0">
                  <a:ln>
                    <a:noFill/>
                  </a:ln>
                  <a:solidFill>
                    <a:srgbClr val="076655"/>
                  </a:solidFill>
                  <a:effectLst/>
                  <a:uLnTx/>
                  <a:uFillTx/>
                  <a:latin typeface="微软雅黑" panose="020B0503020204020204" pitchFamily="34" charset="-122"/>
                  <a:ea typeface="微软雅黑" panose="020B0503020204020204" pitchFamily="34" charset="-122"/>
                </a:rPr>
                <a:t>09</a:t>
              </a:r>
            </a:p>
          </p:txBody>
        </p:sp>
        <p:sp>
          <p:nvSpPr>
            <p:cNvPr id="32" name="Rectangle 149"/>
            <p:cNvSpPr>
              <a:spLocks noChangeArrowheads="1"/>
            </p:cNvSpPr>
            <p:nvPr/>
          </p:nvSpPr>
          <p:spPr bwMode="black">
            <a:xfrm>
              <a:off x="4045058" y="2912626"/>
              <a:ext cx="1283044" cy="438581"/>
            </a:xfrm>
            <a:prstGeom prst="rect">
              <a:avLst/>
            </a:prstGeom>
            <a:noFill/>
            <a:ln w="9525" algn="ctr">
              <a:noFill/>
              <a:miter lim="800000"/>
              <a:headEnd/>
              <a:tailEnd/>
            </a:ln>
            <a:effectLst/>
          </p:spPr>
          <p:txBody>
            <a:bodyPr wrap="none">
              <a:spAutoFit/>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marL="0" marR="0" lvl="0" indent="0" algn="l" defTabSz="1219261" rtl="0" eaLnBrk="1" fontAlgn="base" latinLnBrk="0" hangingPunct="1">
                <a:lnSpc>
                  <a:spcPct val="100000"/>
                </a:lnSpc>
                <a:spcBef>
                  <a:spcPct val="0"/>
                </a:spcBef>
                <a:spcAft>
                  <a:spcPct val="0"/>
                </a:spcAft>
                <a:buClrTx/>
                <a:buSzTx/>
                <a:buFontTx/>
                <a:buChar char="•"/>
                <a:tabLst/>
                <a:defRPr/>
              </a:pPr>
              <a:r>
                <a:rPr kumimoji="0" lang="zh-CN" altLang="en-US" sz="1600" b="0" i="0" u="none" strike="noStrike" kern="1200" cap="none" spc="0" normalizeH="0" baseline="0" noProof="0" dirty="0">
                  <a:ln>
                    <a:noFill/>
                  </a:ln>
                  <a:solidFill>
                    <a:srgbClr val="181818"/>
                  </a:solidFill>
                  <a:effectLst/>
                  <a:uLnTx/>
                  <a:uFillTx/>
                  <a:latin typeface="微软雅黑" panose="020B0503020204020204" pitchFamily="34" charset="-122"/>
                  <a:ea typeface="微软雅黑" panose="020B0503020204020204" pitchFamily="34" charset="-122"/>
                </a:rPr>
                <a:t>在此处添加文字</a:t>
              </a:r>
            </a:p>
            <a:p>
              <a:pPr marL="0" marR="0" lvl="0" indent="0" algn="l" defTabSz="1219261" rtl="0" eaLnBrk="1" fontAlgn="base" latinLnBrk="0" hangingPunct="1">
                <a:lnSpc>
                  <a:spcPct val="100000"/>
                </a:lnSpc>
                <a:spcBef>
                  <a:spcPct val="0"/>
                </a:spcBef>
                <a:spcAft>
                  <a:spcPct val="0"/>
                </a:spcAft>
                <a:buClrTx/>
                <a:buSzTx/>
                <a:buFontTx/>
                <a:buChar char="•"/>
                <a:tabLst/>
                <a:defRPr/>
              </a:pPr>
              <a:r>
                <a:rPr kumimoji="0" lang="zh-CN" altLang="en-US" sz="1600" b="0" i="0" u="none" strike="noStrike" kern="1200" cap="none" spc="0" normalizeH="0" baseline="0" noProof="0" dirty="0">
                  <a:ln>
                    <a:noFill/>
                  </a:ln>
                  <a:solidFill>
                    <a:srgbClr val="181818"/>
                  </a:solidFill>
                  <a:effectLst/>
                  <a:uLnTx/>
                  <a:uFillTx/>
                  <a:latin typeface="微软雅黑" panose="020B0503020204020204" pitchFamily="34" charset="-122"/>
                  <a:ea typeface="微软雅黑" panose="020B0503020204020204" pitchFamily="34" charset="-122"/>
                </a:rPr>
                <a:t>在此处添加文字</a:t>
              </a:r>
            </a:p>
          </p:txBody>
        </p:sp>
        <p:sp>
          <p:nvSpPr>
            <p:cNvPr id="33" name="Text Box 150"/>
            <p:cNvSpPr txBox="1">
              <a:spLocks noChangeArrowheads="1"/>
            </p:cNvSpPr>
            <p:nvPr/>
          </p:nvSpPr>
          <p:spPr bwMode="auto">
            <a:xfrm>
              <a:off x="3529890" y="3559918"/>
              <a:ext cx="610062" cy="2859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marL="0" marR="0" lvl="0" indent="0" algn="ctr" defTabSz="1219261" rtl="0" eaLnBrk="1" fontAlgn="base" latinLnBrk="0" hangingPunct="1">
                <a:lnSpc>
                  <a:spcPct val="130000"/>
                </a:lnSpc>
                <a:spcBef>
                  <a:spcPct val="50000"/>
                </a:spcBef>
                <a:spcAft>
                  <a:spcPct val="0"/>
                </a:spcAft>
                <a:buClrTx/>
                <a:buSzTx/>
                <a:buFontTx/>
                <a:buNone/>
                <a:tabLst/>
                <a:defRPr/>
              </a:pPr>
              <a:r>
                <a:rPr kumimoji="0" lang="en-US" altLang="zh-CN" sz="1600" b="0" i="0" u="none" strike="noStrike" kern="1200" cap="none" spc="0" normalizeH="0" baseline="0" noProof="0" dirty="0">
                  <a:ln>
                    <a:noFill/>
                  </a:ln>
                  <a:solidFill>
                    <a:srgbClr val="076655"/>
                  </a:solidFill>
                  <a:effectLst/>
                  <a:uLnTx/>
                  <a:uFillTx/>
                  <a:latin typeface="微软雅黑" panose="020B0503020204020204" pitchFamily="34" charset="-122"/>
                  <a:ea typeface="微软雅黑" panose="020B0503020204020204" pitchFamily="34" charset="-122"/>
                </a:rPr>
                <a:t>06</a:t>
              </a:r>
            </a:p>
          </p:txBody>
        </p:sp>
        <p:sp>
          <p:nvSpPr>
            <p:cNvPr id="34" name="Rectangle 151"/>
            <p:cNvSpPr>
              <a:spLocks noChangeArrowheads="1"/>
            </p:cNvSpPr>
            <p:nvPr/>
          </p:nvSpPr>
          <p:spPr bwMode="black">
            <a:xfrm>
              <a:off x="4045058" y="3530884"/>
              <a:ext cx="1283044" cy="4385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marL="0" marR="0" lvl="0" indent="0" algn="l" defTabSz="1219261" rtl="0" eaLnBrk="1" fontAlgn="base" latinLnBrk="0" hangingPunct="1">
                <a:lnSpc>
                  <a:spcPct val="100000"/>
                </a:lnSpc>
                <a:spcBef>
                  <a:spcPct val="0"/>
                </a:spcBef>
                <a:spcAft>
                  <a:spcPct val="0"/>
                </a:spcAft>
                <a:buClrTx/>
                <a:buSzTx/>
                <a:buFontTx/>
                <a:buChar char="•"/>
                <a:tabLst/>
                <a:defRPr/>
              </a:pPr>
              <a:r>
                <a:rPr kumimoji="0" lang="zh-CN" altLang="en-US" sz="1600" b="0" i="0" u="none" strike="noStrike" kern="1200" cap="none" spc="0" normalizeH="0" baseline="0" noProof="0" dirty="0">
                  <a:ln>
                    <a:noFill/>
                  </a:ln>
                  <a:solidFill>
                    <a:srgbClr val="181818"/>
                  </a:solidFill>
                  <a:effectLst/>
                  <a:uLnTx/>
                  <a:uFillTx/>
                  <a:latin typeface="微软雅黑" panose="020B0503020204020204" pitchFamily="34" charset="-122"/>
                  <a:ea typeface="微软雅黑" panose="020B0503020204020204" pitchFamily="34" charset="-122"/>
                </a:rPr>
                <a:t>在此处添加文字</a:t>
              </a:r>
            </a:p>
            <a:p>
              <a:pPr marL="0" marR="0" lvl="0" indent="0" algn="l" defTabSz="1219261" rtl="0" eaLnBrk="1" fontAlgn="base" latinLnBrk="0" hangingPunct="1">
                <a:lnSpc>
                  <a:spcPct val="100000"/>
                </a:lnSpc>
                <a:spcBef>
                  <a:spcPct val="0"/>
                </a:spcBef>
                <a:spcAft>
                  <a:spcPct val="0"/>
                </a:spcAft>
                <a:buClrTx/>
                <a:buSzTx/>
                <a:buFontTx/>
                <a:buChar char="•"/>
                <a:tabLst/>
                <a:defRPr/>
              </a:pPr>
              <a:r>
                <a:rPr kumimoji="0" lang="zh-CN" altLang="en-US" sz="1600" b="0" i="0" u="none" strike="noStrike" kern="1200" cap="none" spc="0" normalizeH="0" baseline="0" noProof="0" dirty="0">
                  <a:ln>
                    <a:noFill/>
                  </a:ln>
                  <a:solidFill>
                    <a:srgbClr val="181818"/>
                  </a:solidFill>
                  <a:effectLst/>
                  <a:uLnTx/>
                  <a:uFillTx/>
                  <a:latin typeface="微软雅黑" panose="020B0503020204020204" pitchFamily="34" charset="-122"/>
                  <a:ea typeface="微软雅黑" panose="020B0503020204020204" pitchFamily="34" charset="-122"/>
                </a:rPr>
                <a:t>在此处添加文字</a:t>
              </a:r>
            </a:p>
          </p:txBody>
        </p:sp>
        <p:sp>
          <p:nvSpPr>
            <p:cNvPr id="35" name="Text Box 152"/>
            <p:cNvSpPr txBox="1">
              <a:spLocks noChangeArrowheads="1"/>
            </p:cNvSpPr>
            <p:nvPr/>
          </p:nvSpPr>
          <p:spPr bwMode="auto">
            <a:xfrm>
              <a:off x="3529890" y="4070316"/>
              <a:ext cx="610062" cy="2859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marL="0" marR="0" lvl="0" indent="0" algn="ctr" defTabSz="1219261" rtl="0" eaLnBrk="1" fontAlgn="base" latinLnBrk="0" hangingPunct="1">
                <a:lnSpc>
                  <a:spcPct val="130000"/>
                </a:lnSpc>
                <a:spcBef>
                  <a:spcPct val="50000"/>
                </a:spcBef>
                <a:spcAft>
                  <a:spcPct val="0"/>
                </a:spcAft>
                <a:buClrTx/>
                <a:buSzTx/>
                <a:buFontTx/>
                <a:buNone/>
                <a:tabLst/>
                <a:defRPr/>
              </a:pPr>
              <a:r>
                <a:rPr kumimoji="0" lang="en-US" altLang="zh-CN" sz="1600" b="0" i="0" u="none" strike="noStrike" kern="1200" cap="none" spc="0" normalizeH="0" baseline="0" noProof="0" dirty="0">
                  <a:ln>
                    <a:noFill/>
                  </a:ln>
                  <a:solidFill>
                    <a:srgbClr val="076655"/>
                  </a:solidFill>
                  <a:effectLst/>
                  <a:uLnTx/>
                  <a:uFillTx/>
                  <a:latin typeface="微软雅黑" panose="020B0503020204020204" pitchFamily="34" charset="-122"/>
                  <a:ea typeface="微软雅黑" panose="020B0503020204020204" pitchFamily="34" charset="-122"/>
                </a:rPr>
                <a:t>04</a:t>
              </a:r>
            </a:p>
          </p:txBody>
        </p:sp>
        <p:sp>
          <p:nvSpPr>
            <p:cNvPr id="36" name="Rectangle 153"/>
            <p:cNvSpPr>
              <a:spLocks noChangeArrowheads="1"/>
            </p:cNvSpPr>
            <p:nvPr/>
          </p:nvSpPr>
          <p:spPr bwMode="black">
            <a:xfrm>
              <a:off x="4045058" y="4061148"/>
              <a:ext cx="1283044" cy="4385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marL="0" marR="0" lvl="0" indent="0" algn="l" defTabSz="1219261" rtl="0" eaLnBrk="1" fontAlgn="base" latinLnBrk="0" hangingPunct="1">
                <a:lnSpc>
                  <a:spcPct val="100000"/>
                </a:lnSpc>
                <a:spcBef>
                  <a:spcPct val="0"/>
                </a:spcBef>
                <a:spcAft>
                  <a:spcPct val="0"/>
                </a:spcAft>
                <a:buClrTx/>
                <a:buSzTx/>
                <a:buFontTx/>
                <a:buChar char="•"/>
                <a:tabLst/>
                <a:defRPr/>
              </a:pPr>
              <a:r>
                <a:rPr kumimoji="0" lang="zh-CN" altLang="en-US" sz="1600" b="0" i="0" u="none" strike="noStrike" kern="1200" cap="none" spc="0" normalizeH="0" baseline="0" noProof="0" dirty="0">
                  <a:ln>
                    <a:noFill/>
                  </a:ln>
                  <a:solidFill>
                    <a:srgbClr val="181818"/>
                  </a:solidFill>
                  <a:effectLst/>
                  <a:uLnTx/>
                  <a:uFillTx/>
                  <a:latin typeface="微软雅黑" panose="020B0503020204020204" pitchFamily="34" charset="-122"/>
                  <a:ea typeface="微软雅黑" panose="020B0503020204020204" pitchFamily="34" charset="-122"/>
                </a:rPr>
                <a:t>在此处添加文字</a:t>
              </a:r>
            </a:p>
            <a:p>
              <a:pPr marL="0" marR="0" lvl="0" indent="0" algn="l" defTabSz="1219261" rtl="0" eaLnBrk="1" fontAlgn="base" latinLnBrk="0" hangingPunct="1">
                <a:lnSpc>
                  <a:spcPct val="100000"/>
                </a:lnSpc>
                <a:spcBef>
                  <a:spcPct val="0"/>
                </a:spcBef>
                <a:spcAft>
                  <a:spcPct val="0"/>
                </a:spcAft>
                <a:buClrTx/>
                <a:buSzTx/>
                <a:buFontTx/>
                <a:buChar char="•"/>
                <a:tabLst/>
                <a:defRPr/>
              </a:pPr>
              <a:r>
                <a:rPr kumimoji="0" lang="zh-CN" altLang="en-US" sz="1600" b="0" i="0" u="none" strike="noStrike" kern="1200" cap="none" spc="0" normalizeH="0" baseline="0" noProof="0" dirty="0">
                  <a:ln>
                    <a:noFill/>
                  </a:ln>
                  <a:solidFill>
                    <a:srgbClr val="181818"/>
                  </a:solidFill>
                  <a:effectLst/>
                  <a:uLnTx/>
                  <a:uFillTx/>
                  <a:latin typeface="微软雅黑" panose="020B0503020204020204" pitchFamily="34" charset="-122"/>
                  <a:ea typeface="微软雅黑" panose="020B0503020204020204" pitchFamily="34" charset="-122"/>
                </a:rPr>
                <a:t>在此处添加文字</a:t>
              </a:r>
            </a:p>
          </p:txBody>
        </p:sp>
        <p:sp>
          <p:nvSpPr>
            <p:cNvPr id="37" name="Line 156"/>
            <p:cNvSpPr>
              <a:spLocks noChangeShapeType="1"/>
            </p:cNvSpPr>
            <p:nvPr/>
          </p:nvSpPr>
          <p:spPr bwMode="auto">
            <a:xfrm flipV="1">
              <a:off x="3647742" y="2109715"/>
              <a:ext cx="2069099" cy="13753"/>
            </a:xfrm>
            <a:prstGeom prst="line">
              <a:avLst/>
            </a:prstGeom>
            <a:noFill/>
            <a:ln w="9525">
              <a:solidFill>
                <a:srgbClr val="076655"/>
              </a:solidFill>
              <a:prstDash val="dash"/>
              <a:round/>
              <a:headEnd/>
              <a:tailEnd/>
            </a:ln>
            <a:extLst>
              <a:ext uri="{909E8E84-426E-40DD-AFC4-6F175D3DCCD1}">
                <a14:hiddenFill xmlns:a14="http://schemas.microsoft.com/office/drawing/2010/main">
                  <a:noFill/>
                </a14:hiddenFill>
              </a:ext>
            </a:extLst>
          </p:spPr>
          <p:txBody>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marL="0" marR="0" lvl="0" indent="0" algn="l" defTabSz="1219261" rtl="0" eaLnBrk="1" fontAlgn="base" latinLnBrk="0" hangingPunct="1">
                <a:lnSpc>
                  <a:spcPct val="100000"/>
                </a:lnSpc>
                <a:spcBef>
                  <a:spcPct val="0"/>
                </a:spcBef>
                <a:spcAft>
                  <a:spcPct val="0"/>
                </a:spcAft>
                <a:buClrTx/>
                <a:buSzTx/>
                <a:buFontTx/>
                <a:buNone/>
                <a:tabLst/>
                <a:defRPr/>
              </a:pPr>
              <a:endParaRPr kumimoji="0" lang="zh-CN" altLang="en-US" sz="1600" b="0" i="0" u="none" strike="noStrike" kern="1200" cap="none" spc="0" normalizeH="0" baseline="0" noProof="0">
                <a:ln>
                  <a:noFill/>
                </a:ln>
                <a:solidFill>
                  <a:srgbClr val="5DB620"/>
                </a:solidFill>
                <a:effectLst/>
                <a:uLnTx/>
                <a:uFillTx/>
                <a:latin typeface="微软雅黑" panose="020B0503020204020204" pitchFamily="34" charset="-122"/>
                <a:ea typeface="微软雅黑" panose="020B0503020204020204" pitchFamily="34" charset="-122"/>
              </a:endParaRPr>
            </a:p>
          </p:txBody>
        </p:sp>
        <p:sp>
          <p:nvSpPr>
            <p:cNvPr id="38" name="Line 157"/>
            <p:cNvSpPr>
              <a:spLocks noChangeShapeType="1"/>
            </p:cNvSpPr>
            <p:nvPr/>
          </p:nvSpPr>
          <p:spPr bwMode="auto">
            <a:xfrm flipV="1">
              <a:off x="3647742" y="2806546"/>
              <a:ext cx="2069099" cy="13753"/>
            </a:xfrm>
            <a:prstGeom prst="line">
              <a:avLst/>
            </a:prstGeom>
            <a:noFill/>
            <a:ln w="9525">
              <a:solidFill>
                <a:srgbClr val="076655"/>
              </a:solidFill>
              <a:prstDash val="dash"/>
              <a:round/>
              <a:headEnd/>
              <a:tailEnd/>
            </a:ln>
            <a:extLst>
              <a:ext uri="{909E8E84-426E-40DD-AFC4-6F175D3DCCD1}">
                <a14:hiddenFill xmlns:a14="http://schemas.microsoft.com/office/drawing/2010/main">
                  <a:noFill/>
                </a14:hiddenFill>
              </a:ext>
            </a:extLst>
          </p:spPr>
          <p:txBody>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marL="0" marR="0" lvl="0" indent="0" algn="l" defTabSz="1219261" rtl="0" eaLnBrk="1" fontAlgn="base" latinLnBrk="0" hangingPunct="1">
                <a:lnSpc>
                  <a:spcPct val="100000"/>
                </a:lnSpc>
                <a:spcBef>
                  <a:spcPct val="0"/>
                </a:spcBef>
                <a:spcAft>
                  <a:spcPct val="0"/>
                </a:spcAft>
                <a:buClrTx/>
                <a:buSzTx/>
                <a:buFontTx/>
                <a:buNone/>
                <a:tabLst/>
                <a:defRPr/>
              </a:pPr>
              <a:endParaRPr kumimoji="0" lang="zh-CN" altLang="en-US" sz="1600" b="0" i="0" u="none" strike="noStrike" kern="1200" cap="none" spc="0" normalizeH="0" baseline="0" noProof="0">
                <a:ln>
                  <a:noFill/>
                </a:ln>
                <a:solidFill>
                  <a:srgbClr val="5DB620"/>
                </a:solidFill>
                <a:effectLst/>
                <a:uLnTx/>
                <a:uFillTx/>
                <a:latin typeface="微软雅黑" panose="020B0503020204020204" pitchFamily="34" charset="-122"/>
                <a:ea typeface="微软雅黑" panose="020B0503020204020204" pitchFamily="34" charset="-122"/>
              </a:endParaRPr>
            </a:p>
          </p:txBody>
        </p:sp>
        <p:sp>
          <p:nvSpPr>
            <p:cNvPr id="39" name="Line 158"/>
            <p:cNvSpPr>
              <a:spLocks noChangeShapeType="1"/>
            </p:cNvSpPr>
            <p:nvPr/>
          </p:nvSpPr>
          <p:spPr bwMode="auto">
            <a:xfrm flipV="1">
              <a:off x="3647742" y="3491152"/>
              <a:ext cx="2069099" cy="12225"/>
            </a:xfrm>
            <a:prstGeom prst="line">
              <a:avLst/>
            </a:prstGeom>
            <a:noFill/>
            <a:ln w="9525">
              <a:solidFill>
                <a:srgbClr val="076655"/>
              </a:solidFill>
              <a:prstDash val="dash"/>
              <a:round/>
              <a:headEnd/>
              <a:tailEnd/>
            </a:ln>
            <a:extLst>
              <a:ext uri="{909E8E84-426E-40DD-AFC4-6F175D3DCCD1}">
                <a14:hiddenFill xmlns:a14="http://schemas.microsoft.com/office/drawing/2010/main">
                  <a:noFill/>
                </a14:hiddenFill>
              </a:ext>
            </a:extLst>
          </p:spPr>
          <p:txBody>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marL="0" marR="0" lvl="0" indent="0" algn="l" defTabSz="1219261" rtl="0" eaLnBrk="1" fontAlgn="base" latinLnBrk="0" hangingPunct="1">
                <a:lnSpc>
                  <a:spcPct val="100000"/>
                </a:lnSpc>
                <a:spcBef>
                  <a:spcPct val="0"/>
                </a:spcBef>
                <a:spcAft>
                  <a:spcPct val="0"/>
                </a:spcAft>
                <a:buClrTx/>
                <a:buSzTx/>
                <a:buFontTx/>
                <a:buNone/>
                <a:tabLst/>
                <a:defRPr/>
              </a:pPr>
              <a:endParaRPr kumimoji="0" lang="zh-CN" altLang="en-US" sz="1600" b="0" i="0" u="none" strike="noStrike" kern="1200" cap="none" spc="0" normalizeH="0" baseline="0" noProof="0">
                <a:ln>
                  <a:noFill/>
                </a:ln>
                <a:solidFill>
                  <a:srgbClr val="5DB620"/>
                </a:solidFill>
                <a:effectLst/>
                <a:uLnTx/>
                <a:uFillTx/>
                <a:latin typeface="微软雅黑" panose="020B0503020204020204" pitchFamily="34" charset="-122"/>
                <a:ea typeface="微软雅黑" panose="020B0503020204020204" pitchFamily="34" charset="-122"/>
              </a:endParaRPr>
            </a:p>
          </p:txBody>
        </p:sp>
        <p:sp>
          <p:nvSpPr>
            <p:cNvPr id="40" name="Line 159"/>
            <p:cNvSpPr>
              <a:spLocks noChangeShapeType="1"/>
            </p:cNvSpPr>
            <p:nvPr/>
          </p:nvSpPr>
          <p:spPr bwMode="auto">
            <a:xfrm flipV="1">
              <a:off x="3647742" y="4003078"/>
              <a:ext cx="2069099" cy="12225"/>
            </a:xfrm>
            <a:prstGeom prst="line">
              <a:avLst/>
            </a:prstGeom>
            <a:noFill/>
            <a:ln w="9525">
              <a:solidFill>
                <a:srgbClr val="076655"/>
              </a:solidFill>
              <a:prstDash val="dash"/>
              <a:round/>
              <a:headEnd/>
              <a:tailEnd/>
            </a:ln>
            <a:extLst>
              <a:ext uri="{909E8E84-426E-40DD-AFC4-6F175D3DCCD1}">
                <a14:hiddenFill xmlns:a14="http://schemas.microsoft.com/office/drawing/2010/main">
                  <a:noFill/>
                </a14:hiddenFill>
              </a:ext>
            </a:extLst>
          </p:spPr>
          <p:txBody>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marL="0" marR="0" lvl="0" indent="0" algn="l" defTabSz="1219261" rtl="0" eaLnBrk="1" fontAlgn="base" latinLnBrk="0" hangingPunct="1">
                <a:lnSpc>
                  <a:spcPct val="100000"/>
                </a:lnSpc>
                <a:spcBef>
                  <a:spcPct val="0"/>
                </a:spcBef>
                <a:spcAft>
                  <a:spcPct val="0"/>
                </a:spcAft>
                <a:buClrTx/>
                <a:buSzTx/>
                <a:buFontTx/>
                <a:buNone/>
                <a:tabLst/>
                <a:defRPr/>
              </a:pPr>
              <a:endParaRPr kumimoji="0" lang="zh-CN" altLang="en-US" sz="1600" b="0" i="0" u="none" strike="noStrike" kern="1200" cap="none" spc="0" normalizeH="0" baseline="0" noProof="0">
                <a:ln>
                  <a:noFill/>
                </a:ln>
                <a:solidFill>
                  <a:srgbClr val="5DB620"/>
                </a:solidFill>
                <a:effectLst/>
                <a:uLnTx/>
                <a:uFillTx/>
                <a:latin typeface="微软雅黑" panose="020B0503020204020204" pitchFamily="34" charset="-122"/>
                <a:ea typeface="微软雅黑" panose="020B0503020204020204" pitchFamily="34" charset="-122"/>
              </a:endParaRPr>
            </a:p>
          </p:txBody>
        </p:sp>
        <p:sp>
          <p:nvSpPr>
            <p:cNvPr id="41" name="Line 160"/>
            <p:cNvSpPr>
              <a:spLocks noChangeShapeType="1"/>
            </p:cNvSpPr>
            <p:nvPr/>
          </p:nvSpPr>
          <p:spPr bwMode="auto">
            <a:xfrm flipV="1">
              <a:off x="3647742" y="4530287"/>
              <a:ext cx="2069099" cy="12225"/>
            </a:xfrm>
            <a:prstGeom prst="line">
              <a:avLst/>
            </a:prstGeom>
            <a:noFill/>
            <a:ln w="9525">
              <a:solidFill>
                <a:srgbClr val="B2B2B2"/>
              </a:solidFill>
              <a:prstDash val="dash"/>
              <a:round/>
              <a:headEnd/>
              <a:tailEnd/>
            </a:ln>
            <a:extLst>
              <a:ext uri="{909E8E84-426E-40DD-AFC4-6F175D3DCCD1}">
                <a14:hiddenFill xmlns:a14="http://schemas.microsoft.com/office/drawing/2010/main">
                  <a:noFill/>
                </a14:hiddenFill>
              </a:ext>
            </a:extLst>
          </p:spPr>
          <p:txBody>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marL="0" marR="0" lvl="0" indent="0" algn="l" defTabSz="1219261" rtl="0" eaLnBrk="1" fontAlgn="base" latinLnBrk="0" hangingPunct="1">
                <a:lnSpc>
                  <a:spcPct val="100000"/>
                </a:lnSpc>
                <a:spcBef>
                  <a:spcPct val="0"/>
                </a:spcBef>
                <a:spcAft>
                  <a:spcPct val="0"/>
                </a:spcAft>
                <a:buClrTx/>
                <a:buSzTx/>
                <a:buFontTx/>
                <a:buNone/>
                <a:tabLst/>
                <a:defRPr/>
              </a:pPr>
              <a:endParaRPr kumimoji="0" lang="zh-CN" altLang="en-US" sz="1600" b="0" i="0" u="none" strike="noStrike" kern="1200" cap="none" spc="0" normalizeH="0" baseline="0" noProof="0">
                <a:ln>
                  <a:noFill/>
                </a:ln>
                <a:solidFill>
                  <a:srgbClr val="5DB620"/>
                </a:solidFill>
                <a:effectLst/>
                <a:uLnTx/>
                <a:uFillTx/>
                <a:latin typeface="微软雅黑" panose="020B0503020204020204" pitchFamily="34" charset="-122"/>
                <a:ea typeface="微软雅黑" panose="020B0503020204020204" pitchFamily="34" charset="-122"/>
              </a:endParaRPr>
            </a:p>
          </p:txBody>
        </p:sp>
        <p:grpSp>
          <p:nvGrpSpPr>
            <p:cNvPr id="42" name="Group 178"/>
            <p:cNvGrpSpPr>
              <a:grpSpLocks/>
            </p:cNvGrpSpPr>
            <p:nvPr/>
          </p:nvGrpSpPr>
          <p:grpSpPr bwMode="auto">
            <a:xfrm>
              <a:off x="3536187" y="1515281"/>
              <a:ext cx="2298320" cy="3062567"/>
              <a:chOff x="2046" y="1316"/>
              <a:chExt cx="1673" cy="2228"/>
            </a:xfrm>
          </p:grpSpPr>
          <p:sp>
            <p:nvSpPr>
              <p:cNvPr id="45" name="Rectangle 179"/>
              <p:cNvSpPr>
                <a:spLocks noChangeArrowheads="1"/>
              </p:cNvSpPr>
              <p:nvPr/>
            </p:nvSpPr>
            <p:spPr bwMode="gray">
              <a:xfrm>
                <a:off x="2046" y="3499"/>
                <a:ext cx="1673" cy="45"/>
              </a:xfrm>
              <a:prstGeom prst="rect">
                <a:avLst/>
              </a:prstGeom>
              <a:solidFill>
                <a:srgbClr val="076655"/>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marL="0" marR="0" lvl="0" indent="0" algn="l" defTabSz="1219261" rtl="0" eaLnBrk="1" fontAlgn="base" latinLnBrk="0" hangingPunct="1">
                  <a:lnSpc>
                    <a:spcPct val="100000"/>
                  </a:lnSpc>
                  <a:spcBef>
                    <a:spcPct val="0"/>
                  </a:spcBef>
                  <a:spcAft>
                    <a:spcPct val="0"/>
                  </a:spcAft>
                  <a:buClrTx/>
                  <a:buSzTx/>
                  <a:buFontTx/>
                  <a:buNone/>
                  <a:tabLst/>
                  <a:defRPr/>
                </a:pPr>
                <a:endParaRPr kumimoji="0" lang="zh-CN" altLang="en-US" sz="1600" b="0" i="0" u="none" strike="noStrike" kern="1200" cap="none" spc="0" normalizeH="0" baseline="0" noProof="0">
                  <a:ln>
                    <a:solidFill>
                      <a:srgbClr val="076655"/>
                    </a:solidFill>
                  </a:ln>
                  <a:solidFill>
                    <a:srgbClr val="5DB620"/>
                  </a:solidFill>
                  <a:effectLst/>
                  <a:uLnTx/>
                  <a:uFillTx/>
                  <a:latin typeface="微软雅黑" panose="020B0503020204020204" pitchFamily="34" charset="-122"/>
                  <a:ea typeface="微软雅黑" panose="020B0503020204020204" pitchFamily="34" charset="-122"/>
                </a:endParaRPr>
              </a:p>
            </p:txBody>
          </p:sp>
          <p:sp>
            <p:nvSpPr>
              <p:cNvPr id="46" name="Line 180"/>
              <p:cNvSpPr>
                <a:spLocks noChangeShapeType="1"/>
              </p:cNvSpPr>
              <p:nvPr/>
            </p:nvSpPr>
            <p:spPr bwMode="gray">
              <a:xfrm>
                <a:off x="2046" y="1316"/>
                <a:ext cx="0" cy="2228"/>
              </a:xfrm>
              <a:prstGeom prst="line">
                <a:avLst/>
              </a:prstGeom>
              <a:noFill/>
              <a:ln w="9525">
                <a:solidFill>
                  <a:srgbClr val="076655"/>
                </a:solidFill>
                <a:round/>
                <a:headEnd/>
                <a:tailEnd/>
              </a:ln>
              <a:extLst>
                <a:ext uri="{909E8E84-426E-40DD-AFC4-6F175D3DCCD1}">
                  <a14:hiddenFill xmlns:a14="http://schemas.microsoft.com/office/drawing/2010/main">
                    <a:noFill/>
                  </a14:hiddenFill>
                </a:ext>
              </a:extLst>
            </p:spPr>
            <p:txBody>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marL="0" marR="0" lvl="0" indent="0" algn="l" defTabSz="1219261" rtl="0" eaLnBrk="1" fontAlgn="base" latinLnBrk="0" hangingPunct="1">
                  <a:lnSpc>
                    <a:spcPct val="100000"/>
                  </a:lnSpc>
                  <a:spcBef>
                    <a:spcPct val="0"/>
                  </a:spcBef>
                  <a:spcAft>
                    <a:spcPct val="0"/>
                  </a:spcAft>
                  <a:buClrTx/>
                  <a:buSzTx/>
                  <a:buFontTx/>
                  <a:buNone/>
                  <a:tabLst/>
                  <a:defRPr/>
                </a:pPr>
                <a:endParaRPr kumimoji="0" lang="zh-CN" altLang="en-US" sz="1600" b="0" i="0" u="none" strike="noStrike" kern="1200" cap="none" spc="0" normalizeH="0" baseline="0" noProof="0">
                  <a:ln>
                    <a:noFill/>
                  </a:ln>
                  <a:solidFill>
                    <a:srgbClr val="5DB620"/>
                  </a:solidFill>
                  <a:effectLst/>
                  <a:uLnTx/>
                  <a:uFillTx/>
                  <a:latin typeface="微软雅黑" panose="020B0503020204020204" pitchFamily="34" charset="-122"/>
                  <a:ea typeface="微软雅黑" panose="020B0503020204020204" pitchFamily="34" charset="-122"/>
                </a:endParaRPr>
              </a:p>
            </p:txBody>
          </p:sp>
        </p:grpSp>
        <p:sp>
          <p:nvSpPr>
            <p:cNvPr id="43" name="Rectangle 185"/>
            <p:cNvSpPr>
              <a:spLocks noChangeArrowheads="1"/>
            </p:cNvSpPr>
            <p:nvPr/>
          </p:nvSpPr>
          <p:spPr bwMode="white">
            <a:xfrm>
              <a:off x="3562166" y="1046131"/>
              <a:ext cx="833401" cy="407756"/>
            </a:xfrm>
            <a:prstGeom prst="rect">
              <a:avLst/>
            </a:prstGeom>
            <a:noFill/>
            <a:ln w="9525">
              <a:noFill/>
              <a:miter lim="800000"/>
              <a:headEnd/>
              <a:tailEnd/>
            </a:ln>
            <a:effectLst/>
          </p:spPr>
          <p:txBody>
            <a:bodyPr wrap="none">
              <a:spAutoFit/>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marL="0" marR="0" lvl="0" indent="0" algn="l" defTabSz="1219261" rtl="0" eaLnBrk="1" fontAlgn="base" latinLnBrk="0" hangingPunct="1">
                <a:lnSpc>
                  <a:spcPct val="100000"/>
                </a:lnSpc>
                <a:spcBef>
                  <a:spcPct val="0"/>
                </a:spcBef>
                <a:spcAft>
                  <a:spcPct val="0"/>
                </a:spcAft>
                <a:buClrTx/>
                <a:buSzTx/>
                <a:buFontTx/>
                <a:buNone/>
                <a:tabLst/>
                <a:defRPr/>
              </a:pPr>
              <a:r>
                <a:rPr kumimoji="0" lang="en-US" altLang="zh-CN" sz="2933" b="0" i="0" u="none" strike="noStrike" kern="1200" cap="none" spc="0" normalizeH="0" baseline="0" noProof="0" dirty="0">
                  <a:ln>
                    <a:noFill/>
                  </a:ln>
                  <a:solidFill>
                    <a:srgbClr val="F8F8F8"/>
                  </a:solidFill>
                  <a:effectLst/>
                  <a:uLnTx/>
                  <a:uFillTx/>
                  <a:latin typeface="微软雅黑" panose="020B0503020204020204" pitchFamily="34" charset="-122"/>
                  <a:ea typeface="微软雅黑" panose="020B0503020204020204" pitchFamily="34" charset="-122"/>
                </a:rPr>
                <a:t>20XX</a:t>
              </a:r>
            </a:p>
          </p:txBody>
        </p:sp>
        <p:sp>
          <p:nvSpPr>
            <p:cNvPr id="44" name="Rectangle 188"/>
            <p:cNvSpPr>
              <a:spLocks noChangeArrowheads="1"/>
            </p:cNvSpPr>
            <p:nvPr/>
          </p:nvSpPr>
          <p:spPr bwMode="white">
            <a:xfrm>
              <a:off x="4323179" y="1107256"/>
              <a:ext cx="1034178" cy="2847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marL="0" marR="0" lvl="0" indent="0" algn="l" defTabSz="1219261" rtl="0" eaLnBrk="1" fontAlgn="base" latinLnBrk="0" hangingPunct="1">
                <a:lnSpc>
                  <a:spcPct val="100000"/>
                </a:lnSpc>
                <a:spcBef>
                  <a:spcPct val="0"/>
                </a:spcBef>
                <a:spcAft>
                  <a:spcPct val="0"/>
                </a:spcAft>
                <a:buClrTx/>
                <a:buSzTx/>
                <a:buFontTx/>
                <a:buNone/>
                <a:tabLst/>
                <a:defRPr/>
              </a:pPr>
              <a:r>
                <a:rPr kumimoji="0" lang="zh-CN" altLang="en-US" sz="1867" b="0" i="1" u="none" strike="noStrike" kern="1200" cap="none" spc="0" normalizeH="0" baseline="0" noProof="0" dirty="0">
                  <a:ln>
                    <a:noFill/>
                  </a:ln>
                  <a:solidFill>
                    <a:srgbClr val="F8F8F8"/>
                  </a:solidFill>
                  <a:effectLst/>
                  <a:uLnTx/>
                  <a:uFillTx/>
                  <a:latin typeface="微软雅黑" panose="020B0503020204020204" pitchFamily="34" charset="-122"/>
                  <a:ea typeface="微软雅黑" panose="020B0503020204020204" pitchFamily="34" charset="-122"/>
                </a:rPr>
                <a:t>在此加文字</a:t>
              </a:r>
            </a:p>
          </p:txBody>
        </p:sp>
      </p:grpSp>
      <p:grpSp>
        <p:nvGrpSpPr>
          <p:cNvPr id="47" name="组合 46"/>
          <p:cNvGrpSpPr/>
          <p:nvPr/>
        </p:nvGrpSpPr>
        <p:grpSpPr>
          <a:xfrm>
            <a:off x="8119334" y="1451000"/>
            <a:ext cx="3109252" cy="4803493"/>
            <a:chOff x="6079381" y="983475"/>
            <a:chExt cx="2331939" cy="3602620"/>
          </a:xfrm>
        </p:grpSpPr>
        <p:sp>
          <p:nvSpPr>
            <p:cNvPr id="48" name="AutoShape 4"/>
            <p:cNvSpPr>
              <a:spLocks noChangeArrowheads="1"/>
            </p:cNvSpPr>
            <p:nvPr/>
          </p:nvSpPr>
          <p:spPr bwMode="gray">
            <a:xfrm>
              <a:off x="6079381" y="983475"/>
              <a:ext cx="2290680" cy="579165"/>
            </a:xfrm>
            <a:prstGeom prst="roundRect">
              <a:avLst>
                <a:gd name="adj" fmla="val 16667"/>
              </a:avLst>
            </a:prstGeom>
            <a:solidFill>
              <a:srgbClr val="076655"/>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marL="0" marR="0" lvl="0" indent="0" algn="l" defTabSz="1219261" rtl="0" eaLnBrk="1" fontAlgn="base" latinLnBrk="0" hangingPunct="1">
                <a:lnSpc>
                  <a:spcPct val="100000"/>
                </a:lnSpc>
                <a:spcBef>
                  <a:spcPct val="0"/>
                </a:spcBef>
                <a:spcAft>
                  <a:spcPct val="0"/>
                </a:spcAft>
                <a:buClrTx/>
                <a:buSzTx/>
                <a:buFontTx/>
                <a:buNone/>
                <a:tabLst/>
                <a:defRPr/>
              </a:pPr>
              <a:endParaRPr kumimoji="0" lang="zh-CN" altLang="en-US" sz="1600" b="0" i="0" u="none" strike="noStrike" kern="1200" cap="none" spc="0" normalizeH="0" baseline="0" noProof="0">
                <a:ln>
                  <a:noFill/>
                </a:ln>
                <a:solidFill>
                  <a:srgbClr val="5DB620"/>
                </a:solidFill>
                <a:effectLst/>
                <a:uLnTx/>
                <a:uFillTx/>
                <a:latin typeface="微软雅黑" panose="020B0503020204020204" pitchFamily="34" charset="-122"/>
                <a:ea typeface="微软雅黑" panose="020B0503020204020204" pitchFamily="34" charset="-122"/>
              </a:endParaRPr>
            </a:p>
          </p:txBody>
        </p:sp>
        <p:sp>
          <p:nvSpPr>
            <p:cNvPr id="49" name="Text Box 161"/>
            <p:cNvSpPr txBox="1">
              <a:spLocks noChangeArrowheads="1"/>
            </p:cNvSpPr>
            <p:nvPr/>
          </p:nvSpPr>
          <p:spPr bwMode="auto">
            <a:xfrm>
              <a:off x="6178710" y="1671139"/>
              <a:ext cx="432463" cy="2859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marL="0" marR="0" lvl="0" indent="0" algn="ctr" defTabSz="1219261" rtl="0" eaLnBrk="1" fontAlgn="base" latinLnBrk="0" hangingPunct="1">
                <a:lnSpc>
                  <a:spcPct val="130000"/>
                </a:lnSpc>
                <a:spcBef>
                  <a:spcPct val="50000"/>
                </a:spcBef>
                <a:spcAft>
                  <a:spcPct val="0"/>
                </a:spcAft>
                <a:buClrTx/>
                <a:buSzTx/>
                <a:buFontTx/>
                <a:buNone/>
                <a:tabLst/>
                <a:defRPr/>
              </a:pPr>
              <a:r>
                <a:rPr kumimoji="0" lang="en-US" altLang="zh-CN" sz="1600" b="0" i="0" u="none" strike="noStrike" kern="1200" cap="none" spc="0" normalizeH="0" baseline="0" noProof="0" dirty="0">
                  <a:ln>
                    <a:noFill/>
                  </a:ln>
                  <a:solidFill>
                    <a:srgbClr val="076655"/>
                  </a:solidFill>
                  <a:effectLst/>
                  <a:uLnTx/>
                  <a:uFillTx/>
                  <a:latin typeface="微软雅黑" panose="020B0503020204020204" pitchFamily="34" charset="-122"/>
                  <a:ea typeface="微软雅黑" panose="020B0503020204020204" pitchFamily="34" charset="-122"/>
                </a:rPr>
                <a:t>11</a:t>
              </a:r>
            </a:p>
          </p:txBody>
        </p:sp>
        <p:sp>
          <p:nvSpPr>
            <p:cNvPr id="50" name="Rectangle 162"/>
            <p:cNvSpPr>
              <a:spLocks noChangeArrowheads="1"/>
            </p:cNvSpPr>
            <p:nvPr/>
          </p:nvSpPr>
          <p:spPr bwMode="black">
            <a:xfrm>
              <a:off x="6621870" y="1643632"/>
              <a:ext cx="1283044" cy="4385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marL="0" marR="0" lvl="0" indent="0" algn="l" defTabSz="1219261" rtl="0" eaLnBrk="1" fontAlgn="base" latinLnBrk="0" hangingPunct="1">
                <a:lnSpc>
                  <a:spcPct val="100000"/>
                </a:lnSpc>
                <a:spcBef>
                  <a:spcPct val="0"/>
                </a:spcBef>
                <a:spcAft>
                  <a:spcPct val="0"/>
                </a:spcAft>
                <a:buClrTx/>
                <a:buSzTx/>
                <a:buFontTx/>
                <a:buChar char="•"/>
                <a:tabLst/>
                <a:defRPr/>
              </a:pPr>
              <a:r>
                <a:rPr kumimoji="0" lang="zh-CN" altLang="en-US" sz="1600" b="0" i="0" u="none" strike="noStrike" kern="1200" cap="none" spc="0" normalizeH="0" baseline="0" noProof="0" dirty="0">
                  <a:ln>
                    <a:noFill/>
                  </a:ln>
                  <a:solidFill>
                    <a:srgbClr val="181818"/>
                  </a:solidFill>
                  <a:effectLst/>
                  <a:uLnTx/>
                  <a:uFillTx/>
                  <a:latin typeface="微软雅黑" panose="020B0503020204020204" pitchFamily="34" charset="-122"/>
                  <a:ea typeface="微软雅黑" panose="020B0503020204020204" pitchFamily="34" charset="-122"/>
                </a:rPr>
                <a:t>在此处添加文字</a:t>
              </a:r>
            </a:p>
            <a:p>
              <a:pPr marL="0" marR="0" lvl="0" indent="0" algn="l" defTabSz="1219261" rtl="0" eaLnBrk="1" fontAlgn="base" latinLnBrk="0" hangingPunct="1">
                <a:lnSpc>
                  <a:spcPct val="100000"/>
                </a:lnSpc>
                <a:spcBef>
                  <a:spcPct val="0"/>
                </a:spcBef>
                <a:spcAft>
                  <a:spcPct val="0"/>
                </a:spcAft>
                <a:buClrTx/>
                <a:buSzTx/>
                <a:buFontTx/>
                <a:buChar char="•"/>
                <a:tabLst/>
                <a:defRPr/>
              </a:pPr>
              <a:r>
                <a:rPr kumimoji="0" lang="zh-CN" altLang="en-US" sz="1600" b="0" i="0" u="none" strike="noStrike" kern="1200" cap="none" spc="0" normalizeH="0" baseline="0" noProof="0" dirty="0">
                  <a:ln>
                    <a:noFill/>
                  </a:ln>
                  <a:solidFill>
                    <a:srgbClr val="181818"/>
                  </a:solidFill>
                  <a:effectLst/>
                  <a:uLnTx/>
                  <a:uFillTx/>
                  <a:latin typeface="微软雅黑" panose="020B0503020204020204" pitchFamily="34" charset="-122"/>
                  <a:ea typeface="微软雅黑" panose="020B0503020204020204" pitchFamily="34" charset="-122"/>
                </a:rPr>
                <a:t>在此处添加文字</a:t>
              </a:r>
            </a:p>
          </p:txBody>
        </p:sp>
        <p:sp>
          <p:nvSpPr>
            <p:cNvPr id="51" name="Text Box 163"/>
            <p:cNvSpPr txBox="1">
              <a:spLocks noChangeArrowheads="1"/>
            </p:cNvSpPr>
            <p:nvPr/>
          </p:nvSpPr>
          <p:spPr bwMode="auto">
            <a:xfrm>
              <a:off x="6084168" y="2175425"/>
              <a:ext cx="625538" cy="2859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marL="0" marR="0" lvl="0" indent="0" algn="ctr" defTabSz="1219261" rtl="0" eaLnBrk="1" fontAlgn="base" latinLnBrk="0" hangingPunct="1">
                <a:lnSpc>
                  <a:spcPct val="130000"/>
                </a:lnSpc>
                <a:spcBef>
                  <a:spcPct val="50000"/>
                </a:spcBef>
                <a:spcAft>
                  <a:spcPct val="0"/>
                </a:spcAft>
                <a:buClrTx/>
                <a:buSzTx/>
                <a:buFontTx/>
                <a:buNone/>
                <a:tabLst/>
                <a:defRPr/>
              </a:pPr>
              <a:r>
                <a:rPr kumimoji="0" lang="en-US" altLang="zh-CN" sz="1600" b="0" i="0" u="none" strike="noStrike" kern="1200" cap="none" spc="0" normalizeH="0" baseline="0" noProof="0" dirty="0">
                  <a:ln>
                    <a:noFill/>
                  </a:ln>
                  <a:solidFill>
                    <a:srgbClr val="076655"/>
                  </a:solidFill>
                  <a:effectLst/>
                  <a:uLnTx/>
                  <a:uFillTx/>
                  <a:latin typeface="微软雅黑" panose="020B0503020204020204" pitchFamily="34" charset="-122"/>
                  <a:ea typeface="微软雅黑" panose="020B0503020204020204" pitchFamily="34" charset="-122"/>
                </a:rPr>
                <a:t>10</a:t>
              </a:r>
            </a:p>
          </p:txBody>
        </p:sp>
        <p:sp>
          <p:nvSpPr>
            <p:cNvPr id="52" name="Rectangle 164"/>
            <p:cNvSpPr>
              <a:spLocks noChangeArrowheads="1"/>
            </p:cNvSpPr>
            <p:nvPr/>
          </p:nvSpPr>
          <p:spPr bwMode="black">
            <a:xfrm>
              <a:off x="6621870" y="2211710"/>
              <a:ext cx="1283044" cy="438581"/>
            </a:xfrm>
            <a:prstGeom prst="rect">
              <a:avLst/>
            </a:prstGeom>
            <a:noFill/>
            <a:ln w="9525" algn="ctr">
              <a:noFill/>
              <a:miter lim="800000"/>
              <a:headEnd/>
              <a:tailEnd/>
            </a:ln>
            <a:effectLst/>
          </p:spPr>
          <p:txBody>
            <a:bodyPr wrap="none">
              <a:spAutoFit/>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marL="0" marR="0" lvl="0" indent="0" algn="l" defTabSz="1219261" rtl="0" eaLnBrk="1" fontAlgn="base" latinLnBrk="0" hangingPunct="1">
                <a:lnSpc>
                  <a:spcPct val="100000"/>
                </a:lnSpc>
                <a:spcBef>
                  <a:spcPct val="0"/>
                </a:spcBef>
                <a:spcAft>
                  <a:spcPct val="0"/>
                </a:spcAft>
                <a:buClrTx/>
                <a:buSzTx/>
                <a:buFontTx/>
                <a:buChar char="•"/>
                <a:tabLst/>
                <a:defRPr/>
              </a:pPr>
              <a:r>
                <a:rPr kumimoji="0" lang="zh-CN" altLang="en-US" sz="1600" b="0" i="0" u="none" strike="noStrike" kern="1200" cap="none" spc="0" normalizeH="0" baseline="0" noProof="0" dirty="0">
                  <a:ln>
                    <a:noFill/>
                  </a:ln>
                  <a:solidFill>
                    <a:srgbClr val="181818"/>
                  </a:solidFill>
                  <a:effectLst/>
                  <a:uLnTx/>
                  <a:uFillTx/>
                  <a:latin typeface="微软雅黑" panose="020B0503020204020204" pitchFamily="34" charset="-122"/>
                  <a:ea typeface="微软雅黑" panose="020B0503020204020204" pitchFamily="34" charset="-122"/>
                </a:rPr>
                <a:t>在此处添加文字</a:t>
              </a:r>
            </a:p>
            <a:p>
              <a:pPr marL="0" marR="0" lvl="0" indent="0" algn="l" defTabSz="1219261" rtl="0" eaLnBrk="1" fontAlgn="base" latinLnBrk="0" hangingPunct="1">
                <a:lnSpc>
                  <a:spcPct val="100000"/>
                </a:lnSpc>
                <a:spcBef>
                  <a:spcPct val="0"/>
                </a:spcBef>
                <a:spcAft>
                  <a:spcPct val="0"/>
                </a:spcAft>
                <a:buClrTx/>
                <a:buSzTx/>
                <a:buFontTx/>
                <a:buChar char="•"/>
                <a:tabLst/>
                <a:defRPr/>
              </a:pPr>
              <a:r>
                <a:rPr kumimoji="0" lang="zh-CN" altLang="en-US" sz="1600" b="0" i="0" u="none" strike="noStrike" kern="1200" cap="none" spc="0" normalizeH="0" baseline="0" noProof="0" dirty="0">
                  <a:ln>
                    <a:noFill/>
                  </a:ln>
                  <a:solidFill>
                    <a:srgbClr val="181818"/>
                  </a:solidFill>
                  <a:effectLst/>
                  <a:uLnTx/>
                  <a:uFillTx/>
                  <a:latin typeface="微软雅黑" panose="020B0503020204020204" pitchFamily="34" charset="-122"/>
                  <a:ea typeface="微软雅黑" panose="020B0503020204020204" pitchFamily="34" charset="-122"/>
                </a:rPr>
                <a:t>在此处添加文字</a:t>
              </a:r>
            </a:p>
          </p:txBody>
        </p:sp>
        <p:sp>
          <p:nvSpPr>
            <p:cNvPr id="53" name="Text Box 165"/>
            <p:cNvSpPr txBox="1">
              <a:spLocks noChangeArrowheads="1"/>
            </p:cNvSpPr>
            <p:nvPr/>
          </p:nvSpPr>
          <p:spPr bwMode="auto">
            <a:xfrm>
              <a:off x="6178710" y="2875312"/>
              <a:ext cx="553530" cy="2859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marL="0" marR="0" lvl="0" indent="0" algn="ctr" defTabSz="1219261" rtl="0" eaLnBrk="1" fontAlgn="base" latinLnBrk="0" hangingPunct="1">
                <a:lnSpc>
                  <a:spcPct val="130000"/>
                </a:lnSpc>
                <a:spcBef>
                  <a:spcPct val="50000"/>
                </a:spcBef>
                <a:spcAft>
                  <a:spcPct val="0"/>
                </a:spcAft>
                <a:buClrTx/>
                <a:buSzTx/>
                <a:buFontTx/>
                <a:buNone/>
                <a:tabLst/>
                <a:defRPr/>
              </a:pPr>
              <a:r>
                <a:rPr kumimoji="0" lang="en-US" altLang="zh-CN" sz="1600" b="0" i="0" u="none" strike="noStrike" kern="1200" cap="none" spc="0" normalizeH="0" baseline="0" noProof="0" dirty="0">
                  <a:ln>
                    <a:noFill/>
                  </a:ln>
                  <a:solidFill>
                    <a:srgbClr val="076655"/>
                  </a:solidFill>
                  <a:effectLst/>
                  <a:uLnTx/>
                  <a:uFillTx/>
                  <a:latin typeface="微软雅黑" panose="020B0503020204020204" pitchFamily="34" charset="-122"/>
                  <a:ea typeface="微软雅黑" panose="020B0503020204020204" pitchFamily="34" charset="-122"/>
                </a:rPr>
                <a:t>06</a:t>
              </a:r>
            </a:p>
          </p:txBody>
        </p:sp>
        <p:sp>
          <p:nvSpPr>
            <p:cNvPr id="54" name="Rectangle 166"/>
            <p:cNvSpPr>
              <a:spLocks noChangeArrowheads="1"/>
            </p:cNvSpPr>
            <p:nvPr/>
          </p:nvSpPr>
          <p:spPr bwMode="black">
            <a:xfrm>
              <a:off x="6621870" y="2912626"/>
              <a:ext cx="1283044" cy="438581"/>
            </a:xfrm>
            <a:prstGeom prst="rect">
              <a:avLst/>
            </a:prstGeom>
            <a:noFill/>
            <a:ln w="9525" algn="ctr">
              <a:noFill/>
              <a:miter lim="800000"/>
              <a:headEnd/>
              <a:tailEnd/>
            </a:ln>
            <a:effectLst/>
          </p:spPr>
          <p:txBody>
            <a:bodyPr wrap="none">
              <a:spAutoFit/>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marL="0" marR="0" lvl="0" indent="0" algn="l" defTabSz="1219261" rtl="0" eaLnBrk="1" fontAlgn="base" latinLnBrk="0" hangingPunct="1">
                <a:lnSpc>
                  <a:spcPct val="100000"/>
                </a:lnSpc>
                <a:spcBef>
                  <a:spcPct val="0"/>
                </a:spcBef>
                <a:spcAft>
                  <a:spcPct val="0"/>
                </a:spcAft>
                <a:buClrTx/>
                <a:buSzTx/>
                <a:buFontTx/>
                <a:buChar char="•"/>
                <a:tabLst/>
                <a:defRPr/>
              </a:pPr>
              <a:r>
                <a:rPr kumimoji="0" lang="zh-CN" altLang="en-US" sz="1600" b="0" i="0" u="none" strike="noStrike" kern="1200" cap="none" spc="0" normalizeH="0" baseline="0" noProof="0" dirty="0">
                  <a:ln>
                    <a:noFill/>
                  </a:ln>
                  <a:solidFill>
                    <a:srgbClr val="181818"/>
                  </a:solidFill>
                  <a:effectLst/>
                  <a:uLnTx/>
                  <a:uFillTx/>
                  <a:latin typeface="微软雅黑" panose="020B0503020204020204" pitchFamily="34" charset="-122"/>
                  <a:ea typeface="微软雅黑" panose="020B0503020204020204" pitchFamily="34" charset="-122"/>
                </a:rPr>
                <a:t>在此处添加文字</a:t>
              </a:r>
            </a:p>
            <a:p>
              <a:pPr marL="0" marR="0" lvl="0" indent="0" algn="l" defTabSz="1219261" rtl="0" eaLnBrk="1" fontAlgn="base" latinLnBrk="0" hangingPunct="1">
                <a:lnSpc>
                  <a:spcPct val="100000"/>
                </a:lnSpc>
                <a:spcBef>
                  <a:spcPct val="0"/>
                </a:spcBef>
                <a:spcAft>
                  <a:spcPct val="0"/>
                </a:spcAft>
                <a:buClrTx/>
                <a:buSzTx/>
                <a:buFontTx/>
                <a:buChar char="•"/>
                <a:tabLst/>
                <a:defRPr/>
              </a:pPr>
              <a:r>
                <a:rPr kumimoji="0" lang="zh-CN" altLang="en-US" sz="1600" b="0" i="0" u="none" strike="noStrike" kern="1200" cap="none" spc="0" normalizeH="0" baseline="0" noProof="0" dirty="0">
                  <a:ln>
                    <a:noFill/>
                  </a:ln>
                  <a:solidFill>
                    <a:srgbClr val="181818"/>
                  </a:solidFill>
                  <a:effectLst/>
                  <a:uLnTx/>
                  <a:uFillTx/>
                  <a:latin typeface="微软雅黑" panose="020B0503020204020204" pitchFamily="34" charset="-122"/>
                  <a:ea typeface="微软雅黑" panose="020B0503020204020204" pitchFamily="34" charset="-122"/>
                </a:rPr>
                <a:t>在此处添加文字</a:t>
              </a:r>
            </a:p>
          </p:txBody>
        </p:sp>
        <p:sp>
          <p:nvSpPr>
            <p:cNvPr id="55" name="Text Box 167"/>
            <p:cNvSpPr txBox="1">
              <a:spLocks noChangeArrowheads="1"/>
            </p:cNvSpPr>
            <p:nvPr/>
          </p:nvSpPr>
          <p:spPr bwMode="auto">
            <a:xfrm>
              <a:off x="6156176" y="3559918"/>
              <a:ext cx="625538" cy="2859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marL="0" marR="0" lvl="0" indent="0" algn="ctr" defTabSz="1219261" rtl="0" eaLnBrk="1" fontAlgn="base" latinLnBrk="0" hangingPunct="1">
                <a:lnSpc>
                  <a:spcPct val="130000"/>
                </a:lnSpc>
                <a:spcBef>
                  <a:spcPct val="50000"/>
                </a:spcBef>
                <a:spcAft>
                  <a:spcPct val="0"/>
                </a:spcAft>
                <a:buClrTx/>
                <a:buSzTx/>
                <a:buFontTx/>
                <a:buNone/>
                <a:tabLst/>
                <a:defRPr/>
              </a:pPr>
              <a:r>
                <a:rPr kumimoji="0" lang="en-US" altLang="zh-CN" sz="1600" b="0" i="0" u="none" strike="noStrike" kern="1200" cap="none" spc="0" normalizeH="0" baseline="0" noProof="0" dirty="0">
                  <a:ln>
                    <a:noFill/>
                  </a:ln>
                  <a:solidFill>
                    <a:srgbClr val="076655"/>
                  </a:solidFill>
                  <a:effectLst/>
                  <a:uLnTx/>
                  <a:uFillTx/>
                  <a:latin typeface="微软雅黑" panose="020B0503020204020204" pitchFamily="34" charset="-122"/>
                  <a:ea typeface="微软雅黑" panose="020B0503020204020204" pitchFamily="34" charset="-122"/>
                </a:rPr>
                <a:t>05</a:t>
              </a:r>
            </a:p>
          </p:txBody>
        </p:sp>
        <p:sp>
          <p:nvSpPr>
            <p:cNvPr id="56" name="Rectangle 168"/>
            <p:cNvSpPr>
              <a:spLocks noChangeArrowheads="1"/>
            </p:cNvSpPr>
            <p:nvPr/>
          </p:nvSpPr>
          <p:spPr bwMode="black">
            <a:xfrm>
              <a:off x="6621870" y="3530884"/>
              <a:ext cx="1283044" cy="4385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marL="0" marR="0" lvl="0" indent="0" algn="l" defTabSz="1219261" rtl="0" eaLnBrk="1" fontAlgn="base" latinLnBrk="0" hangingPunct="1">
                <a:lnSpc>
                  <a:spcPct val="100000"/>
                </a:lnSpc>
                <a:spcBef>
                  <a:spcPct val="0"/>
                </a:spcBef>
                <a:spcAft>
                  <a:spcPct val="0"/>
                </a:spcAft>
                <a:buClrTx/>
                <a:buSzTx/>
                <a:buFontTx/>
                <a:buChar char="•"/>
                <a:tabLst/>
                <a:defRPr/>
              </a:pPr>
              <a:r>
                <a:rPr kumimoji="0" lang="zh-CN" altLang="en-US" sz="1600" b="0" i="0" u="none" strike="noStrike" kern="1200" cap="none" spc="0" normalizeH="0" baseline="0" noProof="0" dirty="0">
                  <a:ln>
                    <a:noFill/>
                  </a:ln>
                  <a:solidFill>
                    <a:srgbClr val="181818"/>
                  </a:solidFill>
                  <a:effectLst/>
                  <a:uLnTx/>
                  <a:uFillTx/>
                  <a:latin typeface="微软雅黑" panose="020B0503020204020204" pitchFamily="34" charset="-122"/>
                  <a:ea typeface="微软雅黑" panose="020B0503020204020204" pitchFamily="34" charset="-122"/>
                </a:rPr>
                <a:t>在此处添加文字</a:t>
              </a:r>
            </a:p>
            <a:p>
              <a:pPr marL="0" marR="0" lvl="0" indent="0" algn="l" defTabSz="1219261" rtl="0" eaLnBrk="1" fontAlgn="base" latinLnBrk="0" hangingPunct="1">
                <a:lnSpc>
                  <a:spcPct val="100000"/>
                </a:lnSpc>
                <a:spcBef>
                  <a:spcPct val="0"/>
                </a:spcBef>
                <a:spcAft>
                  <a:spcPct val="0"/>
                </a:spcAft>
                <a:buClrTx/>
                <a:buSzTx/>
                <a:buFontTx/>
                <a:buChar char="•"/>
                <a:tabLst/>
                <a:defRPr/>
              </a:pPr>
              <a:r>
                <a:rPr kumimoji="0" lang="zh-CN" altLang="en-US" sz="1600" b="0" i="0" u="none" strike="noStrike" kern="1200" cap="none" spc="0" normalizeH="0" baseline="0" noProof="0" dirty="0">
                  <a:ln>
                    <a:noFill/>
                  </a:ln>
                  <a:solidFill>
                    <a:srgbClr val="181818"/>
                  </a:solidFill>
                  <a:effectLst/>
                  <a:uLnTx/>
                  <a:uFillTx/>
                  <a:latin typeface="微软雅黑" panose="020B0503020204020204" pitchFamily="34" charset="-122"/>
                  <a:ea typeface="微软雅黑" panose="020B0503020204020204" pitchFamily="34" charset="-122"/>
                </a:rPr>
                <a:t>在此处添加文字</a:t>
              </a:r>
            </a:p>
          </p:txBody>
        </p:sp>
        <p:sp>
          <p:nvSpPr>
            <p:cNvPr id="57" name="Text Box 169"/>
            <p:cNvSpPr txBox="1">
              <a:spLocks noChangeArrowheads="1"/>
            </p:cNvSpPr>
            <p:nvPr/>
          </p:nvSpPr>
          <p:spPr bwMode="auto">
            <a:xfrm>
              <a:off x="6178710" y="4070316"/>
              <a:ext cx="553530" cy="2859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marL="0" marR="0" lvl="0" indent="0" algn="ctr" defTabSz="1219261" rtl="0" eaLnBrk="1" fontAlgn="base" latinLnBrk="0" hangingPunct="1">
                <a:lnSpc>
                  <a:spcPct val="130000"/>
                </a:lnSpc>
                <a:spcBef>
                  <a:spcPct val="50000"/>
                </a:spcBef>
                <a:spcAft>
                  <a:spcPct val="0"/>
                </a:spcAft>
                <a:buClrTx/>
                <a:buSzTx/>
                <a:buFontTx/>
                <a:buNone/>
                <a:tabLst/>
                <a:defRPr/>
              </a:pPr>
              <a:r>
                <a:rPr kumimoji="0" lang="en-US" altLang="zh-CN" sz="1600" b="0" i="0" u="none" strike="noStrike" kern="1200" cap="none" spc="0" normalizeH="0" baseline="0" noProof="0" dirty="0">
                  <a:ln>
                    <a:noFill/>
                  </a:ln>
                  <a:solidFill>
                    <a:srgbClr val="076655"/>
                  </a:solidFill>
                  <a:effectLst/>
                  <a:uLnTx/>
                  <a:uFillTx/>
                  <a:latin typeface="微软雅黑" panose="020B0503020204020204" pitchFamily="34" charset="-122"/>
                  <a:ea typeface="微软雅黑" panose="020B0503020204020204" pitchFamily="34" charset="-122"/>
                </a:rPr>
                <a:t>03</a:t>
              </a:r>
            </a:p>
          </p:txBody>
        </p:sp>
        <p:sp>
          <p:nvSpPr>
            <p:cNvPr id="58" name="Rectangle 170"/>
            <p:cNvSpPr>
              <a:spLocks noChangeArrowheads="1"/>
            </p:cNvSpPr>
            <p:nvPr/>
          </p:nvSpPr>
          <p:spPr bwMode="black">
            <a:xfrm>
              <a:off x="6621870" y="4061148"/>
              <a:ext cx="1283044" cy="4385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marL="0" marR="0" lvl="0" indent="0" algn="l" defTabSz="1219261" rtl="0" eaLnBrk="1" fontAlgn="base" latinLnBrk="0" hangingPunct="1">
                <a:lnSpc>
                  <a:spcPct val="100000"/>
                </a:lnSpc>
                <a:spcBef>
                  <a:spcPct val="0"/>
                </a:spcBef>
                <a:spcAft>
                  <a:spcPct val="0"/>
                </a:spcAft>
                <a:buClrTx/>
                <a:buSzTx/>
                <a:buFontTx/>
                <a:buChar char="•"/>
                <a:tabLst/>
                <a:defRPr/>
              </a:pPr>
              <a:r>
                <a:rPr kumimoji="0" lang="zh-CN" altLang="en-US" sz="1600" b="0" i="0" u="none" strike="noStrike" kern="1200" cap="none" spc="0" normalizeH="0" baseline="0" noProof="0" dirty="0">
                  <a:ln>
                    <a:noFill/>
                  </a:ln>
                  <a:solidFill>
                    <a:srgbClr val="181818"/>
                  </a:solidFill>
                  <a:effectLst/>
                  <a:uLnTx/>
                  <a:uFillTx/>
                  <a:latin typeface="微软雅黑" panose="020B0503020204020204" pitchFamily="34" charset="-122"/>
                  <a:ea typeface="微软雅黑" panose="020B0503020204020204" pitchFamily="34" charset="-122"/>
                </a:rPr>
                <a:t>在此处添加文字</a:t>
              </a:r>
            </a:p>
            <a:p>
              <a:pPr marL="0" marR="0" lvl="0" indent="0" algn="l" defTabSz="1219261" rtl="0" eaLnBrk="1" fontAlgn="base" latinLnBrk="0" hangingPunct="1">
                <a:lnSpc>
                  <a:spcPct val="100000"/>
                </a:lnSpc>
                <a:spcBef>
                  <a:spcPct val="0"/>
                </a:spcBef>
                <a:spcAft>
                  <a:spcPct val="0"/>
                </a:spcAft>
                <a:buClrTx/>
                <a:buSzTx/>
                <a:buFontTx/>
                <a:buChar char="•"/>
                <a:tabLst/>
                <a:defRPr/>
              </a:pPr>
              <a:r>
                <a:rPr kumimoji="0" lang="zh-CN" altLang="en-US" sz="1600" b="0" i="0" u="none" strike="noStrike" kern="1200" cap="none" spc="0" normalizeH="0" baseline="0" noProof="0" dirty="0">
                  <a:ln>
                    <a:noFill/>
                  </a:ln>
                  <a:solidFill>
                    <a:srgbClr val="181818"/>
                  </a:solidFill>
                  <a:effectLst/>
                  <a:uLnTx/>
                  <a:uFillTx/>
                  <a:latin typeface="微软雅黑" panose="020B0503020204020204" pitchFamily="34" charset="-122"/>
                  <a:ea typeface="微软雅黑" panose="020B0503020204020204" pitchFamily="34" charset="-122"/>
                </a:rPr>
                <a:t>在此处添加文字</a:t>
              </a:r>
            </a:p>
          </p:txBody>
        </p:sp>
        <p:sp>
          <p:nvSpPr>
            <p:cNvPr id="59" name="Line 173"/>
            <p:cNvSpPr>
              <a:spLocks noChangeShapeType="1"/>
            </p:cNvSpPr>
            <p:nvPr/>
          </p:nvSpPr>
          <p:spPr bwMode="auto">
            <a:xfrm flipV="1">
              <a:off x="6233723" y="2109715"/>
              <a:ext cx="2067571" cy="13753"/>
            </a:xfrm>
            <a:prstGeom prst="line">
              <a:avLst/>
            </a:prstGeom>
            <a:noFill/>
            <a:ln w="9525">
              <a:solidFill>
                <a:srgbClr val="076655"/>
              </a:solidFill>
              <a:prstDash val="dash"/>
              <a:round/>
              <a:headEnd/>
              <a:tailEnd/>
            </a:ln>
            <a:extLst>
              <a:ext uri="{909E8E84-426E-40DD-AFC4-6F175D3DCCD1}">
                <a14:hiddenFill xmlns:a14="http://schemas.microsoft.com/office/drawing/2010/main">
                  <a:noFill/>
                </a14:hiddenFill>
              </a:ext>
            </a:extLst>
          </p:spPr>
          <p:txBody>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marL="0" marR="0" lvl="0" indent="0" algn="l" defTabSz="1219261" rtl="0" eaLnBrk="1" fontAlgn="base" latinLnBrk="0" hangingPunct="1">
                <a:lnSpc>
                  <a:spcPct val="100000"/>
                </a:lnSpc>
                <a:spcBef>
                  <a:spcPct val="0"/>
                </a:spcBef>
                <a:spcAft>
                  <a:spcPct val="0"/>
                </a:spcAft>
                <a:buClrTx/>
                <a:buSzTx/>
                <a:buFontTx/>
                <a:buNone/>
                <a:tabLst/>
                <a:defRPr/>
              </a:pPr>
              <a:endParaRPr kumimoji="0" lang="zh-CN" altLang="en-US" sz="1600" b="0" i="0" u="none" strike="noStrike" kern="1200" cap="none" spc="0" normalizeH="0" baseline="0" noProof="0">
                <a:ln>
                  <a:noFill/>
                </a:ln>
                <a:solidFill>
                  <a:srgbClr val="5DB620"/>
                </a:solidFill>
                <a:effectLst/>
                <a:uLnTx/>
                <a:uFillTx/>
                <a:latin typeface="微软雅黑" panose="020B0503020204020204" pitchFamily="34" charset="-122"/>
                <a:ea typeface="微软雅黑" panose="020B0503020204020204" pitchFamily="34" charset="-122"/>
              </a:endParaRPr>
            </a:p>
          </p:txBody>
        </p:sp>
        <p:sp>
          <p:nvSpPr>
            <p:cNvPr id="60" name="Line 174"/>
            <p:cNvSpPr>
              <a:spLocks noChangeShapeType="1"/>
            </p:cNvSpPr>
            <p:nvPr/>
          </p:nvSpPr>
          <p:spPr bwMode="auto">
            <a:xfrm flipV="1">
              <a:off x="6233723" y="2806546"/>
              <a:ext cx="2067571" cy="13753"/>
            </a:xfrm>
            <a:prstGeom prst="line">
              <a:avLst/>
            </a:prstGeom>
            <a:noFill/>
            <a:ln w="9525">
              <a:solidFill>
                <a:srgbClr val="076655"/>
              </a:solidFill>
              <a:prstDash val="dash"/>
              <a:round/>
              <a:headEnd/>
              <a:tailEnd/>
            </a:ln>
            <a:extLst>
              <a:ext uri="{909E8E84-426E-40DD-AFC4-6F175D3DCCD1}">
                <a14:hiddenFill xmlns:a14="http://schemas.microsoft.com/office/drawing/2010/main">
                  <a:noFill/>
                </a14:hiddenFill>
              </a:ext>
            </a:extLst>
          </p:spPr>
          <p:txBody>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marL="0" marR="0" lvl="0" indent="0" algn="l" defTabSz="1219261" rtl="0" eaLnBrk="1" fontAlgn="base" latinLnBrk="0" hangingPunct="1">
                <a:lnSpc>
                  <a:spcPct val="100000"/>
                </a:lnSpc>
                <a:spcBef>
                  <a:spcPct val="0"/>
                </a:spcBef>
                <a:spcAft>
                  <a:spcPct val="0"/>
                </a:spcAft>
                <a:buClrTx/>
                <a:buSzTx/>
                <a:buFontTx/>
                <a:buNone/>
                <a:tabLst/>
                <a:defRPr/>
              </a:pPr>
              <a:endParaRPr kumimoji="0" lang="zh-CN" altLang="en-US" sz="1600" b="0" i="0" u="none" strike="noStrike" kern="1200" cap="none" spc="0" normalizeH="0" baseline="0" noProof="0">
                <a:ln>
                  <a:noFill/>
                </a:ln>
                <a:solidFill>
                  <a:srgbClr val="5DB620"/>
                </a:solidFill>
                <a:effectLst/>
                <a:uLnTx/>
                <a:uFillTx/>
                <a:latin typeface="微软雅黑" panose="020B0503020204020204" pitchFamily="34" charset="-122"/>
                <a:ea typeface="微软雅黑" panose="020B0503020204020204" pitchFamily="34" charset="-122"/>
              </a:endParaRPr>
            </a:p>
          </p:txBody>
        </p:sp>
        <p:sp>
          <p:nvSpPr>
            <p:cNvPr id="61" name="Line 175"/>
            <p:cNvSpPr>
              <a:spLocks noChangeShapeType="1"/>
            </p:cNvSpPr>
            <p:nvPr/>
          </p:nvSpPr>
          <p:spPr bwMode="auto">
            <a:xfrm flipV="1">
              <a:off x="6233723" y="3491152"/>
              <a:ext cx="2067571" cy="12225"/>
            </a:xfrm>
            <a:prstGeom prst="line">
              <a:avLst/>
            </a:prstGeom>
            <a:noFill/>
            <a:ln w="9525">
              <a:solidFill>
                <a:srgbClr val="076655"/>
              </a:solidFill>
              <a:prstDash val="dash"/>
              <a:round/>
              <a:headEnd/>
              <a:tailEnd/>
            </a:ln>
            <a:extLst>
              <a:ext uri="{909E8E84-426E-40DD-AFC4-6F175D3DCCD1}">
                <a14:hiddenFill xmlns:a14="http://schemas.microsoft.com/office/drawing/2010/main">
                  <a:noFill/>
                </a14:hiddenFill>
              </a:ext>
            </a:extLst>
          </p:spPr>
          <p:txBody>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marL="0" marR="0" lvl="0" indent="0" algn="l" defTabSz="1219261" rtl="0" eaLnBrk="1" fontAlgn="base" latinLnBrk="0" hangingPunct="1">
                <a:lnSpc>
                  <a:spcPct val="100000"/>
                </a:lnSpc>
                <a:spcBef>
                  <a:spcPct val="0"/>
                </a:spcBef>
                <a:spcAft>
                  <a:spcPct val="0"/>
                </a:spcAft>
                <a:buClrTx/>
                <a:buSzTx/>
                <a:buFontTx/>
                <a:buNone/>
                <a:tabLst/>
                <a:defRPr/>
              </a:pPr>
              <a:endParaRPr kumimoji="0" lang="zh-CN" altLang="en-US" sz="1600" b="0" i="0" u="none" strike="noStrike" kern="1200" cap="none" spc="0" normalizeH="0" baseline="0" noProof="0">
                <a:ln>
                  <a:noFill/>
                </a:ln>
                <a:solidFill>
                  <a:srgbClr val="5DB620"/>
                </a:solidFill>
                <a:effectLst/>
                <a:uLnTx/>
                <a:uFillTx/>
                <a:latin typeface="微软雅黑" panose="020B0503020204020204" pitchFamily="34" charset="-122"/>
                <a:ea typeface="微软雅黑" panose="020B0503020204020204" pitchFamily="34" charset="-122"/>
              </a:endParaRPr>
            </a:p>
          </p:txBody>
        </p:sp>
        <p:sp>
          <p:nvSpPr>
            <p:cNvPr id="62" name="Line 176"/>
            <p:cNvSpPr>
              <a:spLocks noChangeShapeType="1"/>
            </p:cNvSpPr>
            <p:nvPr/>
          </p:nvSpPr>
          <p:spPr bwMode="auto">
            <a:xfrm flipV="1">
              <a:off x="6233723" y="4003078"/>
              <a:ext cx="2067571" cy="12225"/>
            </a:xfrm>
            <a:prstGeom prst="line">
              <a:avLst/>
            </a:prstGeom>
            <a:noFill/>
            <a:ln w="9525">
              <a:solidFill>
                <a:srgbClr val="076655"/>
              </a:solidFill>
              <a:prstDash val="dash"/>
              <a:round/>
              <a:headEnd/>
              <a:tailEnd/>
            </a:ln>
            <a:extLst>
              <a:ext uri="{909E8E84-426E-40DD-AFC4-6F175D3DCCD1}">
                <a14:hiddenFill xmlns:a14="http://schemas.microsoft.com/office/drawing/2010/main">
                  <a:noFill/>
                </a14:hiddenFill>
              </a:ext>
            </a:extLst>
          </p:spPr>
          <p:txBody>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marL="0" marR="0" lvl="0" indent="0" algn="l" defTabSz="1219261" rtl="0" eaLnBrk="1" fontAlgn="base" latinLnBrk="0" hangingPunct="1">
                <a:lnSpc>
                  <a:spcPct val="100000"/>
                </a:lnSpc>
                <a:spcBef>
                  <a:spcPct val="0"/>
                </a:spcBef>
                <a:spcAft>
                  <a:spcPct val="0"/>
                </a:spcAft>
                <a:buClrTx/>
                <a:buSzTx/>
                <a:buFontTx/>
                <a:buNone/>
                <a:tabLst/>
                <a:defRPr/>
              </a:pPr>
              <a:endParaRPr kumimoji="0" lang="zh-CN" altLang="en-US" sz="1600" b="0" i="0" u="none" strike="noStrike" kern="1200" cap="none" spc="0" normalizeH="0" baseline="0" noProof="0">
                <a:ln>
                  <a:noFill/>
                </a:ln>
                <a:solidFill>
                  <a:srgbClr val="5DB620"/>
                </a:solidFill>
                <a:effectLst/>
                <a:uLnTx/>
                <a:uFillTx/>
                <a:latin typeface="微软雅黑" panose="020B0503020204020204" pitchFamily="34" charset="-122"/>
                <a:ea typeface="微软雅黑" panose="020B0503020204020204" pitchFamily="34" charset="-122"/>
              </a:endParaRPr>
            </a:p>
          </p:txBody>
        </p:sp>
        <p:sp>
          <p:nvSpPr>
            <p:cNvPr id="63" name="Line 177"/>
            <p:cNvSpPr>
              <a:spLocks noChangeShapeType="1"/>
            </p:cNvSpPr>
            <p:nvPr/>
          </p:nvSpPr>
          <p:spPr bwMode="auto">
            <a:xfrm flipV="1">
              <a:off x="6233723" y="4530287"/>
              <a:ext cx="2067571" cy="12225"/>
            </a:xfrm>
            <a:prstGeom prst="line">
              <a:avLst/>
            </a:prstGeom>
            <a:noFill/>
            <a:ln w="9525">
              <a:solidFill>
                <a:srgbClr val="52A21D"/>
              </a:solidFill>
              <a:prstDash val="dash"/>
              <a:round/>
              <a:headEnd/>
              <a:tailEnd/>
            </a:ln>
            <a:extLst>
              <a:ext uri="{909E8E84-426E-40DD-AFC4-6F175D3DCCD1}">
                <a14:hiddenFill xmlns:a14="http://schemas.microsoft.com/office/drawing/2010/main">
                  <a:noFill/>
                </a14:hiddenFill>
              </a:ext>
            </a:extLst>
          </p:spPr>
          <p:txBody>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marL="0" marR="0" lvl="0" indent="0" algn="l" defTabSz="1219261" rtl="0" eaLnBrk="1" fontAlgn="base" latinLnBrk="0" hangingPunct="1">
                <a:lnSpc>
                  <a:spcPct val="100000"/>
                </a:lnSpc>
                <a:spcBef>
                  <a:spcPct val="0"/>
                </a:spcBef>
                <a:spcAft>
                  <a:spcPct val="0"/>
                </a:spcAft>
                <a:buClrTx/>
                <a:buSzTx/>
                <a:buFontTx/>
                <a:buNone/>
                <a:tabLst/>
                <a:defRPr/>
              </a:pPr>
              <a:endParaRPr kumimoji="0" lang="zh-CN" altLang="en-US" sz="1600" b="0" i="0" u="none" strike="noStrike" kern="1200" cap="none" spc="0" normalizeH="0" baseline="0" noProof="0">
                <a:ln>
                  <a:noFill/>
                </a:ln>
                <a:solidFill>
                  <a:srgbClr val="5DB620"/>
                </a:solidFill>
                <a:effectLst/>
                <a:uLnTx/>
                <a:uFillTx/>
                <a:latin typeface="微软雅黑" panose="020B0503020204020204" pitchFamily="34" charset="-122"/>
                <a:ea typeface="微软雅黑" panose="020B0503020204020204" pitchFamily="34" charset="-122"/>
              </a:endParaRPr>
            </a:p>
          </p:txBody>
        </p:sp>
        <p:grpSp>
          <p:nvGrpSpPr>
            <p:cNvPr id="64" name="Group 181"/>
            <p:cNvGrpSpPr>
              <a:grpSpLocks/>
            </p:cNvGrpSpPr>
            <p:nvPr/>
          </p:nvGrpSpPr>
          <p:grpSpPr bwMode="auto">
            <a:xfrm>
              <a:off x="6111472" y="1515281"/>
              <a:ext cx="2299848" cy="3070814"/>
              <a:chOff x="3816" y="1316"/>
              <a:chExt cx="1673" cy="2234"/>
            </a:xfrm>
          </p:grpSpPr>
          <p:sp>
            <p:nvSpPr>
              <p:cNvPr id="67" name="Rectangle 182"/>
              <p:cNvSpPr>
                <a:spLocks noChangeArrowheads="1"/>
              </p:cNvSpPr>
              <p:nvPr/>
            </p:nvSpPr>
            <p:spPr bwMode="gray">
              <a:xfrm>
                <a:off x="3816" y="3505"/>
                <a:ext cx="1673" cy="45"/>
              </a:xfrm>
              <a:prstGeom prst="rect">
                <a:avLst/>
              </a:prstGeom>
              <a:solidFill>
                <a:srgbClr val="076655"/>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marL="0" marR="0" lvl="0" indent="0" algn="l" defTabSz="1219261" rtl="0" eaLnBrk="1" fontAlgn="base" latinLnBrk="0" hangingPunct="1">
                  <a:lnSpc>
                    <a:spcPct val="100000"/>
                  </a:lnSpc>
                  <a:spcBef>
                    <a:spcPct val="0"/>
                  </a:spcBef>
                  <a:spcAft>
                    <a:spcPct val="0"/>
                  </a:spcAft>
                  <a:buClrTx/>
                  <a:buSzTx/>
                  <a:buFontTx/>
                  <a:buNone/>
                  <a:tabLst/>
                  <a:defRPr/>
                </a:pPr>
                <a:endParaRPr kumimoji="0" lang="zh-CN" altLang="en-US" sz="1600" b="0" i="0" u="none" strike="noStrike" kern="1200" cap="none" spc="0" normalizeH="0" baseline="0" noProof="0">
                  <a:ln>
                    <a:noFill/>
                  </a:ln>
                  <a:solidFill>
                    <a:srgbClr val="5DB620"/>
                  </a:solidFill>
                  <a:effectLst/>
                  <a:uLnTx/>
                  <a:uFillTx/>
                  <a:latin typeface="微软雅黑" panose="020B0503020204020204" pitchFamily="34" charset="-122"/>
                  <a:ea typeface="微软雅黑" panose="020B0503020204020204" pitchFamily="34" charset="-122"/>
                </a:endParaRPr>
              </a:p>
            </p:txBody>
          </p:sp>
          <p:sp>
            <p:nvSpPr>
              <p:cNvPr id="68" name="Line 183"/>
              <p:cNvSpPr>
                <a:spLocks noChangeShapeType="1"/>
              </p:cNvSpPr>
              <p:nvPr/>
            </p:nvSpPr>
            <p:spPr bwMode="gray">
              <a:xfrm>
                <a:off x="3816" y="1316"/>
                <a:ext cx="0" cy="2205"/>
              </a:xfrm>
              <a:prstGeom prst="line">
                <a:avLst/>
              </a:prstGeom>
              <a:noFill/>
              <a:ln w="9525">
                <a:solidFill>
                  <a:srgbClr val="076655"/>
                </a:solidFill>
                <a:round/>
                <a:headEnd/>
                <a:tailEnd/>
              </a:ln>
              <a:extLst>
                <a:ext uri="{909E8E84-426E-40DD-AFC4-6F175D3DCCD1}">
                  <a14:hiddenFill xmlns:a14="http://schemas.microsoft.com/office/drawing/2010/main">
                    <a:noFill/>
                  </a14:hiddenFill>
                </a:ext>
              </a:extLst>
            </p:spPr>
            <p:txBody>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marL="0" marR="0" lvl="0" indent="0" algn="l" defTabSz="1219261" rtl="0" eaLnBrk="1" fontAlgn="base" latinLnBrk="0" hangingPunct="1">
                  <a:lnSpc>
                    <a:spcPct val="100000"/>
                  </a:lnSpc>
                  <a:spcBef>
                    <a:spcPct val="0"/>
                  </a:spcBef>
                  <a:spcAft>
                    <a:spcPct val="0"/>
                  </a:spcAft>
                  <a:buClrTx/>
                  <a:buSzTx/>
                  <a:buFontTx/>
                  <a:buNone/>
                  <a:tabLst/>
                  <a:defRPr/>
                </a:pPr>
                <a:endParaRPr kumimoji="0" lang="zh-CN" altLang="en-US" sz="1600" b="0" i="0" u="none" strike="noStrike" kern="1200" cap="none" spc="0" normalizeH="0" baseline="0" noProof="0">
                  <a:ln>
                    <a:noFill/>
                  </a:ln>
                  <a:solidFill>
                    <a:srgbClr val="5DB620"/>
                  </a:solidFill>
                  <a:effectLst/>
                  <a:uLnTx/>
                  <a:uFillTx/>
                  <a:latin typeface="微软雅黑" panose="020B0503020204020204" pitchFamily="34" charset="-122"/>
                  <a:ea typeface="微软雅黑" panose="020B0503020204020204" pitchFamily="34" charset="-122"/>
                </a:endParaRPr>
              </a:p>
            </p:txBody>
          </p:sp>
        </p:grpSp>
        <p:sp>
          <p:nvSpPr>
            <p:cNvPr id="65" name="Rectangle 186"/>
            <p:cNvSpPr>
              <a:spLocks noChangeArrowheads="1"/>
            </p:cNvSpPr>
            <p:nvPr/>
          </p:nvSpPr>
          <p:spPr bwMode="white">
            <a:xfrm>
              <a:off x="6145091" y="1046131"/>
              <a:ext cx="833401" cy="407756"/>
            </a:xfrm>
            <a:prstGeom prst="rect">
              <a:avLst/>
            </a:prstGeom>
            <a:noFill/>
            <a:ln w="9525">
              <a:noFill/>
              <a:miter lim="800000"/>
              <a:headEnd/>
              <a:tailEnd/>
            </a:ln>
            <a:effectLst/>
          </p:spPr>
          <p:txBody>
            <a:bodyPr wrap="none">
              <a:spAutoFit/>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marL="0" marR="0" lvl="0" indent="0" algn="l" defTabSz="1219261" rtl="0" eaLnBrk="1" fontAlgn="base" latinLnBrk="0" hangingPunct="1">
                <a:lnSpc>
                  <a:spcPct val="100000"/>
                </a:lnSpc>
                <a:spcBef>
                  <a:spcPct val="0"/>
                </a:spcBef>
                <a:spcAft>
                  <a:spcPct val="0"/>
                </a:spcAft>
                <a:buClrTx/>
                <a:buSzTx/>
                <a:buFontTx/>
                <a:buNone/>
                <a:tabLst/>
                <a:defRPr/>
              </a:pPr>
              <a:r>
                <a:rPr kumimoji="0" lang="en-US" altLang="zh-CN" sz="2933" b="0" i="0" u="none" strike="noStrike" kern="1200" cap="none" spc="0" normalizeH="0" baseline="0" noProof="0" dirty="0">
                  <a:ln>
                    <a:noFill/>
                  </a:ln>
                  <a:solidFill>
                    <a:srgbClr val="F8F8F8"/>
                  </a:solidFill>
                  <a:effectLst/>
                  <a:uLnTx/>
                  <a:uFillTx/>
                  <a:latin typeface="微软雅黑" panose="020B0503020204020204" pitchFamily="34" charset="-122"/>
                  <a:ea typeface="微软雅黑" panose="020B0503020204020204" pitchFamily="34" charset="-122"/>
                </a:rPr>
                <a:t>20XX</a:t>
              </a:r>
            </a:p>
          </p:txBody>
        </p:sp>
        <p:sp>
          <p:nvSpPr>
            <p:cNvPr id="66" name="Rectangle 189"/>
            <p:cNvSpPr>
              <a:spLocks noChangeArrowheads="1"/>
            </p:cNvSpPr>
            <p:nvPr/>
          </p:nvSpPr>
          <p:spPr bwMode="white">
            <a:xfrm>
              <a:off x="6906104" y="1107256"/>
              <a:ext cx="1213313" cy="2847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marL="0" marR="0" lvl="0" indent="0" algn="l" defTabSz="1219261" rtl="0" eaLnBrk="1" fontAlgn="base" latinLnBrk="0" hangingPunct="1">
                <a:lnSpc>
                  <a:spcPct val="100000"/>
                </a:lnSpc>
                <a:spcBef>
                  <a:spcPct val="0"/>
                </a:spcBef>
                <a:spcAft>
                  <a:spcPct val="0"/>
                </a:spcAft>
                <a:buClrTx/>
                <a:buSzTx/>
                <a:buFontTx/>
                <a:buNone/>
                <a:tabLst/>
                <a:defRPr/>
              </a:pPr>
              <a:r>
                <a:rPr kumimoji="0" lang="zh-CN" altLang="en-US" sz="1867" b="0" i="1" u="none" strike="noStrike" kern="1200" cap="none" spc="0" normalizeH="0" baseline="0" noProof="0" dirty="0">
                  <a:ln>
                    <a:noFill/>
                  </a:ln>
                  <a:solidFill>
                    <a:srgbClr val="F8F8F8"/>
                  </a:solidFill>
                  <a:effectLst/>
                  <a:uLnTx/>
                  <a:uFillTx/>
                  <a:latin typeface="微软雅黑" panose="020B0503020204020204" pitchFamily="34" charset="-122"/>
                  <a:ea typeface="微软雅黑" panose="020B0503020204020204" pitchFamily="34" charset="-122"/>
                </a:rPr>
                <a:t>在此添加文字</a:t>
              </a:r>
            </a:p>
          </p:txBody>
        </p:sp>
      </p:grpSp>
    </p:spTree>
    <p:extLst>
      <p:ext uri="{BB962C8B-B14F-4D97-AF65-F5344CB8AC3E}">
        <p14:creationId xmlns:p14="http://schemas.microsoft.com/office/powerpoint/2010/main" val="2358520436"/>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par>
                                <p:cTn id="10" presetID="47" presetClass="entr" presetSubtype="0" fill="hold" nodeType="withEffect">
                                  <p:stCondLst>
                                    <p:cond delay="0"/>
                                  </p:stCondLst>
                                  <p:childTnLst>
                                    <p:set>
                                      <p:cBhvr>
                                        <p:cTn id="11" dur="1" fill="hold">
                                          <p:stCondLst>
                                            <p:cond delay="0"/>
                                          </p:stCondLst>
                                        </p:cTn>
                                        <p:tgtEl>
                                          <p:spTgt spid="25"/>
                                        </p:tgtEl>
                                        <p:attrNameLst>
                                          <p:attrName>style.visibility</p:attrName>
                                        </p:attrNameLst>
                                      </p:cBhvr>
                                      <p:to>
                                        <p:strVal val="visible"/>
                                      </p:to>
                                    </p:set>
                                    <p:animEffect transition="in" filter="fade">
                                      <p:cBhvr>
                                        <p:cTn id="12" dur="1000"/>
                                        <p:tgtEl>
                                          <p:spTgt spid="25"/>
                                        </p:tgtEl>
                                      </p:cBhvr>
                                    </p:animEffect>
                                    <p:anim calcmode="lin" valueType="num">
                                      <p:cBhvr>
                                        <p:cTn id="13" dur="1000" fill="hold"/>
                                        <p:tgtEl>
                                          <p:spTgt spid="25"/>
                                        </p:tgtEl>
                                        <p:attrNameLst>
                                          <p:attrName>ppt_x</p:attrName>
                                        </p:attrNameLst>
                                      </p:cBhvr>
                                      <p:tavLst>
                                        <p:tav tm="0">
                                          <p:val>
                                            <p:strVal val="#ppt_x"/>
                                          </p:val>
                                        </p:tav>
                                        <p:tav tm="100000">
                                          <p:val>
                                            <p:strVal val="#ppt_x"/>
                                          </p:val>
                                        </p:tav>
                                      </p:tavLst>
                                    </p:anim>
                                    <p:anim calcmode="lin" valueType="num">
                                      <p:cBhvr>
                                        <p:cTn id="14" dur="1000" fill="hold"/>
                                        <p:tgtEl>
                                          <p:spTgt spid="25"/>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47"/>
                                        </p:tgtEl>
                                        <p:attrNameLst>
                                          <p:attrName>style.visibility</p:attrName>
                                        </p:attrNameLst>
                                      </p:cBhvr>
                                      <p:to>
                                        <p:strVal val="visible"/>
                                      </p:to>
                                    </p:set>
                                    <p:animEffect transition="in" filter="fade">
                                      <p:cBhvr>
                                        <p:cTn id="17" dur="1000"/>
                                        <p:tgtEl>
                                          <p:spTgt spid="47"/>
                                        </p:tgtEl>
                                      </p:cBhvr>
                                    </p:animEffect>
                                    <p:anim calcmode="lin" valueType="num">
                                      <p:cBhvr>
                                        <p:cTn id="18" dur="1000" fill="hold"/>
                                        <p:tgtEl>
                                          <p:spTgt spid="47"/>
                                        </p:tgtEl>
                                        <p:attrNameLst>
                                          <p:attrName>ppt_x</p:attrName>
                                        </p:attrNameLst>
                                      </p:cBhvr>
                                      <p:tavLst>
                                        <p:tav tm="0">
                                          <p:val>
                                            <p:strVal val="#ppt_x"/>
                                          </p:val>
                                        </p:tav>
                                        <p:tav tm="100000">
                                          <p:val>
                                            <p:strVal val="#ppt_x"/>
                                          </p:val>
                                        </p:tav>
                                      </p:tavLst>
                                    </p:anim>
                                    <p:anim calcmode="lin" valueType="num">
                                      <p:cBhvr>
                                        <p:cTn id="19" dur="1000" fill="hold"/>
                                        <p:tgtEl>
                                          <p:spTgt spid="4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54"/>
          <p:cNvSpPr txBox="1"/>
          <p:nvPr/>
        </p:nvSpPr>
        <p:spPr>
          <a:xfrm>
            <a:off x="-825829" y="226433"/>
            <a:ext cx="5042228" cy="523220"/>
          </a:xfrm>
          <a:prstGeom prst="rect">
            <a:avLst/>
          </a:prstGeom>
          <a:noFill/>
        </p:spPr>
        <p:txBody>
          <a:bodyPr wrap="square" rtlCol="0">
            <a:spAutoFit/>
          </a:bodyPr>
          <a:lstStyle>
            <a:defPPr>
              <a:defRPr lang="zh-CN"/>
            </a:defPPr>
            <a:lvl1pPr algn="ctr">
              <a:defRPr sz="2800" b="1">
                <a:latin typeface="微软雅黑" panose="020B0503020204020204" pitchFamily="34" charset="-122"/>
                <a:ea typeface="微软雅黑" panose="020B0503020204020204" pitchFamily="34" charset="-122"/>
              </a:defRPr>
            </a:lvl1pPr>
          </a:lstStyle>
          <a:p>
            <a:r>
              <a:rPr lang="zh-CN" altLang="en-US" smtClean="0"/>
              <a:t>点击添加文本标题</a:t>
            </a:r>
            <a:endParaRPr lang="zh-CN" altLang="en-US" dirty="0"/>
          </a:p>
        </p:txBody>
      </p:sp>
      <p:cxnSp>
        <p:nvCxnSpPr>
          <p:cNvPr id="3" name="直接连接符 2"/>
          <p:cNvCxnSpPr/>
          <p:nvPr/>
        </p:nvCxnSpPr>
        <p:spPr>
          <a:xfrm>
            <a:off x="6024785" y="2032689"/>
            <a:ext cx="0" cy="3840428"/>
          </a:xfrm>
          <a:prstGeom prst="line">
            <a:avLst/>
          </a:prstGeom>
          <a:noFill/>
          <a:ln w="12700" cap="flat" cmpd="sng" algn="ctr">
            <a:solidFill>
              <a:sysClr val="window" lastClr="FFFFFF">
                <a:lumMod val="65000"/>
              </a:sysClr>
            </a:solidFill>
            <a:prstDash val="solid"/>
          </a:ln>
          <a:effectLst/>
        </p:spPr>
      </p:cxnSp>
      <p:grpSp>
        <p:nvGrpSpPr>
          <p:cNvPr id="4" name="组合 3"/>
          <p:cNvGrpSpPr/>
          <p:nvPr/>
        </p:nvGrpSpPr>
        <p:grpSpPr>
          <a:xfrm>
            <a:off x="5616739" y="1557345"/>
            <a:ext cx="816091" cy="816091"/>
            <a:chOff x="3714631" y="870654"/>
            <a:chExt cx="612068" cy="612068"/>
          </a:xfrm>
        </p:grpSpPr>
        <p:sp>
          <p:nvSpPr>
            <p:cNvPr id="6" name="椭圆 5"/>
            <p:cNvSpPr/>
            <p:nvPr/>
          </p:nvSpPr>
          <p:spPr>
            <a:xfrm>
              <a:off x="3714631" y="870654"/>
              <a:ext cx="612068" cy="612068"/>
            </a:xfrm>
            <a:prstGeom prst="ellipse">
              <a:avLst/>
            </a:prstGeom>
            <a:solidFill>
              <a:srgbClr val="076655"/>
            </a:solidFill>
            <a:ln w="25400" cap="flat" cmpd="sng" algn="ctr">
              <a:noFill/>
              <a:prstDash val="solid"/>
            </a:ln>
            <a:effectLst/>
          </p:spPr>
          <p:txBody>
            <a:bodyPr rtlCol="0" anchor="ctr"/>
            <a:lstStyle/>
            <a:p>
              <a:pPr marL="0" marR="0" lvl="0" indent="0" algn="ctr" defTabSz="121916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white"/>
                </a:solidFill>
                <a:effectLst/>
                <a:uLnTx/>
                <a:uFillTx/>
                <a:latin typeface="Calibri"/>
                <a:ea typeface="宋体" panose="02010600030101010101" pitchFamily="2" charset="-122"/>
              </a:endParaRPr>
            </a:p>
          </p:txBody>
        </p:sp>
        <p:sp>
          <p:nvSpPr>
            <p:cNvPr id="7" name="TextBox 50"/>
            <p:cNvSpPr txBox="1"/>
            <p:nvPr/>
          </p:nvSpPr>
          <p:spPr>
            <a:xfrm>
              <a:off x="3806543" y="1022799"/>
              <a:ext cx="428242" cy="284742"/>
            </a:xfrm>
            <a:prstGeom prst="rect">
              <a:avLst/>
            </a:prstGeom>
            <a:noFill/>
          </p:spPr>
          <p:txBody>
            <a:bodyPr wrap="none" rtlCol="0">
              <a:spAutoFit/>
            </a:bodyPr>
            <a:lstStyle/>
            <a:p>
              <a:pPr marL="0" marR="0" lvl="0" indent="0" algn="ctr" defTabSz="1219160" eaLnBrk="1" fontAlgn="auto" latinLnBrk="0" hangingPunct="1">
                <a:lnSpc>
                  <a:spcPct val="100000"/>
                </a:lnSpc>
                <a:spcBef>
                  <a:spcPts val="0"/>
                </a:spcBef>
                <a:spcAft>
                  <a:spcPts val="0"/>
                </a:spcAft>
                <a:buClrTx/>
                <a:buSzTx/>
                <a:buFontTx/>
                <a:buNone/>
                <a:tabLst/>
                <a:defRPr/>
              </a:pPr>
              <a:r>
                <a:rPr kumimoji="0" lang="en-US" altLang="zh-CN" sz="1867" b="1" i="0" u="none" strike="noStrike" kern="0" cap="none" spc="0" normalizeH="0" baseline="0" noProof="0" dirty="0" smtClean="0">
                  <a:ln>
                    <a:noFill/>
                  </a:ln>
                  <a:solidFill>
                    <a:prstClr val="white"/>
                  </a:solidFill>
                  <a:effectLst/>
                  <a:uLnTx/>
                  <a:uFillTx/>
                  <a:latin typeface="微软雅黑" pitchFamily="34" charset="-122"/>
                  <a:ea typeface="微软雅黑" pitchFamily="34" charset="-122"/>
                </a:rPr>
                <a:t>7</a:t>
              </a:r>
              <a:r>
                <a:rPr kumimoji="0" lang="zh-CN" altLang="en-US" sz="1867" b="1" i="0" u="none" strike="noStrike" kern="0" cap="none" spc="0" normalizeH="0" baseline="0" noProof="0" dirty="0" smtClean="0">
                  <a:ln>
                    <a:noFill/>
                  </a:ln>
                  <a:solidFill>
                    <a:prstClr val="white"/>
                  </a:solidFill>
                  <a:effectLst/>
                  <a:uLnTx/>
                  <a:uFillTx/>
                  <a:latin typeface="微软雅黑" pitchFamily="34" charset="-122"/>
                  <a:ea typeface="微软雅黑" pitchFamily="34" charset="-122"/>
                </a:rPr>
                <a:t>月</a:t>
              </a:r>
            </a:p>
          </p:txBody>
        </p:sp>
      </p:grpSp>
      <p:grpSp>
        <p:nvGrpSpPr>
          <p:cNvPr id="8" name="组合 7"/>
          <p:cNvGrpSpPr/>
          <p:nvPr/>
        </p:nvGrpSpPr>
        <p:grpSpPr>
          <a:xfrm>
            <a:off x="5616739" y="2837488"/>
            <a:ext cx="816091" cy="816091"/>
            <a:chOff x="3707904" y="1851670"/>
            <a:chExt cx="612068" cy="612068"/>
          </a:xfrm>
        </p:grpSpPr>
        <p:sp>
          <p:nvSpPr>
            <p:cNvPr id="9" name="椭圆 8"/>
            <p:cNvSpPr/>
            <p:nvPr/>
          </p:nvSpPr>
          <p:spPr>
            <a:xfrm>
              <a:off x="3707904" y="1851670"/>
              <a:ext cx="612068" cy="612068"/>
            </a:xfrm>
            <a:prstGeom prst="ellipse">
              <a:avLst/>
            </a:prstGeom>
            <a:solidFill>
              <a:srgbClr val="076655"/>
            </a:solidFill>
            <a:ln w="25400" cap="flat" cmpd="sng" algn="ctr">
              <a:noFill/>
              <a:prstDash val="solid"/>
            </a:ln>
            <a:effectLst/>
          </p:spPr>
          <p:txBody>
            <a:bodyPr rtlCol="0" anchor="ctr"/>
            <a:lstStyle/>
            <a:p>
              <a:pPr marL="0" marR="0" lvl="0" indent="0" algn="ctr" defTabSz="121916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white"/>
                </a:solidFill>
                <a:effectLst/>
                <a:uLnTx/>
                <a:uFillTx/>
                <a:latin typeface="Calibri"/>
                <a:ea typeface="宋体" panose="02010600030101010101" pitchFamily="2" charset="-122"/>
              </a:endParaRPr>
            </a:p>
          </p:txBody>
        </p:sp>
        <p:sp>
          <p:nvSpPr>
            <p:cNvPr id="10" name="TextBox 53"/>
            <p:cNvSpPr txBox="1"/>
            <p:nvPr/>
          </p:nvSpPr>
          <p:spPr>
            <a:xfrm>
              <a:off x="3799816" y="2003815"/>
              <a:ext cx="428242" cy="284742"/>
            </a:xfrm>
            <a:prstGeom prst="rect">
              <a:avLst/>
            </a:prstGeom>
            <a:noFill/>
          </p:spPr>
          <p:txBody>
            <a:bodyPr wrap="none" rtlCol="0">
              <a:spAutoFit/>
            </a:bodyPr>
            <a:lstStyle/>
            <a:p>
              <a:pPr marL="0" marR="0" lvl="0" indent="0" algn="ctr" defTabSz="1219160" eaLnBrk="1" fontAlgn="auto" latinLnBrk="0" hangingPunct="1">
                <a:lnSpc>
                  <a:spcPct val="100000"/>
                </a:lnSpc>
                <a:spcBef>
                  <a:spcPts val="0"/>
                </a:spcBef>
                <a:spcAft>
                  <a:spcPts val="0"/>
                </a:spcAft>
                <a:buClrTx/>
                <a:buSzTx/>
                <a:buFontTx/>
                <a:buNone/>
                <a:tabLst/>
                <a:defRPr/>
              </a:pPr>
              <a:r>
                <a:rPr kumimoji="0" lang="en-US" altLang="zh-CN" sz="1867" b="1" i="0" u="none" strike="noStrike" kern="0" cap="none" spc="0" normalizeH="0" baseline="0" noProof="0" dirty="0" smtClean="0">
                  <a:ln>
                    <a:noFill/>
                  </a:ln>
                  <a:solidFill>
                    <a:prstClr val="white"/>
                  </a:solidFill>
                  <a:effectLst/>
                  <a:uLnTx/>
                  <a:uFillTx/>
                  <a:latin typeface="微软雅黑" pitchFamily="34" charset="-122"/>
                  <a:ea typeface="微软雅黑" pitchFamily="34" charset="-122"/>
                </a:rPr>
                <a:t>8</a:t>
              </a:r>
              <a:r>
                <a:rPr kumimoji="0" lang="zh-CN" altLang="en-US" sz="1867" b="1" i="0" u="none" strike="noStrike" kern="0" cap="none" spc="0" normalizeH="0" baseline="0" noProof="0" dirty="0" smtClean="0">
                  <a:ln>
                    <a:noFill/>
                  </a:ln>
                  <a:solidFill>
                    <a:prstClr val="white"/>
                  </a:solidFill>
                  <a:effectLst/>
                  <a:uLnTx/>
                  <a:uFillTx/>
                  <a:latin typeface="微软雅黑" pitchFamily="34" charset="-122"/>
                  <a:ea typeface="微软雅黑" pitchFamily="34" charset="-122"/>
                </a:rPr>
                <a:t>月</a:t>
              </a:r>
            </a:p>
          </p:txBody>
        </p:sp>
      </p:grpSp>
      <p:grpSp>
        <p:nvGrpSpPr>
          <p:cNvPr id="11" name="组合 10"/>
          <p:cNvGrpSpPr/>
          <p:nvPr/>
        </p:nvGrpSpPr>
        <p:grpSpPr>
          <a:xfrm>
            <a:off x="5616739" y="4117631"/>
            <a:ext cx="816091" cy="816091"/>
            <a:chOff x="3701177" y="2832686"/>
            <a:chExt cx="612068" cy="612068"/>
          </a:xfrm>
        </p:grpSpPr>
        <p:sp>
          <p:nvSpPr>
            <p:cNvPr id="12" name="椭圆 11"/>
            <p:cNvSpPr/>
            <p:nvPr/>
          </p:nvSpPr>
          <p:spPr>
            <a:xfrm>
              <a:off x="3701177" y="2832686"/>
              <a:ext cx="612068" cy="612068"/>
            </a:xfrm>
            <a:prstGeom prst="ellipse">
              <a:avLst/>
            </a:prstGeom>
            <a:solidFill>
              <a:srgbClr val="076655"/>
            </a:solidFill>
            <a:ln w="25400" cap="flat" cmpd="sng" algn="ctr">
              <a:noFill/>
              <a:prstDash val="solid"/>
            </a:ln>
            <a:effectLst/>
          </p:spPr>
          <p:txBody>
            <a:bodyPr rtlCol="0" anchor="ctr"/>
            <a:lstStyle/>
            <a:p>
              <a:pPr marL="0" marR="0" lvl="0" indent="0" algn="ctr" defTabSz="121916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white"/>
                </a:solidFill>
                <a:effectLst/>
                <a:uLnTx/>
                <a:uFillTx/>
                <a:latin typeface="Calibri"/>
                <a:ea typeface="宋体" panose="02010600030101010101" pitchFamily="2" charset="-122"/>
              </a:endParaRPr>
            </a:p>
          </p:txBody>
        </p:sp>
        <p:sp>
          <p:nvSpPr>
            <p:cNvPr id="13" name="TextBox 56"/>
            <p:cNvSpPr txBox="1"/>
            <p:nvPr/>
          </p:nvSpPr>
          <p:spPr>
            <a:xfrm>
              <a:off x="3793089" y="2984831"/>
              <a:ext cx="428242" cy="284742"/>
            </a:xfrm>
            <a:prstGeom prst="rect">
              <a:avLst/>
            </a:prstGeom>
            <a:noFill/>
          </p:spPr>
          <p:txBody>
            <a:bodyPr wrap="none" rtlCol="0">
              <a:spAutoFit/>
            </a:bodyPr>
            <a:lstStyle/>
            <a:p>
              <a:pPr marL="0" marR="0" lvl="0" indent="0" algn="ctr" defTabSz="1219160" eaLnBrk="1" fontAlgn="auto" latinLnBrk="0" hangingPunct="1">
                <a:lnSpc>
                  <a:spcPct val="100000"/>
                </a:lnSpc>
                <a:spcBef>
                  <a:spcPts val="0"/>
                </a:spcBef>
                <a:spcAft>
                  <a:spcPts val="0"/>
                </a:spcAft>
                <a:buClrTx/>
                <a:buSzTx/>
                <a:buFontTx/>
                <a:buNone/>
                <a:tabLst/>
                <a:defRPr/>
              </a:pPr>
              <a:r>
                <a:rPr kumimoji="0" lang="en-US" altLang="zh-CN" sz="1867" b="1" i="0" u="none" strike="noStrike" kern="0" cap="none" spc="0" normalizeH="0" baseline="0" noProof="0" dirty="0" smtClean="0">
                  <a:ln>
                    <a:noFill/>
                  </a:ln>
                  <a:solidFill>
                    <a:prstClr val="white"/>
                  </a:solidFill>
                  <a:effectLst/>
                  <a:uLnTx/>
                  <a:uFillTx/>
                  <a:latin typeface="微软雅黑" pitchFamily="34" charset="-122"/>
                  <a:ea typeface="微软雅黑" pitchFamily="34" charset="-122"/>
                </a:rPr>
                <a:t>9</a:t>
              </a:r>
              <a:r>
                <a:rPr kumimoji="0" lang="zh-CN" altLang="en-US" sz="1867" b="1" i="0" u="none" strike="noStrike" kern="0" cap="none" spc="0" normalizeH="0" baseline="0" noProof="0" dirty="0" smtClean="0">
                  <a:ln>
                    <a:noFill/>
                  </a:ln>
                  <a:solidFill>
                    <a:prstClr val="white"/>
                  </a:solidFill>
                  <a:effectLst/>
                  <a:uLnTx/>
                  <a:uFillTx/>
                  <a:latin typeface="微软雅黑" pitchFamily="34" charset="-122"/>
                  <a:ea typeface="微软雅黑" pitchFamily="34" charset="-122"/>
                </a:rPr>
                <a:t>月</a:t>
              </a:r>
            </a:p>
          </p:txBody>
        </p:sp>
      </p:grpSp>
      <p:grpSp>
        <p:nvGrpSpPr>
          <p:cNvPr id="14" name="组合 13"/>
          <p:cNvGrpSpPr/>
          <p:nvPr/>
        </p:nvGrpSpPr>
        <p:grpSpPr>
          <a:xfrm>
            <a:off x="5616740" y="5397772"/>
            <a:ext cx="816091" cy="816091"/>
            <a:chOff x="3694450" y="3813702"/>
            <a:chExt cx="612068" cy="612068"/>
          </a:xfrm>
        </p:grpSpPr>
        <p:sp>
          <p:nvSpPr>
            <p:cNvPr id="15" name="椭圆 14"/>
            <p:cNvSpPr/>
            <p:nvPr/>
          </p:nvSpPr>
          <p:spPr>
            <a:xfrm>
              <a:off x="3694450" y="3813702"/>
              <a:ext cx="612068" cy="612068"/>
            </a:xfrm>
            <a:prstGeom prst="ellipse">
              <a:avLst/>
            </a:prstGeom>
            <a:solidFill>
              <a:srgbClr val="076655"/>
            </a:solidFill>
            <a:ln w="25400" cap="flat" cmpd="sng" algn="ctr">
              <a:noFill/>
              <a:prstDash val="solid"/>
            </a:ln>
            <a:effectLst/>
          </p:spPr>
          <p:txBody>
            <a:bodyPr rtlCol="0" anchor="ctr"/>
            <a:lstStyle/>
            <a:p>
              <a:pPr marL="0" marR="0" lvl="0" indent="0" algn="ctr" defTabSz="121916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white"/>
                </a:solidFill>
                <a:effectLst/>
                <a:uLnTx/>
                <a:uFillTx/>
                <a:latin typeface="Calibri"/>
                <a:ea typeface="宋体" panose="02010600030101010101" pitchFamily="2" charset="-122"/>
              </a:endParaRPr>
            </a:p>
          </p:txBody>
        </p:sp>
        <p:sp>
          <p:nvSpPr>
            <p:cNvPr id="16" name="TextBox 59"/>
            <p:cNvSpPr txBox="1"/>
            <p:nvPr/>
          </p:nvSpPr>
          <p:spPr>
            <a:xfrm>
              <a:off x="3731059" y="3965847"/>
              <a:ext cx="538849" cy="284742"/>
            </a:xfrm>
            <a:prstGeom prst="rect">
              <a:avLst/>
            </a:prstGeom>
            <a:noFill/>
          </p:spPr>
          <p:txBody>
            <a:bodyPr wrap="none" rtlCol="0">
              <a:spAutoFit/>
            </a:bodyPr>
            <a:lstStyle/>
            <a:p>
              <a:pPr marL="0" marR="0" lvl="0" indent="0" algn="ctr" defTabSz="1219160" eaLnBrk="1" fontAlgn="auto" latinLnBrk="0" hangingPunct="1">
                <a:lnSpc>
                  <a:spcPct val="100000"/>
                </a:lnSpc>
                <a:spcBef>
                  <a:spcPts val="0"/>
                </a:spcBef>
                <a:spcAft>
                  <a:spcPts val="0"/>
                </a:spcAft>
                <a:buClrTx/>
                <a:buSzTx/>
                <a:buFontTx/>
                <a:buNone/>
                <a:tabLst/>
                <a:defRPr/>
              </a:pPr>
              <a:r>
                <a:rPr kumimoji="0" lang="en-US" altLang="zh-CN" sz="1867" b="1" i="0" u="none" strike="noStrike" kern="0" cap="none" spc="0" normalizeH="0" baseline="0" noProof="0" dirty="0" smtClean="0">
                  <a:ln>
                    <a:noFill/>
                  </a:ln>
                  <a:solidFill>
                    <a:prstClr val="white"/>
                  </a:solidFill>
                  <a:effectLst/>
                  <a:uLnTx/>
                  <a:uFillTx/>
                  <a:latin typeface="微软雅黑" pitchFamily="34" charset="-122"/>
                  <a:ea typeface="微软雅黑" pitchFamily="34" charset="-122"/>
                </a:rPr>
                <a:t>10</a:t>
              </a:r>
              <a:r>
                <a:rPr kumimoji="0" lang="zh-CN" altLang="en-US" sz="1867" b="1" i="0" u="none" strike="noStrike" kern="0" cap="none" spc="0" normalizeH="0" baseline="0" noProof="0" dirty="0" smtClean="0">
                  <a:ln>
                    <a:noFill/>
                  </a:ln>
                  <a:solidFill>
                    <a:prstClr val="white"/>
                  </a:solidFill>
                  <a:effectLst/>
                  <a:uLnTx/>
                  <a:uFillTx/>
                  <a:latin typeface="微软雅黑" pitchFamily="34" charset="-122"/>
                  <a:ea typeface="微软雅黑" pitchFamily="34" charset="-122"/>
                </a:rPr>
                <a:t>月</a:t>
              </a:r>
            </a:p>
          </p:txBody>
        </p:sp>
      </p:grpSp>
      <p:sp>
        <p:nvSpPr>
          <p:cNvPr id="17" name="矩形 16"/>
          <p:cNvSpPr/>
          <p:nvPr/>
        </p:nvSpPr>
        <p:spPr>
          <a:xfrm>
            <a:off x="6624855" y="1452603"/>
            <a:ext cx="3888433" cy="379656"/>
          </a:xfrm>
          <a:prstGeom prst="rect">
            <a:avLst/>
          </a:prstGeom>
        </p:spPr>
        <p:txBody>
          <a:bodyPr wrap="square">
            <a:spAutoFit/>
          </a:bodyPr>
          <a:lstStyle/>
          <a:p>
            <a:pPr defTabSz="1219160"/>
            <a:r>
              <a:rPr lang="zh-CN" altLang="en-US" sz="1867" b="1" dirty="0">
                <a:solidFill>
                  <a:srgbClr val="076655"/>
                </a:solidFill>
                <a:latin typeface="微软雅黑" pitchFamily="34" charset="-122"/>
                <a:ea typeface="微软雅黑" pitchFamily="34" charset="-122"/>
              </a:rPr>
              <a:t>点击添加文字说明</a:t>
            </a:r>
            <a:endParaRPr lang="en-US" altLang="zh-CN" sz="1867" b="1" dirty="0">
              <a:solidFill>
                <a:srgbClr val="076655"/>
              </a:solidFill>
              <a:latin typeface="微软雅黑" pitchFamily="34" charset="-122"/>
              <a:ea typeface="微软雅黑" pitchFamily="34" charset="-122"/>
            </a:endParaRPr>
          </a:p>
        </p:txBody>
      </p:sp>
      <p:sp>
        <p:nvSpPr>
          <p:cNvPr id="18" name="TextBox 62"/>
          <p:cNvSpPr txBox="1"/>
          <p:nvPr/>
        </p:nvSpPr>
        <p:spPr>
          <a:xfrm>
            <a:off x="6624851" y="1882327"/>
            <a:ext cx="3888432" cy="679289"/>
          </a:xfrm>
          <a:prstGeom prst="rect">
            <a:avLst/>
          </a:prstGeom>
          <a:noFill/>
        </p:spPr>
        <p:txBody>
          <a:bodyPr wrap="square" rtlCol="0">
            <a:spAutoFit/>
          </a:bodyPr>
          <a:lstStyle/>
          <a:p>
            <a:pPr marL="0" marR="0" lvl="0" indent="0" defTabSz="1219160" eaLnBrk="1" fontAlgn="auto" latinLnBrk="0" hangingPunct="1">
              <a:lnSpc>
                <a:spcPct val="130000"/>
              </a:lnSpc>
              <a:spcBef>
                <a:spcPts val="800"/>
              </a:spcBef>
              <a:spcAft>
                <a:spcPts val="0"/>
              </a:spcAft>
              <a:buClrTx/>
              <a:buSzTx/>
              <a:buFontTx/>
              <a:buNone/>
              <a:tabLst/>
              <a:defRPr/>
            </a:pPr>
            <a:r>
              <a:rPr kumimoji="0" lang="zh-CN" altLang="en-US" sz="1467" b="0" i="0" u="none" strike="noStrike" kern="0" cap="none" spc="0" normalizeH="0" baseline="0" noProof="0" dirty="0" smtClean="0">
                <a:ln>
                  <a:noFill/>
                </a:ln>
                <a:solidFill>
                  <a:prstClr val="black">
                    <a:lumMod val="65000"/>
                    <a:lumOff val="35000"/>
                  </a:prstClr>
                </a:solidFill>
                <a:effectLst/>
                <a:uLnTx/>
                <a:uFillTx/>
              </a:rPr>
              <a:t>点击此处添加文本内容点击此处添加文本内容点击此处添加文本内容</a:t>
            </a:r>
          </a:p>
        </p:txBody>
      </p:sp>
      <p:sp>
        <p:nvSpPr>
          <p:cNvPr id="19" name="矩形 18"/>
          <p:cNvSpPr/>
          <p:nvPr/>
        </p:nvSpPr>
        <p:spPr>
          <a:xfrm>
            <a:off x="6624855" y="3950491"/>
            <a:ext cx="3888433" cy="379656"/>
          </a:xfrm>
          <a:prstGeom prst="rect">
            <a:avLst/>
          </a:prstGeom>
        </p:spPr>
        <p:txBody>
          <a:bodyPr wrap="square">
            <a:spAutoFit/>
          </a:bodyPr>
          <a:lstStyle/>
          <a:p>
            <a:pPr defTabSz="1219160"/>
            <a:r>
              <a:rPr lang="zh-CN" altLang="en-US" sz="1867" b="1" dirty="0">
                <a:solidFill>
                  <a:srgbClr val="076655"/>
                </a:solidFill>
                <a:latin typeface="微软雅黑" pitchFamily="34" charset="-122"/>
                <a:ea typeface="微软雅黑" pitchFamily="34" charset="-122"/>
              </a:rPr>
              <a:t>点击添加文字说明</a:t>
            </a:r>
            <a:endParaRPr lang="en-US" altLang="zh-CN" sz="1867" b="1" dirty="0">
              <a:solidFill>
                <a:srgbClr val="076655"/>
              </a:solidFill>
              <a:latin typeface="微软雅黑" pitchFamily="34" charset="-122"/>
              <a:ea typeface="微软雅黑" pitchFamily="34" charset="-122"/>
            </a:endParaRPr>
          </a:p>
        </p:txBody>
      </p:sp>
      <p:sp>
        <p:nvSpPr>
          <p:cNvPr id="20" name="TextBox 64"/>
          <p:cNvSpPr txBox="1"/>
          <p:nvPr/>
        </p:nvSpPr>
        <p:spPr>
          <a:xfrm>
            <a:off x="6624851" y="4380212"/>
            <a:ext cx="3888432" cy="732508"/>
          </a:xfrm>
          <a:prstGeom prst="rect">
            <a:avLst/>
          </a:prstGeom>
          <a:noFill/>
        </p:spPr>
        <p:txBody>
          <a:bodyPr wrap="square" rtlCol="0">
            <a:spAutoFit/>
          </a:bodyPr>
          <a:lstStyle/>
          <a:p>
            <a:pPr marL="0" marR="0" lvl="0" indent="0" defTabSz="1219160" eaLnBrk="1" fontAlgn="auto" latinLnBrk="0" hangingPunct="1">
              <a:lnSpc>
                <a:spcPct val="130000"/>
              </a:lnSpc>
              <a:spcBef>
                <a:spcPts val="800"/>
              </a:spcBef>
              <a:spcAft>
                <a:spcPts val="0"/>
              </a:spcAft>
              <a:buClrTx/>
              <a:buSzTx/>
              <a:buFontTx/>
              <a:buNone/>
              <a:tabLst/>
              <a:defRPr/>
            </a:pPr>
            <a:r>
              <a:rPr kumimoji="0" lang="zh-CN" altLang="en-US" sz="1600" b="0" i="0" u="none" strike="noStrike" kern="0" cap="none" spc="0" normalizeH="0" baseline="0" noProof="0" dirty="0" smtClean="0">
                <a:ln>
                  <a:noFill/>
                </a:ln>
                <a:solidFill>
                  <a:prstClr val="black">
                    <a:lumMod val="65000"/>
                    <a:lumOff val="35000"/>
                  </a:prstClr>
                </a:solidFill>
                <a:effectLst/>
                <a:uLnTx/>
                <a:uFillTx/>
              </a:rPr>
              <a:t>点击此处添加文本内容点击此处添加文本内容点击此处添加文本内容</a:t>
            </a:r>
          </a:p>
        </p:txBody>
      </p:sp>
      <p:sp>
        <p:nvSpPr>
          <p:cNvPr id="21" name="矩形 20"/>
          <p:cNvSpPr/>
          <p:nvPr/>
        </p:nvSpPr>
        <p:spPr>
          <a:xfrm>
            <a:off x="1488284" y="2756980"/>
            <a:ext cx="3888433" cy="379656"/>
          </a:xfrm>
          <a:prstGeom prst="rect">
            <a:avLst/>
          </a:prstGeom>
        </p:spPr>
        <p:txBody>
          <a:bodyPr wrap="square">
            <a:spAutoFit/>
          </a:bodyPr>
          <a:lstStyle/>
          <a:p>
            <a:pPr algn="r" defTabSz="1219160"/>
            <a:r>
              <a:rPr lang="zh-CN" altLang="en-US" sz="1867" b="1" dirty="0">
                <a:solidFill>
                  <a:srgbClr val="076655"/>
                </a:solidFill>
                <a:latin typeface="微软雅黑" pitchFamily="34" charset="-122"/>
                <a:ea typeface="微软雅黑" pitchFamily="34" charset="-122"/>
              </a:rPr>
              <a:t>点击添加文字说明</a:t>
            </a:r>
            <a:endParaRPr lang="en-US" altLang="zh-CN" sz="1867" b="1" dirty="0">
              <a:solidFill>
                <a:srgbClr val="076655"/>
              </a:solidFill>
              <a:latin typeface="微软雅黑" pitchFamily="34" charset="-122"/>
              <a:ea typeface="微软雅黑" pitchFamily="34" charset="-122"/>
            </a:endParaRPr>
          </a:p>
        </p:txBody>
      </p:sp>
      <p:sp>
        <p:nvSpPr>
          <p:cNvPr id="22" name="TextBox 66"/>
          <p:cNvSpPr txBox="1"/>
          <p:nvPr/>
        </p:nvSpPr>
        <p:spPr>
          <a:xfrm>
            <a:off x="1488281" y="3186702"/>
            <a:ext cx="3888432" cy="732508"/>
          </a:xfrm>
          <a:prstGeom prst="rect">
            <a:avLst/>
          </a:prstGeom>
          <a:noFill/>
        </p:spPr>
        <p:txBody>
          <a:bodyPr wrap="square" rtlCol="0">
            <a:spAutoFit/>
          </a:bodyPr>
          <a:lstStyle/>
          <a:p>
            <a:pPr marL="0" marR="0" lvl="0" indent="0" algn="r" defTabSz="1219160" eaLnBrk="1" fontAlgn="auto" latinLnBrk="0" hangingPunct="1">
              <a:lnSpc>
                <a:spcPct val="130000"/>
              </a:lnSpc>
              <a:spcBef>
                <a:spcPts val="800"/>
              </a:spcBef>
              <a:spcAft>
                <a:spcPts val="0"/>
              </a:spcAft>
              <a:buClrTx/>
              <a:buSzTx/>
              <a:buFontTx/>
              <a:buNone/>
              <a:tabLst/>
              <a:defRPr/>
            </a:pPr>
            <a:r>
              <a:rPr kumimoji="0" lang="zh-CN" altLang="en-US" sz="1600" b="0" i="0" u="none" strike="noStrike" kern="0" cap="none" spc="0" normalizeH="0" baseline="0" noProof="0" dirty="0" smtClean="0">
                <a:ln>
                  <a:noFill/>
                </a:ln>
                <a:solidFill>
                  <a:prstClr val="black">
                    <a:lumMod val="65000"/>
                    <a:lumOff val="35000"/>
                  </a:prstClr>
                </a:solidFill>
                <a:effectLst/>
                <a:uLnTx/>
                <a:uFillTx/>
              </a:rPr>
              <a:t>点击此处添加文本内容点击此处添加文本内容点击此处添加文本内容</a:t>
            </a:r>
          </a:p>
        </p:txBody>
      </p:sp>
      <p:sp>
        <p:nvSpPr>
          <p:cNvPr id="23" name="矩形 22"/>
          <p:cNvSpPr/>
          <p:nvPr/>
        </p:nvSpPr>
        <p:spPr>
          <a:xfrm>
            <a:off x="1488284" y="5294139"/>
            <a:ext cx="3888433" cy="379656"/>
          </a:xfrm>
          <a:prstGeom prst="rect">
            <a:avLst/>
          </a:prstGeom>
        </p:spPr>
        <p:txBody>
          <a:bodyPr wrap="square">
            <a:spAutoFit/>
          </a:bodyPr>
          <a:lstStyle/>
          <a:p>
            <a:pPr algn="r" defTabSz="1219160"/>
            <a:r>
              <a:rPr lang="zh-CN" altLang="en-US" sz="1867" b="1" dirty="0">
                <a:solidFill>
                  <a:srgbClr val="076655"/>
                </a:solidFill>
                <a:latin typeface="微软雅黑" pitchFamily="34" charset="-122"/>
                <a:ea typeface="微软雅黑" pitchFamily="34" charset="-122"/>
              </a:rPr>
              <a:t>点击添加文字说明</a:t>
            </a:r>
            <a:endParaRPr lang="en-US" altLang="zh-CN" sz="1867" b="1" dirty="0">
              <a:solidFill>
                <a:srgbClr val="076655"/>
              </a:solidFill>
              <a:latin typeface="微软雅黑" pitchFamily="34" charset="-122"/>
              <a:ea typeface="微软雅黑" pitchFamily="34" charset="-122"/>
            </a:endParaRPr>
          </a:p>
        </p:txBody>
      </p:sp>
      <p:sp>
        <p:nvSpPr>
          <p:cNvPr id="24" name="TextBox 68"/>
          <p:cNvSpPr txBox="1"/>
          <p:nvPr/>
        </p:nvSpPr>
        <p:spPr>
          <a:xfrm>
            <a:off x="1488281" y="5723860"/>
            <a:ext cx="3888432" cy="732508"/>
          </a:xfrm>
          <a:prstGeom prst="rect">
            <a:avLst/>
          </a:prstGeom>
          <a:noFill/>
        </p:spPr>
        <p:txBody>
          <a:bodyPr wrap="square" rtlCol="0">
            <a:spAutoFit/>
          </a:bodyPr>
          <a:lstStyle/>
          <a:p>
            <a:pPr marL="0" marR="0" lvl="0" indent="0" algn="r" defTabSz="1219160" eaLnBrk="1" fontAlgn="auto" latinLnBrk="0" hangingPunct="1">
              <a:lnSpc>
                <a:spcPct val="130000"/>
              </a:lnSpc>
              <a:spcBef>
                <a:spcPts val="800"/>
              </a:spcBef>
              <a:spcAft>
                <a:spcPts val="0"/>
              </a:spcAft>
              <a:buClrTx/>
              <a:buSzTx/>
              <a:buFontTx/>
              <a:buNone/>
              <a:tabLst/>
              <a:defRPr/>
            </a:pPr>
            <a:r>
              <a:rPr kumimoji="0" lang="zh-CN" altLang="en-US" sz="1600" b="0" i="0" u="none" strike="noStrike" kern="0" cap="none" spc="0" normalizeH="0" baseline="0" noProof="0" dirty="0" smtClean="0">
                <a:ln>
                  <a:noFill/>
                </a:ln>
                <a:solidFill>
                  <a:prstClr val="black">
                    <a:lumMod val="65000"/>
                    <a:lumOff val="35000"/>
                  </a:prstClr>
                </a:solidFill>
                <a:effectLst/>
                <a:uLnTx/>
                <a:uFillTx/>
              </a:rPr>
              <a:t>点击此处添加文本内容点击此处添加文本内容点击此处添加文本内容</a:t>
            </a:r>
          </a:p>
        </p:txBody>
      </p:sp>
    </p:spTree>
    <p:extLst>
      <p:ext uri="{BB962C8B-B14F-4D97-AF65-F5344CB8AC3E}">
        <p14:creationId xmlns:p14="http://schemas.microsoft.com/office/powerpoint/2010/main" val="248325435"/>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up)">
                                      <p:cBhvr>
                                        <p:cTn id="7" dur="6000"/>
                                        <p:tgtEl>
                                          <p:spTgt spid="3"/>
                                        </p:tgtEl>
                                      </p:cBhvr>
                                    </p:animEffect>
                                  </p:childTnLst>
                                </p:cTn>
                              </p:par>
                              <p:par>
                                <p:cTn id="8" presetID="23" presetClass="entr" presetSubtype="288" fill="hold" nodeType="withEffect">
                                  <p:stCondLst>
                                    <p:cond delay="250"/>
                                  </p:stCondLst>
                                  <p:childTnLst>
                                    <p:set>
                                      <p:cBhvr>
                                        <p:cTn id="9" dur="1" fill="hold">
                                          <p:stCondLst>
                                            <p:cond delay="0"/>
                                          </p:stCondLst>
                                        </p:cTn>
                                        <p:tgtEl>
                                          <p:spTgt spid="4"/>
                                        </p:tgtEl>
                                        <p:attrNameLst>
                                          <p:attrName>style.visibility</p:attrName>
                                        </p:attrNameLst>
                                      </p:cBhvr>
                                      <p:to>
                                        <p:strVal val="visible"/>
                                      </p:to>
                                    </p:set>
                                    <p:anim calcmode="lin" valueType="num">
                                      <p:cBhvr>
                                        <p:cTn id="10" dur="500" fill="hold"/>
                                        <p:tgtEl>
                                          <p:spTgt spid="4"/>
                                        </p:tgtEl>
                                        <p:attrNameLst>
                                          <p:attrName>ppt_w</p:attrName>
                                        </p:attrNameLst>
                                      </p:cBhvr>
                                      <p:tavLst>
                                        <p:tav tm="0">
                                          <p:val>
                                            <p:strVal val="4/3*#ppt_w"/>
                                          </p:val>
                                        </p:tav>
                                        <p:tav tm="100000">
                                          <p:val>
                                            <p:strVal val="#ppt_w"/>
                                          </p:val>
                                        </p:tav>
                                      </p:tavLst>
                                    </p:anim>
                                    <p:anim calcmode="lin" valueType="num">
                                      <p:cBhvr>
                                        <p:cTn id="11" dur="500" fill="hold"/>
                                        <p:tgtEl>
                                          <p:spTgt spid="4"/>
                                        </p:tgtEl>
                                        <p:attrNameLst>
                                          <p:attrName>ppt_h</p:attrName>
                                        </p:attrNameLst>
                                      </p:cBhvr>
                                      <p:tavLst>
                                        <p:tav tm="0">
                                          <p:val>
                                            <p:strVal val="4/3*#ppt_h"/>
                                          </p:val>
                                        </p:tav>
                                        <p:tav tm="100000">
                                          <p:val>
                                            <p:strVal val="#ppt_h"/>
                                          </p:val>
                                        </p:tav>
                                      </p:tavLst>
                                    </p:anim>
                                  </p:childTnLst>
                                </p:cTn>
                              </p:par>
                              <p:par>
                                <p:cTn id="12" presetID="17" presetClass="entr" presetSubtype="1" fill="hold" grpId="0" nodeType="withEffect">
                                  <p:stCondLst>
                                    <p:cond delay="750"/>
                                  </p:stCondLst>
                                  <p:iterate type="lt">
                                    <p:tmPct val="10000"/>
                                  </p:iterate>
                                  <p:childTnLst>
                                    <p:set>
                                      <p:cBhvr>
                                        <p:cTn id="13" dur="1" fill="hold">
                                          <p:stCondLst>
                                            <p:cond delay="0"/>
                                          </p:stCondLst>
                                        </p:cTn>
                                        <p:tgtEl>
                                          <p:spTgt spid="17"/>
                                        </p:tgtEl>
                                        <p:attrNameLst>
                                          <p:attrName>style.visibility</p:attrName>
                                        </p:attrNameLst>
                                      </p:cBhvr>
                                      <p:to>
                                        <p:strVal val="visible"/>
                                      </p:to>
                                    </p:set>
                                    <p:anim calcmode="lin" valueType="num">
                                      <p:cBhvr>
                                        <p:cTn id="14" dur="500" fill="hold"/>
                                        <p:tgtEl>
                                          <p:spTgt spid="17"/>
                                        </p:tgtEl>
                                        <p:attrNameLst>
                                          <p:attrName>ppt_x</p:attrName>
                                        </p:attrNameLst>
                                      </p:cBhvr>
                                      <p:tavLst>
                                        <p:tav tm="0">
                                          <p:val>
                                            <p:strVal val="#ppt_x"/>
                                          </p:val>
                                        </p:tav>
                                        <p:tav tm="100000">
                                          <p:val>
                                            <p:strVal val="#ppt_x"/>
                                          </p:val>
                                        </p:tav>
                                      </p:tavLst>
                                    </p:anim>
                                    <p:anim calcmode="lin" valueType="num">
                                      <p:cBhvr>
                                        <p:cTn id="15" dur="500" fill="hold"/>
                                        <p:tgtEl>
                                          <p:spTgt spid="17"/>
                                        </p:tgtEl>
                                        <p:attrNameLst>
                                          <p:attrName>ppt_y</p:attrName>
                                        </p:attrNameLst>
                                      </p:cBhvr>
                                      <p:tavLst>
                                        <p:tav tm="0">
                                          <p:val>
                                            <p:strVal val="#ppt_y-#ppt_h/2"/>
                                          </p:val>
                                        </p:tav>
                                        <p:tav tm="100000">
                                          <p:val>
                                            <p:strVal val="#ppt_y"/>
                                          </p:val>
                                        </p:tav>
                                      </p:tavLst>
                                    </p:anim>
                                    <p:anim calcmode="lin" valueType="num">
                                      <p:cBhvr>
                                        <p:cTn id="16" dur="500" fill="hold"/>
                                        <p:tgtEl>
                                          <p:spTgt spid="17"/>
                                        </p:tgtEl>
                                        <p:attrNameLst>
                                          <p:attrName>ppt_w</p:attrName>
                                        </p:attrNameLst>
                                      </p:cBhvr>
                                      <p:tavLst>
                                        <p:tav tm="0">
                                          <p:val>
                                            <p:strVal val="#ppt_w"/>
                                          </p:val>
                                        </p:tav>
                                        <p:tav tm="100000">
                                          <p:val>
                                            <p:strVal val="#ppt_w"/>
                                          </p:val>
                                        </p:tav>
                                      </p:tavLst>
                                    </p:anim>
                                    <p:anim calcmode="lin" valueType="num">
                                      <p:cBhvr>
                                        <p:cTn id="17" dur="500" fill="hold"/>
                                        <p:tgtEl>
                                          <p:spTgt spid="17"/>
                                        </p:tgtEl>
                                        <p:attrNameLst>
                                          <p:attrName>ppt_h</p:attrName>
                                        </p:attrNameLst>
                                      </p:cBhvr>
                                      <p:tavLst>
                                        <p:tav tm="0">
                                          <p:val>
                                            <p:fltVal val="0"/>
                                          </p:val>
                                        </p:tav>
                                        <p:tav tm="100000">
                                          <p:val>
                                            <p:strVal val="#ppt_h"/>
                                          </p:val>
                                        </p:tav>
                                      </p:tavLst>
                                    </p:anim>
                                  </p:childTnLst>
                                </p:cTn>
                              </p:par>
                              <p:par>
                                <p:cTn id="18" presetID="10" presetClass="entr" presetSubtype="0" fill="hold" grpId="0" nodeType="withEffect">
                                  <p:stCondLst>
                                    <p:cond delay="1500"/>
                                  </p:stCondLst>
                                  <p:childTnLst>
                                    <p:set>
                                      <p:cBhvr>
                                        <p:cTn id="19" dur="1" fill="hold">
                                          <p:stCondLst>
                                            <p:cond delay="0"/>
                                          </p:stCondLst>
                                        </p:cTn>
                                        <p:tgtEl>
                                          <p:spTgt spid="18"/>
                                        </p:tgtEl>
                                        <p:attrNameLst>
                                          <p:attrName>style.visibility</p:attrName>
                                        </p:attrNameLst>
                                      </p:cBhvr>
                                      <p:to>
                                        <p:strVal val="visible"/>
                                      </p:to>
                                    </p:set>
                                    <p:animEffect transition="in" filter="fade">
                                      <p:cBhvr>
                                        <p:cTn id="20" dur="500"/>
                                        <p:tgtEl>
                                          <p:spTgt spid="18"/>
                                        </p:tgtEl>
                                      </p:cBhvr>
                                    </p:animEffect>
                                  </p:childTnLst>
                                </p:cTn>
                              </p:par>
                              <p:par>
                                <p:cTn id="21" presetID="23" presetClass="entr" presetSubtype="288" fill="hold" nodeType="withEffect">
                                  <p:stCondLst>
                                    <p:cond delay="1500"/>
                                  </p:stCondLst>
                                  <p:childTnLst>
                                    <p:set>
                                      <p:cBhvr>
                                        <p:cTn id="22" dur="1" fill="hold">
                                          <p:stCondLst>
                                            <p:cond delay="0"/>
                                          </p:stCondLst>
                                        </p:cTn>
                                        <p:tgtEl>
                                          <p:spTgt spid="8"/>
                                        </p:tgtEl>
                                        <p:attrNameLst>
                                          <p:attrName>style.visibility</p:attrName>
                                        </p:attrNameLst>
                                      </p:cBhvr>
                                      <p:to>
                                        <p:strVal val="visible"/>
                                      </p:to>
                                    </p:set>
                                    <p:anim calcmode="lin" valueType="num">
                                      <p:cBhvr>
                                        <p:cTn id="23" dur="500" fill="hold"/>
                                        <p:tgtEl>
                                          <p:spTgt spid="8"/>
                                        </p:tgtEl>
                                        <p:attrNameLst>
                                          <p:attrName>ppt_w</p:attrName>
                                        </p:attrNameLst>
                                      </p:cBhvr>
                                      <p:tavLst>
                                        <p:tav tm="0">
                                          <p:val>
                                            <p:strVal val="4/3*#ppt_w"/>
                                          </p:val>
                                        </p:tav>
                                        <p:tav tm="100000">
                                          <p:val>
                                            <p:strVal val="#ppt_w"/>
                                          </p:val>
                                        </p:tav>
                                      </p:tavLst>
                                    </p:anim>
                                    <p:anim calcmode="lin" valueType="num">
                                      <p:cBhvr>
                                        <p:cTn id="24" dur="500" fill="hold"/>
                                        <p:tgtEl>
                                          <p:spTgt spid="8"/>
                                        </p:tgtEl>
                                        <p:attrNameLst>
                                          <p:attrName>ppt_h</p:attrName>
                                        </p:attrNameLst>
                                      </p:cBhvr>
                                      <p:tavLst>
                                        <p:tav tm="0">
                                          <p:val>
                                            <p:strVal val="4/3*#ppt_h"/>
                                          </p:val>
                                        </p:tav>
                                        <p:tav tm="100000">
                                          <p:val>
                                            <p:strVal val="#ppt_h"/>
                                          </p:val>
                                        </p:tav>
                                      </p:tavLst>
                                    </p:anim>
                                  </p:childTnLst>
                                </p:cTn>
                              </p:par>
                              <p:par>
                                <p:cTn id="25" presetID="17" presetClass="entr" presetSubtype="1" fill="hold" grpId="0" nodeType="withEffect">
                                  <p:stCondLst>
                                    <p:cond delay="2000"/>
                                  </p:stCondLst>
                                  <p:iterate type="lt">
                                    <p:tmPct val="10000"/>
                                  </p:iterate>
                                  <p:childTnLst>
                                    <p:set>
                                      <p:cBhvr>
                                        <p:cTn id="26" dur="1" fill="hold">
                                          <p:stCondLst>
                                            <p:cond delay="0"/>
                                          </p:stCondLst>
                                        </p:cTn>
                                        <p:tgtEl>
                                          <p:spTgt spid="21"/>
                                        </p:tgtEl>
                                        <p:attrNameLst>
                                          <p:attrName>style.visibility</p:attrName>
                                        </p:attrNameLst>
                                      </p:cBhvr>
                                      <p:to>
                                        <p:strVal val="visible"/>
                                      </p:to>
                                    </p:set>
                                    <p:anim calcmode="lin" valueType="num">
                                      <p:cBhvr>
                                        <p:cTn id="27" dur="500" fill="hold"/>
                                        <p:tgtEl>
                                          <p:spTgt spid="21"/>
                                        </p:tgtEl>
                                        <p:attrNameLst>
                                          <p:attrName>ppt_x</p:attrName>
                                        </p:attrNameLst>
                                      </p:cBhvr>
                                      <p:tavLst>
                                        <p:tav tm="0">
                                          <p:val>
                                            <p:strVal val="#ppt_x"/>
                                          </p:val>
                                        </p:tav>
                                        <p:tav tm="100000">
                                          <p:val>
                                            <p:strVal val="#ppt_x"/>
                                          </p:val>
                                        </p:tav>
                                      </p:tavLst>
                                    </p:anim>
                                    <p:anim calcmode="lin" valueType="num">
                                      <p:cBhvr>
                                        <p:cTn id="28" dur="500" fill="hold"/>
                                        <p:tgtEl>
                                          <p:spTgt spid="21"/>
                                        </p:tgtEl>
                                        <p:attrNameLst>
                                          <p:attrName>ppt_y</p:attrName>
                                        </p:attrNameLst>
                                      </p:cBhvr>
                                      <p:tavLst>
                                        <p:tav tm="0">
                                          <p:val>
                                            <p:strVal val="#ppt_y-#ppt_h/2"/>
                                          </p:val>
                                        </p:tav>
                                        <p:tav tm="100000">
                                          <p:val>
                                            <p:strVal val="#ppt_y"/>
                                          </p:val>
                                        </p:tav>
                                      </p:tavLst>
                                    </p:anim>
                                    <p:anim calcmode="lin" valueType="num">
                                      <p:cBhvr>
                                        <p:cTn id="29" dur="500" fill="hold"/>
                                        <p:tgtEl>
                                          <p:spTgt spid="21"/>
                                        </p:tgtEl>
                                        <p:attrNameLst>
                                          <p:attrName>ppt_w</p:attrName>
                                        </p:attrNameLst>
                                      </p:cBhvr>
                                      <p:tavLst>
                                        <p:tav tm="0">
                                          <p:val>
                                            <p:strVal val="#ppt_w"/>
                                          </p:val>
                                        </p:tav>
                                        <p:tav tm="100000">
                                          <p:val>
                                            <p:strVal val="#ppt_w"/>
                                          </p:val>
                                        </p:tav>
                                      </p:tavLst>
                                    </p:anim>
                                    <p:anim calcmode="lin" valueType="num">
                                      <p:cBhvr>
                                        <p:cTn id="30" dur="500" fill="hold"/>
                                        <p:tgtEl>
                                          <p:spTgt spid="21"/>
                                        </p:tgtEl>
                                        <p:attrNameLst>
                                          <p:attrName>ppt_h</p:attrName>
                                        </p:attrNameLst>
                                      </p:cBhvr>
                                      <p:tavLst>
                                        <p:tav tm="0">
                                          <p:val>
                                            <p:fltVal val="0"/>
                                          </p:val>
                                        </p:tav>
                                        <p:tav tm="100000">
                                          <p:val>
                                            <p:strVal val="#ppt_h"/>
                                          </p:val>
                                        </p:tav>
                                      </p:tavLst>
                                    </p:anim>
                                  </p:childTnLst>
                                </p:cTn>
                              </p:par>
                              <p:par>
                                <p:cTn id="31" presetID="10" presetClass="entr" presetSubtype="0" fill="hold" grpId="0" nodeType="withEffect">
                                  <p:stCondLst>
                                    <p:cond delay="2750"/>
                                  </p:stCondLst>
                                  <p:childTnLst>
                                    <p:set>
                                      <p:cBhvr>
                                        <p:cTn id="32" dur="1" fill="hold">
                                          <p:stCondLst>
                                            <p:cond delay="0"/>
                                          </p:stCondLst>
                                        </p:cTn>
                                        <p:tgtEl>
                                          <p:spTgt spid="22"/>
                                        </p:tgtEl>
                                        <p:attrNameLst>
                                          <p:attrName>style.visibility</p:attrName>
                                        </p:attrNameLst>
                                      </p:cBhvr>
                                      <p:to>
                                        <p:strVal val="visible"/>
                                      </p:to>
                                    </p:set>
                                    <p:animEffect transition="in" filter="fade">
                                      <p:cBhvr>
                                        <p:cTn id="33" dur="500"/>
                                        <p:tgtEl>
                                          <p:spTgt spid="22"/>
                                        </p:tgtEl>
                                      </p:cBhvr>
                                    </p:animEffect>
                                  </p:childTnLst>
                                </p:cTn>
                              </p:par>
                              <p:par>
                                <p:cTn id="34" presetID="23" presetClass="entr" presetSubtype="288" fill="hold" nodeType="withEffect">
                                  <p:stCondLst>
                                    <p:cond delay="2750"/>
                                  </p:stCondLst>
                                  <p:childTnLst>
                                    <p:set>
                                      <p:cBhvr>
                                        <p:cTn id="35" dur="1" fill="hold">
                                          <p:stCondLst>
                                            <p:cond delay="0"/>
                                          </p:stCondLst>
                                        </p:cTn>
                                        <p:tgtEl>
                                          <p:spTgt spid="11"/>
                                        </p:tgtEl>
                                        <p:attrNameLst>
                                          <p:attrName>style.visibility</p:attrName>
                                        </p:attrNameLst>
                                      </p:cBhvr>
                                      <p:to>
                                        <p:strVal val="visible"/>
                                      </p:to>
                                    </p:set>
                                    <p:anim calcmode="lin" valueType="num">
                                      <p:cBhvr>
                                        <p:cTn id="36" dur="500" fill="hold"/>
                                        <p:tgtEl>
                                          <p:spTgt spid="11"/>
                                        </p:tgtEl>
                                        <p:attrNameLst>
                                          <p:attrName>ppt_w</p:attrName>
                                        </p:attrNameLst>
                                      </p:cBhvr>
                                      <p:tavLst>
                                        <p:tav tm="0">
                                          <p:val>
                                            <p:strVal val="4/3*#ppt_w"/>
                                          </p:val>
                                        </p:tav>
                                        <p:tav tm="100000">
                                          <p:val>
                                            <p:strVal val="#ppt_w"/>
                                          </p:val>
                                        </p:tav>
                                      </p:tavLst>
                                    </p:anim>
                                    <p:anim calcmode="lin" valueType="num">
                                      <p:cBhvr>
                                        <p:cTn id="37" dur="500" fill="hold"/>
                                        <p:tgtEl>
                                          <p:spTgt spid="11"/>
                                        </p:tgtEl>
                                        <p:attrNameLst>
                                          <p:attrName>ppt_h</p:attrName>
                                        </p:attrNameLst>
                                      </p:cBhvr>
                                      <p:tavLst>
                                        <p:tav tm="0">
                                          <p:val>
                                            <p:strVal val="4/3*#ppt_h"/>
                                          </p:val>
                                        </p:tav>
                                        <p:tav tm="100000">
                                          <p:val>
                                            <p:strVal val="#ppt_h"/>
                                          </p:val>
                                        </p:tav>
                                      </p:tavLst>
                                    </p:anim>
                                  </p:childTnLst>
                                </p:cTn>
                              </p:par>
                              <p:par>
                                <p:cTn id="38" presetID="17" presetClass="entr" presetSubtype="1" fill="hold" grpId="0" nodeType="withEffect">
                                  <p:stCondLst>
                                    <p:cond delay="3250"/>
                                  </p:stCondLst>
                                  <p:iterate type="lt">
                                    <p:tmPct val="10000"/>
                                  </p:iterate>
                                  <p:childTnLst>
                                    <p:set>
                                      <p:cBhvr>
                                        <p:cTn id="39" dur="1" fill="hold">
                                          <p:stCondLst>
                                            <p:cond delay="0"/>
                                          </p:stCondLst>
                                        </p:cTn>
                                        <p:tgtEl>
                                          <p:spTgt spid="19"/>
                                        </p:tgtEl>
                                        <p:attrNameLst>
                                          <p:attrName>style.visibility</p:attrName>
                                        </p:attrNameLst>
                                      </p:cBhvr>
                                      <p:to>
                                        <p:strVal val="visible"/>
                                      </p:to>
                                    </p:set>
                                    <p:anim calcmode="lin" valueType="num">
                                      <p:cBhvr>
                                        <p:cTn id="40" dur="500" fill="hold"/>
                                        <p:tgtEl>
                                          <p:spTgt spid="19"/>
                                        </p:tgtEl>
                                        <p:attrNameLst>
                                          <p:attrName>ppt_x</p:attrName>
                                        </p:attrNameLst>
                                      </p:cBhvr>
                                      <p:tavLst>
                                        <p:tav tm="0">
                                          <p:val>
                                            <p:strVal val="#ppt_x"/>
                                          </p:val>
                                        </p:tav>
                                        <p:tav tm="100000">
                                          <p:val>
                                            <p:strVal val="#ppt_x"/>
                                          </p:val>
                                        </p:tav>
                                      </p:tavLst>
                                    </p:anim>
                                    <p:anim calcmode="lin" valueType="num">
                                      <p:cBhvr>
                                        <p:cTn id="41" dur="500" fill="hold"/>
                                        <p:tgtEl>
                                          <p:spTgt spid="19"/>
                                        </p:tgtEl>
                                        <p:attrNameLst>
                                          <p:attrName>ppt_y</p:attrName>
                                        </p:attrNameLst>
                                      </p:cBhvr>
                                      <p:tavLst>
                                        <p:tav tm="0">
                                          <p:val>
                                            <p:strVal val="#ppt_y-#ppt_h/2"/>
                                          </p:val>
                                        </p:tav>
                                        <p:tav tm="100000">
                                          <p:val>
                                            <p:strVal val="#ppt_y"/>
                                          </p:val>
                                        </p:tav>
                                      </p:tavLst>
                                    </p:anim>
                                    <p:anim calcmode="lin" valueType="num">
                                      <p:cBhvr>
                                        <p:cTn id="42" dur="500" fill="hold"/>
                                        <p:tgtEl>
                                          <p:spTgt spid="19"/>
                                        </p:tgtEl>
                                        <p:attrNameLst>
                                          <p:attrName>ppt_w</p:attrName>
                                        </p:attrNameLst>
                                      </p:cBhvr>
                                      <p:tavLst>
                                        <p:tav tm="0">
                                          <p:val>
                                            <p:strVal val="#ppt_w"/>
                                          </p:val>
                                        </p:tav>
                                        <p:tav tm="100000">
                                          <p:val>
                                            <p:strVal val="#ppt_w"/>
                                          </p:val>
                                        </p:tav>
                                      </p:tavLst>
                                    </p:anim>
                                    <p:anim calcmode="lin" valueType="num">
                                      <p:cBhvr>
                                        <p:cTn id="43" dur="500" fill="hold"/>
                                        <p:tgtEl>
                                          <p:spTgt spid="19"/>
                                        </p:tgtEl>
                                        <p:attrNameLst>
                                          <p:attrName>ppt_h</p:attrName>
                                        </p:attrNameLst>
                                      </p:cBhvr>
                                      <p:tavLst>
                                        <p:tav tm="0">
                                          <p:val>
                                            <p:fltVal val="0"/>
                                          </p:val>
                                        </p:tav>
                                        <p:tav tm="100000">
                                          <p:val>
                                            <p:strVal val="#ppt_h"/>
                                          </p:val>
                                        </p:tav>
                                      </p:tavLst>
                                    </p:anim>
                                  </p:childTnLst>
                                </p:cTn>
                              </p:par>
                              <p:par>
                                <p:cTn id="44" presetID="10" presetClass="entr" presetSubtype="0" fill="hold" grpId="0" nodeType="withEffect">
                                  <p:stCondLst>
                                    <p:cond delay="4000"/>
                                  </p:stCondLst>
                                  <p:childTnLst>
                                    <p:set>
                                      <p:cBhvr>
                                        <p:cTn id="45" dur="1" fill="hold">
                                          <p:stCondLst>
                                            <p:cond delay="0"/>
                                          </p:stCondLst>
                                        </p:cTn>
                                        <p:tgtEl>
                                          <p:spTgt spid="20"/>
                                        </p:tgtEl>
                                        <p:attrNameLst>
                                          <p:attrName>style.visibility</p:attrName>
                                        </p:attrNameLst>
                                      </p:cBhvr>
                                      <p:to>
                                        <p:strVal val="visible"/>
                                      </p:to>
                                    </p:set>
                                    <p:animEffect transition="in" filter="fade">
                                      <p:cBhvr>
                                        <p:cTn id="46" dur="500"/>
                                        <p:tgtEl>
                                          <p:spTgt spid="20"/>
                                        </p:tgtEl>
                                      </p:cBhvr>
                                    </p:animEffect>
                                  </p:childTnLst>
                                </p:cTn>
                              </p:par>
                              <p:par>
                                <p:cTn id="47" presetID="23" presetClass="entr" presetSubtype="288" fill="hold" nodeType="withEffect">
                                  <p:stCondLst>
                                    <p:cond delay="4000"/>
                                  </p:stCondLst>
                                  <p:childTnLst>
                                    <p:set>
                                      <p:cBhvr>
                                        <p:cTn id="48" dur="1" fill="hold">
                                          <p:stCondLst>
                                            <p:cond delay="0"/>
                                          </p:stCondLst>
                                        </p:cTn>
                                        <p:tgtEl>
                                          <p:spTgt spid="14"/>
                                        </p:tgtEl>
                                        <p:attrNameLst>
                                          <p:attrName>style.visibility</p:attrName>
                                        </p:attrNameLst>
                                      </p:cBhvr>
                                      <p:to>
                                        <p:strVal val="visible"/>
                                      </p:to>
                                    </p:set>
                                    <p:anim calcmode="lin" valueType="num">
                                      <p:cBhvr>
                                        <p:cTn id="49" dur="500" fill="hold"/>
                                        <p:tgtEl>
                                          <p:spTgt spid="14"/>
                                        </p:tgtEl>
                                        <p:attrNameLst>
                                          <p:attrName>ppt_w</p:attrName>
                                        </p:attrNameLst>
                                      </p:cBhvr>
                                      <p:tavLst>
                                        <p:tav tm="0">
                                          <p:val>
                                            <p:strVal val="4/3*#ppt_w"/>
                                          </p:val>
                                        </p:tav>
                                        <p:tav tm="100000">
                                          <p:val>
                                            <p:strVal val="#ppt_w"/>
                                          </p:val>
                                        </p:tav>
                                      </p:tavLst>
                                    </p:anim>
                                    <p:anim calcmode="lin" valueType="num">
                                      <p:cBhvr>
                                        <p:cTn id="50" dur="500" fill="hold"/>
                                        <p:tgtEl>
                                          <p:spTgt spid="14"/>
                                        </p:tgtEl>
                                        <p:attrNameLst>
                                          <p:attrName>ppt_h</p:attrName>
                                        </p:attrNameLst>
                                      </p:cBhvr>
                                      <p:tavLst>
                                        <p:tav tm="0">
                                          <p:val>
                                            <p:strVal val="4/3*#ppt_h"/>
                                          </p:val>
                                        </p:tav>
                                        <p:tav tm="100000">
                                          <p:val>
                                            <p:strVal val="#ppt_h"/>
                                          </p:val>
                                        </p:tav>
                                      </p:tavLst>
                                    </p:anim>
                                  </p:childTnLst>
                                </p:cTn>
                              </p:par>
                              <p:par>
                                <p:cTn id="51" presetID="17" presetClass="entr" presetSubtype="1" fill="hold" grpId="0" nodeType="withEffect">
                                  <p:stCondLst>
                                    <p:cond delay="4500"/>
                                  </p:stCondLst>
                                  <p:iterate type="lt">
                                    <p:tmPct val="10000"/>
                                  </p:iterate>
                                  <p:childTnLst>
                                    <p:set>
                                      <p:cBhvr>
                                        <p:cTn id="52" dur="1" fill="hold">
                                          <p:stCondLst>
                                            <p:cond delay="0"/>
                                          </p:stCondLst>
                                        </p:cTn>
                                        <p:tgtEl>
                                          <p:spTgt spid="23"/>
                                        </p:tgtEl>
                                        <p:attrNameLst>
                                          <p:attrName>style.visibility</p:attrName>
                                        </p:attrNameLst>
                                      </p:cBhvr>
                                      <p:to>
                                        <p:strVal val="visible"/>
                                      </p:to>
                                    </p:set>
                                    <p:anim calcmode="lin" valueType="num">
                                      <p:cBhvr>
                                        <p:cTn id="53" dur="500" fill="hold"/>
                                        <p:tgtEl>
                                          <p:spTgt spid="23"/>
                                        </p:tgtEl>
                                        <p:attrNameLst>
                                          <p:attrName>ppt_x</p:attrName>
                                        </p:attrNameLst>
                                      </p:cBhvr>
                                      <p:tavLst>
                                        <p:tav tm="0">
                                          <p:val>
                                            <p:strVal val="#ppt_x"/>
                                          </p:val>
                                        </p:tav>
                                        <p:tav tm="100000">
                                          <p:val>
                                            <p:strVal val="#ppt_x"/>
                                          </p:val>
                                        </p:tav>
                                      </p:tavLst>
                                    </p:anim>
                                    <p:anim calcmode="lin" valueType="num">
                                      <p:cBhvr>
                                        <p:cTn id="54" dur="500" fill="hold"/>
                                        <p:tgtEl>
                                          <p:spTgt spid="23"/>
                                        </p:tgtEl>
                                        <p:attrNameLst>
                                          <p:attrName>ppt_y</p:attrName>
                                        </p:attrNameLst>
                                      </p:cBhvr>
                                      <p:tavLst>
                                        <p:tav tm="0">
                                          <p:val>
                                            <p:strVal val="#ppt_y-#ppt_h/2"/>
                                          </p:val>
                                        </p:tav>
                                        <p:tav tm="100000">
                                          <p:val>
                                            <p:strVal val="#ppt_y"/>
                                          </p:val>
                                        </p:tav>
                                      </p:tavLst>
                                    </p:anim>
                                    <p:anim calcmode="lin" valueType="num">
                                      <p:cBhvr>
                                        <p:cTn id="55" dur="500" fill="hold"/>
                                        <p:tgtEl>
                                          <p:spTgt spid="23"/>
                                        </p:tgtEl>
                                        <p:attrNameLst>
                                          <p:attrName>ppt_w</p:attrName>
                                        </p:attrNameLst>
                                      </p:cBhvr>
                                      <p:tavLst>
                                        <p:tav tm="0">
                                          <p:val>
                                            <p:strVal val="#ppt_w"/>
                                          </p:val>
                                        </p:tav>
                                        <p:tav tm="100000">
                                          <p:val>
                                            <p:strVal val="#ppt_w"/>
                                          </p:val>
                                        </p:tav>
                                      </p:tavLst>
                                    </p:anim>
                                    <p:anim calcmode="lin" valueType="num">
                                      <p:cBhvr>
                                        <p:cTn id="56" dur="500" fill="hold"/>
                                        <p:tgtEl>
                                          <p:spTgt spid="23"/>
                                        </p:tgtEl>
                                        <p:attrNameLst>
                                          <p:attrName>ppt_h</p:attrName>
                                        </p:attrNameLst>
                                      </p:cBhvr>
                                      <p:tavLst>
                                        <p:tav tm="0">
                                          <p:val>
                                            <p:fltVal val="0"/>
                                          </p:val>
                                        </p:tav>
                                        <p:tav tm="100000">
                                          <p:val>
                                            <p:strVal val="#ppt_h"/>
                                          </p:val>
                                        </p:tav>
                                      </p:tavLst>
                                    </p:anim>
                                  </p:childTnLst>
                                </p:cTn>
                              </p:par>
                              <p:par>
                                <p:cTn id="57" presetID="10" presetClass="entr" presetSubtype="0" fill="hold" grpId="0" nodeType="withEffect">
                                  <p:stCondLst>
                                    <p:cond delay="5250"/>
                                  </p:stCondLst>
                                  <p:childTnLst>
                                    <p:set>
                                      <p:cBhvr>
                                        <p:cTn id="58" dur="1" fill="hold">
                                          <p:stCondLst>
                                            <p:cond delay="0"/>
                                          </p:stCondLst>
                                        </p:cTn>
                                        <p:tgtEl>
                                          <p:spTgt spid="24"/>
                                        </p:tgtEl>
                                        <p:attrNameLst>
                                          <p:attrName>style.visibility</p:attrName>
                                        </p:attrNameLst>
                                      </p:cBhvr>
                                      <p:to>
                                        <p:strVal val="visible"/>
                                      </p:to>
                                    </p:set>
                                    <p:animEffect transition="in" filter="fade">
                                      <p:cBhvr>
                                        <p:cTn id="59"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P spid="19" grpId="0"/>
      <p:bldP spid="20" grpId="0"/>
      <p:bldP spid="21" grpId="0"/>
      <p:bldP spid="22" grpId="0"/>
      <p:bldP spid="23" grpId="0"/>
      <p:bldP spid="2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54"/>
          <p:cNvSpPr txBox="1"/>
          <p:nvPr/>
        </p:nvSpPr>
        <p:spPr>
          <a:xfrm>
            <a:off x="-825829" y="226433"/>
            <a:ext cx="5042228" cy="523220"/>
          </a:xfrm>
          <a:prstGeom prst="rect">
            <a:avLst/>
          </a:prstGeom>
          <a:noFill/>
        </p:spPr>
        <p:txBody>
          <a:bodyPr wrap="square" rtlCol="0">
            <a:spAutoFit/>
          </a:bodyPr>
          <a:lstStyle>
            <a:defPPr>
              <a:defRPr lang="zh-CN"/>
            </a:defPPr>
            <a:lvl1pPr algn="ctr">
              <a:defRPr sz="2800" b="1">
                <a:latin typeface="微软雅黑" panose="020B0503020204020204" pitchFamily="34" charset="-122"/>
                <a:ea typeface="微软雅黑" panose="020B0503020204020204" pitchFamily="34" charset="-122"/>
              </a:defRPr>
            </a:lvl1pPr>
          </a:lstStyle>
          <a:p>
            <a:r>
              <a:rPr lang="zh-CN" altLang="en-US" smtClean="0"/>
              <a:t>点击添加文本标题</a:t>
            </a:r>
            <a:endParaRPr lang="zh-CN" altLang="en-US" dirty="0"/>
          </a:p>
        </p:txBody>
      </p:sp>
      <p:grpSp>
        <p:nvGrpSpPr>
          <p:cNvPr id="3" name="组合 2"/>
          <p:cNvGrpSpPr/>
          <p:nvPr/>
        </p:nvGrpSpPr>
        <p:grpSpPr>
          <a:xfrm>
            <a:off x="793747" y="1967773"/>
            <a:ext cx="10400883" cy="743878"/>
            <a:chOff x="895284" y="2319106"/>
            <a:chExt cx="7800662" cy="557908"/>
          </a:xfrm>
        </p:grpSpPr>
        <p:sp>
          <p:nvSpPr>
            <p:cNvPr id="4" name="下箭头 3"/>
            <p:cNvSpPr/>
            <p:nvPr/>
          </p:nvSpPr>
          <p:spPr>
            <a:xfrm rot="16200000">
              <a:off x="2477819" y="2477702"/>
              <a:ext cx="524151" cy="274473"/>
            </a:xfrm>
            <a:prstGeom prst="downArrow">
              <a:avLst/>
            </a:prstGeom>
            <a:solidFill>
              <a:srgbClr val="076655"/>
            </a:solidFill>
            <a:ln w="12700" cap="flat" cmpd="sng" algn="ctr">
              <a:noFill/>
              <a:prstDash val="solid"/>
              <a:miter lim="800000"/>
            </a:ln>
            <a:effectLst/>
          </p:spPr>
          <p:txBody>
            <a:bodyPr rtlCol="0" anchor="ctr"/>
            <a:ls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a:lstStyle>
            <a:p>
              <a:pPr marL="0" marR="0" lvl="0" indent="0" algn="ctr" defTabSz="121917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rgbClr val="F8F8F8"/>
                </a:solidFill>
                <a:effectLst/>
                <a:uLnTx/>
                <a:uFillTx/>
                <a:latin typeface="微软雅黑" panose="020B0503020204020204" pitchFamily="34" charset="-122"/>
                <a:ea typeface="微软雅黑"/>
              </a:endParaRPr>
            </a:p>
          </p:txBody>
        </p:sp>
        <p:grpSp>
          <p:nvGrpSpPr>
            <p:cNvPr id="6" name="组合 5"/>
            <p:cNvGrpSpPr/>
            <p:nvPr/>
          </p:nvGrpSpPr>
          <p:grpSpPr>
            <a:xfrm>
              <a:off x="895284" y="2319106"/>
              <a:ext cx="1736500" cy="542503"/>
              <a:chOff x="1242522" y="2224451"/>
              <a:chExt cx="1754984" cy="506492"/>
            </a:xfrm>
          </p:grpSpPr>
          <p:sp>
            <p:nvSpPr>
              <p:cNvPr id="18" name="矩形 17"/>
              <p:cNvSpPr/>
              <p:nvPr/>
            </p:nvSpPr>
            <p:spPr>
              <a:xfrm>
                <a:off x="1256590" y="2224451"/>
                <a:ext cx="1740916" cy="506492"/>
              </a:xfrm>
              <a:prstGeom prst="rect">
                <a:avLst/>
              </a:prstGeom>
              <a:solidFill>
                <a:srgbClr val="076655"/>
              </a:solidFill>
              <a:ln w="12700" cap="flat" cmpd="sng" algn="ctr">
                <a:noFill/>
                <a:prstDash val="solid"/>
                <a:miter lim="800000"/>
              </a:ln>
              <a:effectLst/>
            </p:spPr>
            <p:txBody>
              <a:bodyPr rtlCol="0" anchor="ctr"/>
              <a:ls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a:lstStyle>
              <a:p>
                <a:pPr marL="0" marR="0" lvl="0" indent="0" algn="ctr" defTabSz="1219170" rtl="0" eaLnBrk="1" fontAlgn="auto" latinLnBrk="0" hangingPunct="1">
                  <a:lnSpc>
                    <a:spcPct val="100000"/>
                  </a:lnSpc>
                  <a:spcBef>
                    <a:spcPts val="0"/>
                  </a:spcBef>
                  <a:spcAft>
                    <a:spcPts val="0"/>
                  </a:spcAft>
                  <a:buClrTx/>
                  <a:buSzTx/>
                  <a:buFontTx/>
                  <a:buNone/>
                  <a:tabLst/>
                  <a:defRPr/>
                </a:pPr>
                <a:endParaRPr kumimoji="0" lang="zh-CN" altLang="en-US" sz="2400" b="1" i="0" u="none" strike="noStrike" kern="0" cap="none" spc="0" normalizeH="0" baseline="0" noProof="0">
                  <a:ln>
                    <a:noFill/>
                  </a:ln>
                  <a:solidFill>
                    <a:srgbClr val="F8F8F8"/>
                  </a:solidFill>
                  <a:effectLst/>
                  <a:uLnTx/>
                  <a:uFillTx/>
                  <a:latin typeface="微软雅黑" panose="020B0503020204020204" pitchFamily="34" charset="-122"/>
                  <a:ea typeface="微软雅黑"/>
                </a:endParaRPr>
              </a:p>
            </p:txBody>
          </p:sp>
          <p:sp>
            <p:nvSpPr>
              <p:cNvPr id="19" name="矩形 18"/>
              <p:cNvSpPr/>
              <p:nvPr/>
            </p:nvSpPr>
            <p:spPr>
              <a:xfrm>
                <a:off x="1242522" y="2276621"/>
                <a:ext cx="1754984" cy="409469"/>
              </a:xfrm>
              <a:prstGeom prst="rect">
                <a:avLst/>
              </a:prstGeom>
              <a:ln>
                <a:noFill/>
              </a:ln>
            </p:spPr>
            <p:txBody>
              <a:bodyPr wrap="square">
                <a:spAutoFit/>
              </a:bodyPr>
              <a:ls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a:lstStyle>
              <a:p>
                <a:pPr marL="0" marR="0" lvl="0" indent="0" algn="ctr" defTabSz="1219170" rtl="0" eaLnBrk="1" fontAlgn="auto" latinLnBrk="0" hangingPunct="1">
                  <a:lnSpc>
                    <a:spcPct val="100000"/>
                  </a:lnSpc>
                  <a:spcBef>
                    <a:spcPts val="0"/>
                  </a:spcBef>
                  <a:spcAft>
                    <a:spcPts val="0"/>
                  </a:spcAft>
                  <a:buClrTx/>
                  <a:buSzTx/>
                  <a:buFontTx/>
                  <a:buNone/>
                  <a:tabLst/>
                  <a:defRPr/>
                </a:pPr>
                <a:r>
                  <a:rPr kumimoji="0" lang="zh-CN" altLang="en-US" sz="3200" b="1" i="0" u="none" strike="noStrike" kern="0" cap="none" spc="0" normalizeH="0" baseline="0" noProof="0" dirty="0">
                    <a:ln>
                      <a:noFill/>
                    </a:ln>
                    <a:solidFill>
                      <a:srgbClr val="F8F8F8"/>
                    </a:solidFill>
                    <a:effectLst/>
                    <a:uLnTx/>
                    <a:uFillTx/>
                    <a:latin typeface="微软雅黑" panose="020B0503020204020204" pitchFamily="34" charset="-122"/>
                    <a:ea typeface="微软雅黑" panose="020B0503020204020204" pitchFamily="34" charset="-122"/>
                  </a:rPr>
                  <a:t>标题内容</a:t>
                </a:r>
              </a:p>
            </p:txBody>
          </p:sp>
        </p:grpSp>
        <p:grpSp>
          <p:nvGrpSpPr>
            <p:cNvPr id="7" name="组合 6"/>
            <p:cNvGrpSpPr/>
            <p:nvPr/>
          </p:nvGrpSpPr>
          <p:grpSpPr>
            <a:xfrm>
              <a:off x="2876289" y="2355117"/>
              <a:ext cx="1754984" cy="506492"/>
              <a:chOff x="1242522" y="3272029"/>
              <a:chExt cx="1754984" cy="506492"/>
            </a:xfrm>
          </p:grpSpPr>
          <p:sp>
            <p:nvSpPr>
              <p:cNvPr id="16" name="矩形 15"/>
              <p:cNvSpPr/>
              <p:nvPr/>
            </p:nvSpPr>
            <p:spPr>
              <a:xfrm>
                <a:off x="1256590" y="3272029"/>
                <a:ext cx="1740916" cy="506492"/>
              </a:xfrm>
              <a:prstGeom prst="rect">
                <a:avLst/>
              </a:prstGeom>
              <a:solidFill>
                <a:srgbClr val="076655"/>
              </a:solidFill>
              <a:ln w="12700" cap="flat" cmpd="sng" algn="ctr">
                <a:noFill/>
                <a:prstDash val="solid"/>
                <a:miter lim="800000"/>
              </a:ln>
              <a:effectLst/>
            </p:spPr>
            <p:txBody>
              <a:bodyPr rtlCol="0" anchor="ctr"/>
              <a:ls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a:lstStyle>
              <a:p>
                <a:pPr marL="0" marR="0" lvl="0" indent="0" algn="ctr" defTabSz="1219170" rtl="0" eaLnBrk="1" fontAlgn="auto" latinLnBrk="0" hangingPunct="1">
                  <a:lnSpc>
                    <a:spcPct val="100000"/>
                  </a:lnSpc>
                  <a:spcBef>
                    <a:spcPts val="0"/>
                  </a:spcBef>
                  <a:spcAft>
                    <a:spcPts val="0"/>
                  </a:spcAft>
                  <a:buClrTx/>
                  <a:buSzTx/>
                  <a:buFontTx/>
                  <a:buNone/>
                  <a:tabLst/>
                  <a:defRPr/>
                </a:pPr>
                <a:endParaRPr kumimoji="0" lang="zh-CN" altLang="en-US" sz="2400" b="1" i="0" u="none" strike="noStrike" kern="0" cap="none" spc="0" normalizeH="0" baseline="0" noProof="0">
                  <a:ln>
                    <a:noFill/>
                  </a:ln>
                  <a:solidFill>
                    <a:srgbClr val="F8F8F8"/>
                  </a:solidFill>
                  <a:effectLst/>
                  <a:uLnTx/>
                  <a:uFillTx/>
                  <a:latin typeface="微软雅黑" panose="020B0503020204020204" pitchFamily="34" charset="-122"/>
                  <a:ea typeface="微软雅黑"/>
                </a:endParaRPr>
              </a:p>
            </p:txBody>
          </p:sp>
          <p:sp>
            <p:nvSpPr>
              <p:cNvPr id="17" name="矩形 16"/>
              <p:cNvSpPr/>
              <p:nvPr/>
            </p:nvSpPr>
            <p:spPr>
              <a:xfrm>
                <a:off x="1242522" y="3325220"/>
                <a:ext cx="1754983" cy="438581"/>
              </a:xfrm>
              <a:prstGeom prst="rect">
                <a:avLst/>
              </a:prstGeom>
              <a:ln>
                <a:noFill/>
              </a:ln>
            </p:spPr>
            <p:txBody>
              <a:bodyPr wrap="square">
                <a:spAutoFit/>
              </a:bodyPr>
              <a:ls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a:lstStyle>
              <a:p>
                <a:pPr marL="0" marR="0" lvl="0" indent="0" algn="ctr" defTabSz="1219261" rtl="0" eaLnBrk="1" fontAlgn="auto" latinLnBrk="0" hangingPunct="1">
                  <a:lnSpc>
                    <a:spcPct val="100000"/>
                  </a:lnSpc>
                  <a:spcBef>
                    <a:spcPts val="0"/>
                  </a:spcBef>
                  <a:spcAft>
                    <a:spcPts val="0"/>
                  </a:spcAft>
                  <a:buClrTx/>
                  <a:buSzTx/>
                  <a:buFontTx/>
                  <a:buNone/>
                  <a:tabLst/>
                  <a:defRPr/>
                </a:pPr>
                <a:r>
                  <a:rPr kumimoji="0" lang="zh-CN" altLang="en-US" sz="3200" b="1" i="0" u="none" strike="noStrike" kern="0" cap="none" spc="0" normalizeH="0" baseline="0" noProof="0" dirty="0">
                    <a:ln>
                      <a:noFill/>
                    </a:ln>
                    <a:solidFill>
                      <a:srgbClr val="F8F8F8"/>
                    </a:solidFill>
                    <a:effectLst/>
                    <a:uLnTx/>
                    <a:uFillTx/>
                    <a:latin typeface="微软雅黑" panose="020B0503020204020204" pitchFamily="34" charset="-122"/>
                    <a:ea typeface="微软雅黑" panose="020B0503020204020204" pitchFamily="34" charset="-122"/>
                  </a:rPr>
                  <a:t>标题内容</a:t>
                </a:r>
              </a:p>
            </p:txBody>
          </p:sp>
        </p:grpSp>
        <p:grpSp>
          <p:nvGrpSpPr>
            <p:cNvPr id="8" name="组合 7"/>
            <p:cNvGrpSpPr/>
            <p:nvPr/>
          </p:nvGrpSpPr>
          <p:grpSpPr>
            <a:xfrm>
              <a:off x="4861858" y="2355117"/>
              <a:ext cx="1787684" cy="506492"/>
              <a:chOff x="1209822" y="4319607"/>
              <a:chExt cx="1787684" cy="506492"/>
            </a:xfrm>
          </p:grpSpPr>
          <p:sp>
            <p:nvSpPr>
              <p:cNvPr id="14" name="矩形 13"/>
              <p:cNvSpPr/>
              <p:nvPr/>
            </p:nvSpPr>
            <p:spPr>
              <a:xfrm>
                <a:off x="1256590" y="4319607"/>
                <a:ext cx="1740916" cy="506492"/>
              </a:xfrm>
              <a:prstGeom prst="rect">
                <a:avLst/>
              </a:prstGeom>
              <a:solidFill>
                <a:srgbClr val="076655"/>
              </a:solidFill>
              <a:ln w="12700" cap="flat" cmpd="sng" algn="ctr">
                <a:noFill/>
                <a:prstDash val="solid"/>
                <a:miter lim="800000"/>
              </a:ln>
              <a:effectLst/>
            </p:spPr>
            <p:txBody>
              <a:bodyPr rtlCol="0" anchor="ctr"/>
              <a:ls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a:lstStyle>
              <a:p>
                <a:pPr marL="0" marR="0" lvl="0" indent="0" algn="ctr" defTabSz="1219170" rtl="0" eaLnBrk="1" fontAlgn="auto" latinLnBrk="0" hangingPunct="1">
                  <a:lnSpc>
                    <a:spcPct val="100000"/>
                  </a:lnSpc>
                  <a:spcBef>
                    <a:spcPts val="0"/>
                  </a:spcBef>
                  <a:spcAft>
                    <a:spcPts val="0"/>
                  </a:spcAft>
                  <a:buClrTx/>
                  <a:buSzTx/>
                  <a:buFontTx/>
                  <a:buNone/>
                  <a:tabLst/>
                  <a:defRPr/>
                </a:pPr>
                <a:endParaRPr kumimoji="0" lang="zh-CN" altLang="en-US" sz="2400" b="1" i="0" u="none" strike="noStrike" kern="0" cap="none" spc="0" normalizeH="0" baseline="0" noProof="0">
                  <a:ln>
                    <a:noFill/>
                  </a:ln>
                  <a:solidFill>
                    <a:srgbClr val="F8F8F8"/>
                  </a:solidFill>
                  <a:effectLst/>
                  <a:uLnTx/>
                  <a:uFillTx/>
                  <a:latin typeface="微软雅黑" panose="020B0503020204020204" pitchFamily="34" charset="-122"/>
                  <a:ea typeface="微软雅黑"/>
                </a:endParaRPr>
              </a:p>
            </p:txBody>
          </p:sp>
          <p:sp>
            <p:nvSpPr>
              <p:cNvPr id="15" name="矩形 14"/>
              <p:cNvSpPr/>
              <p:nvPr/>
            </p:nvSpPr>
            <p:spPr>
              <a:xfrm>
                <a:off x="1209822" y="4370544"/>
                <a:ext cx="1787683" cy="438581"/>
              </a:xfrm>
              <a:prstGeom prst="rect">
                <a:avLst/>
              </a:prstGeom>
              <a:ln>
                <a:noFill/>
              </a:ln>
            </p:spPr>
            <p:txBody>
              <a:bodyPr wrap="square">
                <a:spAutoFit/>
              </a:bodyPr>
              <a:ls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a:lstStyle>
              <a:p>
                <a:pPr marL="0" marR="0" lvl="0" indent="0" algn="ctr" defTabSz="1219261" rtl="0" eaLnBrk="1" fontAlgn="auto" latinLnBrk="0" hangingPunct="1">
                  <a:lnSpc>
                    <a:spcPct val="100000"/>
                  </a:lnSpc>
                  <a:spcBef>
                    <a:spcPts val="0"/>
                  </a:spcBef>
                  <a:spcAft>
                    <a:spcPts val="0"/>
                  </a:spcAft>
                  <a:buClrTx/>
                  <a:buSzTx/>
                  <a:buFontTx/>
                  <a:buNone/>
                  <a:tabLst/>
                  <a:defRPr/>
                </a:pPr>
                <a:r>
                  <a:rPr kumimoji="0" lang="zh-CN" altLang="en-US" sz="3200" b="1" i="0" u="none" strike="noStrike" kern="0" cap="none" spc="0" normalizeH="0" baseline="0" noProof="0" dirty="0">
                    <a:ln>
                      <a:noFill/>
                    </a:ln>
                    <a:solidFill>
                      <a:srgbClr val="F8F8F8"/>
                    </a:solidFill>
                    <a:effectLst/>
                    <a:uLnTx/>
                    <a:uFillTx/>
                    <a:latin typeface="微软雅黑" panose="020B0503020204020204" pitchFamily="34" charset="-122"/>
                    <a:ea typeface="微软雅黑" panose="020B0503020204020204" pitchFamily="34" charset="-122"/>
                  </a:rPr>
                  <a:t>标题内容</a:t>
                </a:r>
              </a:p>
            </p:txBody>
          </p:sp>
        </p:grpSp>
        <p:grpSp>
          <p:nvGrpSpPr>
            <p:cNvPr id="9" name="组合 8"/>
            <p:cNvGrpSpPr/>
            <p:nvPr/>
          </p:nvGrpSpPr>
          <p:grpSpPr>
            <a:xfrm>
              <a:off x="6926894" y="2352863"/>
              <a:ext cx="1769052" cy="506492"/>
              <a:chOff x="1228454" y="5367185"/>
              <a:chExt cx="1769052" cy="506492"/>
            </a:xfrm>
          </p:grpSpPr>
          <p:sp>
            <p:nvSpPr>
              <p:cNvPr id="12" name="矩形 11"/>
              <p:cNvSpPr/>
              <p:nvPr/>
            </p:nvSpPr>
            <p:spPr>
              <a:xfrm>
                <a:off x="1256590" y="5367185"/>
                <a:ext cx="1740916" cy="506492"/>
              </a:xfrm>
              <a:prstGeom prst="rect">
                <a:avLst/>
              </a:prstGeom>
              <a:solidFill>
                <a:srgbClr val="076655"/>
              </a:solidFill>
              <a:ln w="12700" cap="flat" cmpd="sng" algn="ctr">
                <a:noFill/>
                <a:prstDash val="solid"/>
                <a:miter lim="800000"/>
              </a:ln>
              <a:effectLst/>
            </p:spPr>
            <p:txBody>
              <a:bodyPr rtlCol="0" anchor="ctr"/>
              <a:ls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a:lstStyle>
              <a:p>
                <a:pPr marL="0" marR="0" lvl="0" indent="0" algn="ctr" defTabSz="1219170" rtl="0" eaLnBrk="1" fontAlgn="auto" latinLnBrk="0" hangingPunct="1">
                  <a:lnSpc>
                    <a:spcPct val="100000"/>
                  </a:lnSpc>
                  <a:spcBef>
                    <a:spcPts val="0"/>
                  </a:spcBef>
                  <a:spcAft>
                    <a:spcPts val="0"/>
                  </a:spcAft>
                  <a:buClrTx/>
                  <a:buSzTx/>
                  <a:buFontTx/>
                  <a:buNone/>
                  <a:tabLst/>
                  <a:defRPr/>
                </a:pPr>
                <a:endParaRPr kumimoji="0" lang="zh-CN" altLang="en-US" sz="2400" b="1" i="0" u="none" strike="noStrike" kern="0" cap="none" spc="0" normalizeH="0" baseline="0" noProof="0">
                  <a:ln>
                    <a:noFill/>
                  </a:ln>
                  <a:solidFill>
                    <a:srgbClr val="F8F8F8"/>
                  </a:solidFill>
                  <a:effectLst/>
                  <a:uLnTx/>
                  <a:uFillTx/>
                  <a:latin typeface="微软雅黑" panose="020B0503020204020204" pitchFamily="34" charset="-122"/>
                  <a:ea typeface="微软雅黑"/>
                </a:endParaRPr>
              </a:p>
            </p:txBody>
          </p:sp>
          <p:sp>
            <p:nvSpPr>
              <p:cNvPr id="13" name="矩形 12"/>
              <p:cNvSpPr/>
              <p:nvPr/>
            </p:nvSpPr>
            <p:spPr>
              <a:xfrm>
                <a:off x="1228454" y="5420376"/>
                <a:ext cx="1769051" cy="438581"/>
              </a:xfrm>
              <a:prstGeom prst="rect">
                <a:avLst/>
              </a:prstGeom>
              <a:ln>
                <a:noFill/>
              </a:ln>
            </p:spPr>
            <p:txBody>
              <a:bodyPr wrap="square">
                <a:spAutoFit/>
              </a:bodyPr>
              <a:ls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a:lstStyle>
              <a:p>
                <a:pPr marL="0" marR="0" lvl="0" indent="0" algn="ctr" defTabSz="1219261" rtl="0" eaLnBrk="1" fontAlgn="auto" latinLnBrk="0" hangingPunct="1">
                  <a:lnSpc>
                    <a:spcPct val="100000"/>
                  </a:lnSpc>
                  <a:spcBef>
                    <a:spcPts val="0"/>
                  </a:spcBef>
                  <a:spcAft>
                    <a:spcPts val="0"/>
                  </a:spcAft>
                  <a:buClrTx/>
                  <a:buSzTx/>
                  <a:buFontTx/>
                  <a:buNone/>
                  <a:tabLst/>
                  <a:defRPr/>
                </a:pPr>
                <a:r>
                  <a:rPr kumimoji="0" lang="zh-CN" altLang="en-US" sz="3200" b="1" i="0" u="none" strike="noStrike" kern="0" cap="none" spc="0" normalizeH="0" baseline="0" noProof="0" dirty="0">
                    <a:ln>
                      <a:noFill/>
                    </a:ln>
                    <a:solidFill>
                      <a:srgbClr val="F8F8F8"/>
                    </a:solidFill>
                    <a:effectLst/>
                    <a:uLnTx/>
                    <a:uFillTx/>
                    <a:latin typeface="微软雅黑" panose="020B0503020204020204" pitchFamily="34" charset="-122"/>
                    <a:ea typeface="微软雅黑" panose="020B0503020204020204" pitchFamily="34" charset="-122"/>
                  </a:rPr>
                  <a:t>标题内容</a:t>
                </a:r>
              </a:p>
            </p:txBody>
          </p:sp>
        </p:grpSp>
        <p:sp>
          <p:nvSpPr>
            <p:cNvPr id="10" name="下箭头 9"/>
            <p:cNvSpPr/>
            <p:nvPr/>
          </p:nvSpPr>
          <p:spPr>
            <a:xfrm rot="16200000">
              <a:off x="4459667" y="2477701"/>
              <a:ext cx="524151" cy="274473"/>
            </a:xfrm>
            <a:prstGeom prst="downArrow">
              <a:avLst/>
            </a:prstGeom>
            <a:solidFill>
              <a:srgbClr val="076655"/>
            </a:solidFill>
            <a:ln w="12700" cap="flat" cmpd="sng" algn="ctr">
              <a:noFill/>
              <a:prstDash val="solid"/>
              <a:miter lim="800000"/>
            </a:ln>
            <a:effectLst/>
          </p:spPr>
          <p:txBody>
            <a:bodyPr rtlCol="0" anchor="ctr"/>
            <a:ls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a:lstStyle>
            <a:p>
              <a:pPr marL="0" marR="0" lvl="0" indent="0" algn="ctr" defTabSz="121917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rgbClr val="F8F8F8"/>
                </a:solidFill>
                <a:effectLst/>
                <a:uLnTx/>
                <a:uFillTx/>
                <a:latin typeface="微软雅黑" panose="020B0503020204020204" pitchFamily="34" charset="-122"/>
                <a:ea typeface="微软雅黑"/>
              </a:endParaRPr>
            </a:p>
          </p:txBody>
        </p:sp>
        <p:sp>
          <p:nvSpPr>
            <p:cNvPr id="11" name="下箭头 10"/>
            <p:cNvSpPr/>
            <p:nvPr/>
          </p:nvSpPr>
          <p:spPr>
            <a:xfrm rot="16200000">
              <a:off x="6479573" y="2476594"/>
              <a:ext cx="524151" cy="274473"/>
            </a:xfrm>
            <a:prstGeom prst="downArrow">
              <a:avLst/>
            </a:prstGeom>
            <a:solidFill>
              <a:srgbClr val="076655"/>
            </a:solidFill>
            <a:ln w="12700" cap="flat" cmpd="sng" algn="ctr">
              <a:noFill/>
              <a:prstDash val="solid"/>
              <a:miter lim="800000"/>
            </a:ln>
            <a:effectLst/>
          </p:spPr>
          <p:txBody>
            <a:bodyPr rtlCol="0" anchor="ctr"/>
            <a:ls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a:lstStyle>
            <a:p>
              <a:pPr marL="0" marR="0" lvl="0" indent="0" algn="ctr" defTabSz="121917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rgbClr val="F8F8F8"/>
                </a:solidFill>
                <a:effectLst/>
                <a:uLnTx/>
                <a:uFillTx/>
                <a:latin typeface="微软雅黑" panose="020B0503020204020204" pitchFamily="34" charset="-122"/>
                <a:ea typeface="微软雅黑"/>
              </a:endParaRPr>
            </a:p>
          </p:txBody>
        </p:sp>
      </p:grpSp>
      <p:grpSp>
        <p:nvGrpSpPr>
          <p:cNvPr id="20" name="组合 19"/>
          <p:cNvGrpSpPr/>
          <p:nvPr/>
        </p:nvGrpSpPr>
        <p:grpSpPr>
          <a:xfrm>
            <a:off x="771824" y="3570026"/>
            <a:ext cx="2566061" cy="2021621"/>
            <a:chOff x="559222" y="2286995"/>
            <a:chExt cx="1924546" cy="1516216"/>
          </a:xfrm>
        </p:grpSpPr>
        <p:sp>
          <p:nvSpPr>
            <p:cNvPr id="21" name="圆角矩形标注 20"/>
            <p:cNvSpPr/>
            <p:nvPr/>
          </p:nvSpPr>
          <p:spPr>
            <a:xfrm>
              <a:off x="559222" y="2286995"/>
              <a:ext cx="1851657" cy="1516216"/>
            </a:xfrm>
            <a:prstGeom prst="wedgeRoundRectCallout">
              <a:avLst>
                <a:gd name="adj1" fmla="val -19313"/>
                <a:gd name="adj2" fmla="val -71106"/>
                <a:gd name="adj3" fmla="val 16667"/>
              </a:avLst>
            </a:prstGeom>
            <a:noFill/>
            <a:ln w="38100" cap="flat" cmpd="sng" algn="ctr">
              <a:solidFill>
                <a:srgbClr val="076655"/>
              </a:solidFill>
              <a:prstDash val="solid"/>
              <a:miter lim="800000"/>
            </a:ln>
            <a:effectLst/>
          </p:spPr>
          <p:txBody>
            <a:bodyPr rtlCol="0" anchor="ctr"/>
            <a:ls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a:lstStyle>
            <a:p>
              <a:pPr marL="0" marR="0" lvl="0" indent="0" algn="ctr" defTabSz="1219170" rtl="0" eaLnBrk="1" fontAlgn="auto" latinLnBrk="0" hangingPunct="1">
                <a:lnSpc>
                  <a:spcPct val="150000"/>
                </a:lnSpc>
                <a:spcBef>
                  <a:spcPts val="0"/>
                </a:spcBef>
                <a:spcAft>
                  <a:spcPts val="0"/>
                </a:spcAft>
                <a:buClrTx/>
                <a:buSzTx/>
                <a:buFontTx/>
                <a:buNone/>
                <a:tabLst/>
                <a:defRPr/>
              </a:pPr>
              <a:endParaRPr kumimoji="0" lang="zh-CN" altLang="en-US" sz="1867" b="0" i="0" u="none" strike="noStrike" kern="0" cap="none" spc="0" normalizeH="0" baseline="0" noProof="0">
                <a:ln>
                  <a:noFill/>
                </a:ln>
                <a:solidFill>
                  <a:prstClr val="white"/>
                </a:solidFill>
                <a:effectLst/>
                <a:uLnTx/>
                <a:uFillTx/>
                <a:latin typeface="微软雅黑" panose="020B0503020204020204" pitchFamily="34" charset="-122"/>
                <a:ea typeface="微软雅黑"/>
              </a:endParaRPr>
            </a:p>
          </p:txBody>
        </p:sp>
        <p:sp>
          <p:nvSpPr>
            <p:cNvPr id="22" name="文本框 44"/>
            <p:cNvSpPr txBox="1"/>
            <p:nvPr/>
          </p:nvSpPr>
          <p:spPr>
            <a:xfrm>
              <a:off x="652118" y="2554327"/>
              <a:ext cx="1831650" cy="992579"/>
            </a:xfrm>
            <a:prstGeom prst="rect">
              <a:avLst/>
            </a:prstGeom>
            <a:noFill/>
          </p:spPr>
          <p:txBody>
            <a:bodyPr wrap="square" rtlCol="0">
              <a:spAutoFit/>
            </a:bodyPr>
            <a:ls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a:lstStyle>
            <a:p>
              <a:pPr marL="0" marR="0" lvl="0" indent="0" algn="l" defTabSz="1219261" rtl="0" eaLnBrk="1" fontAlgn="base" latinLnBrk="0" hangingPunct="1">
                <a:lnSpc>
                  <a:spcPct val="100000"/>
                </a:lnSpc>
                <a:spcBef>
                  <a:spcPct val="0"/>
                </a:spcBef>
                <a:spcAft>
                  <a:spcPct val="0"/>
                </a:spcAft>
                <a:buClrTx/>
                <a:buSzTx/>
                <a:buFontTx/>
                <a:buNone/>
                <a:tabLst/>
                <a:defRPr/>
              </a:pPr>
              <a:r>
                <a:rPr kumimoji="0" lang="zh-CN" altLang="en-US" sz="1600" b="0" i="0" u="none" strike="noStrike" kern="1200" cap="none" spc="0" normalizeH="0" baseline="0" noProof="0" dirty="0">
                  <a:ln>
                    <a:noFill/>
                  </a:ln>
                  <a:solidFill>
                    <a:srgbClr val="181818"/>
                  </a:solidFill>
                  <a:effectLst/>
                  <a:uLnTx/>
                  <a:uFillTx/>
                  <a:latin typeface="微软雅黑" pitchFamily="34" charset="-122"/>
                  <a:ea typeface="微软雅黑" pitchFamily="34" charset="-122"/>
                </a:rPr>
                <a:t>请输入您要的内容</a:t>
              </a:r>
              <a:endParaRPr kumimoji="0" lang="en-US" altLang="zh-CN" sz="1600" b="0" i="0" u="none" strike="noStrike" kern="1200" cap="none" spc="0" normalizeH="0" baseline="0" noProof="0" dirty="0">
                <a:ln>
                  <a:noFill/>
                </a:ln>
                <a:solidFill>
                  <a:srgbClr val="181818"/>
                </a:solidFill>
                <a:effectLst/>
                <a:uLnTx/>
                <a:uFillTx/>
                <a:latin typeface="微软雅黑" pitchFamily="34" charset="-122"/>
                <a:ea typeface="微软雅黑" pitchFamily="34" charset="-122"/>
              </a:endParaRPr>
            </a:p>
            <a:p>
              <a:pPr marL="0" marR="0" lvl="0" indent="0" algn="l" defTabSz="1219261" rtl="0" eaLnBrk="1" fontAlgn="base" latinLnBrk="0" hangingPunct="1">
                <a:lnSpc>
                  <a:spcPct val="100000"/>
                </a:lnSpc>
                <a:spcBef>
                  <a:spcPct val="0"/>
                </a:spcBef>
                <a:spcAft>
                  <a:spcPct val="0"/>
                </a:spcAft>
                <a:buClrTx/>
                <a:buSzTx/>
                <a:buFontTx/>
                <a:buNone/>
                <a:tabLst/>
                <a:defRPr/>
              </a:pPr>
              <a:r>
                <a:rPr kumimoji="0" lang="zh-CN" altLang="en-US" sz="1600" b="0" i="0" u="none" strike="noStrike" kern="1200" cap="none" spc="0" normalizeH="0" baseline="0" noProof="0" dirty="0">
                  <a:ln>
                    <a:noFill/>
                  </a:ln>
                  <a:solidFill>
                    <a:srgbClr val="181818"/>
                  </a:solidFill>
                  <a:effectLst/>
                  <a:uLnTx/>
                  <a:uFillTx/>
                  <a:latin typeface="微软雅黑" pitchFamily="34" charset="-122"/>
                  <a:ea typeface="微软雅黑" pitchFamily="34" charset="-122"/>
                </a:rPr>
                <a:t>请输入您要的内容</a:t>
              </a:r>
            </a:p>
            <a:p>
              <a:pPr marL="0" marR="0" lvl="0" indent="0" algn="l" defTabSz="1219261" rtl="0" eaLnBrk="1" fontAlgn="base" latinLnBrk="0" hangingPunct="1">
                <a:lnSpc>
                  <a:spcPct val="100000"/>
                </a:lnSpc>
                <a:spcBef>
                  <a:spcPct val="0"/>
                </a:spcBef>
                <a:spcAft>
                  <a:spcPct val="0"/>
                </a:spcAft>
                <a:buClrTx/>
                <a:buSzTx/>
                <a:buFontTx/>
                <a:buNone/>
                <a:tabLst/>
                <a:defRPr/>
              </a:pPr>
              <a:r>
                <a:rPr kumimoji="0" lang="zh-CN" altLang="en-US" sz="1600" b="0" i="0" u="none" strike="noStrike" kern="1200" cap="none" spc="0" normalizeH="0" baseline="0" noProof="0" dirty="0">
                  <a:ln>
                    <a:noFill/>
                  </a:ln>
                  <a:solidFill>
                    <a:srgbClr val="181818"/>
                  </a:solidFill>
                  <a:effectLst/>
                  <a:uLnTx/>
                  <a:uFillTx/>
                  <a:latin typeface="微软雅黑" pitchFamily="34" charset="-122"/>
                  <a:ea typeface="微软雅黑" pitchFamily="34" charset="-122"/>
                </a:rPr>
                <a:t>请输入您要的内容</a:t>
              </a:r>
            </a:p>
            <a:p>
              <a:pPr marL="0" marR="0" lvl="0" indent="0" algn="l" defTabSz="1219261" rtl="0" eaLnBrk="1" fontAlgn="base" latinLnBrk="0" hangingPunct="1">
                <a:lnSpc>
                  <a:spcPct val="100000"/>
                </a:lnSpc>
                <a:spcBef>
                  <a:spcPct val="0"/>
                </a:spcBef>
                <a:spcAft>
                  <a:spcPct val="0"/>
                </a:spcAft>
                <a:buClrTx/>
                <a:buSzTx/>
                <a:buFontTx/>
                <a:buNone/>
                <a:tabLst/>
                <a:defRPr/>
              </a:pPr>
              <a:r>
                <a:rPr kumimoji="0" lang="zh-CN" altLang="en-US" sz="1600" b="0" i="0" u="none" strike="noStrike" kern="1200" cap="none" spc="0" normalizeH="0" baseline="0" noProof="0" dirty="0">
                  <a:ln>
                    <a:noFill/>
                  </a:ln>
                  <a:solidFill>
                    <a:srgbClr val="181818"/>
                  </a:solidFill>
                  <a:effectLst/>
                  <a:uLnTx/>
                  <a:uFillTx/>
                  <a:latin typeface="微软雅黑" pitchFamily="34" charset="-122"/>
                  <a:ea typeface="微软雅黑" pitchFamily="34" charset="-122"/>
                </a:rPr>
                <a:t>请输入您要的内容</a:t>
              </a:r>
            </a:p>
            <a:p>
              <a:pPr marL="0" marR="0" lvl="0" indent="0" algn="l" defTabSz="1219261" rtl="0" eaLnBrk="1" fontAlgn="base" latinLnBrk="0" hangingPunct="1">
                <a:lnSpc>
                  <a:spcPct val="100000"/>
                </a:lnSpc>
                <a:spcBef>
                  <a:spcPct val="0"/>
                </a:spcBef>
                <a:spcAft>
                  <a:spcPct val="0"/>
                </a:spcAft>
                <a:buClrTx/>
                <a:buSzTx/>
                <a:buFontTx/>
                <a:buNone/>
                <a:tabLst/>
                <a:defRPr/>
              </a:pPr>
              <a:endParaRPr kumimoji="0" lang="zh-CN" altLang="en-US" sz="1600" b="0" i="0" u="none" strike="noStrike" kern="1200" cap="none" spc="0" normalizeH="0" baseline="0" noProof="0" dirty="0">
                <a:ln>
                  <a:noFill/>
                </a:ln>
                <a:solidFill>
                  <a:srgbClr val="181818"/>
                </a:solidFill>
                <a:effectLst/>
                <a:uLnTx/>
                <a:uFillTx/>
                <a:latin typeface="微软雅黑" pitchFamily="34" charset="-122"/>
                <a:ea typeface="微软雅黑" pitchFamily="34" charset="-122"/>
              </a:endParaRPr>
            </a:p>
          </p:txBody>
        </p:sp>
      </p:grpSp>
      <p:grpSp>
        <p:nvGrpSpPr>
          <p:cNvPr id="23" name="组合 22"/>
          <p:cNvGrpSpPr/>
          <p:nvPr/>
        </p:nvGrpSpPr>
        <p:grpSpPr>
          <a:xfrm>
            <a:off x="3426816" y="3506433"/>
            <a:ext cx="2561268" cy="2085216"/>
            <a:chOff x="2550466" y="2239299"/>
            <a:chExt cx="1920951" cy="1563912"/>
          </a:xfrm>
        </p:grpSpPr>
        <p:sp>
          <p:nvSpPr>
            <p:cNvPr id="24" name="圆角矩形标注 23"/>
            <p:cNvSpPr/>
            <p:nvPr/>
          </p:nvSpPr>
          <p:spPr>
            <a:xfrm>
              <a:off x="2550466" y="2239299"/>
              <a:ext cx="1851657" cy="1563912"/>
            </a:xfrm>
            <a:prstGeom prst="wedgeRoundRectCallout">
              <a:avLst>
                <a:gd name="adj1" fmla="val -20832"/>
                <a:gd name="adj2" fmla="val -72175"/>
                <a:gd name="adj3" fmla="val 16667"/>
              </a:avLst>
            </a:prstGeom>
            <a:noFill/>
            <a:ln w="38100" cap="flat" cmpd="sng" algn="ctr">
              <a:solidFill>
                <a:srgbClr val="076655"/>
              </a:solidFill>
              <a:prstDash val="solid"/>
              <a:miter lim="800000"/>
            </a:ln>
            <a:effectLst/>
          </p:spPr>
          <p:txBody>
            <a:bodyPr rtlCol="0" anchor="ctr"/>
            <a:ls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a:lstStyle>
            <a:p>
              <a:pPr marL="0" marR="0" lvl="0" indent="0" algn="ctr" defTabSz="1219170" rtl="0" eaLnBrk="1" fontAlgn="auto" latinLnBrk="0" hangingPunct="1">
                <a:lnSpc>
                  <a:spcPct val="150000"/>
                </a:lnSpc>
                <a:spcBef>
                  <a:spcPts val="0"/>
                </a:spcBef>
                <a:spcAft>
                  <a:spcPts val="0"/>
                </a:spcAft>
                <a:buClrTx/>
                <a:buSzTx/>
                <a:buFontTx/>
                <a:buNone/>
                <a:tabLst/>
                <a:defRPr/>
              </a:pPr>
              <a:endParaRPr kumimoji="0" lang="zh-CN" altLang="en-US" sz="1867" b="0" i="0" u="none" strike="noStrike" kern="0" cap="none" spc="0" normalizeH="0" baseline="0" noProof="0">
                <a:ln>
                  <a:noFill/>
                </a:ln>
                <a:solidFill>
                  <a:prstClr val="white"/>
                </a:solidFill>
                <a:effectLst/>
                <a:uLnTx/>
                <a:uFillTx/>
                <a:latin typeface="微软雅黑" panose="020B0503020204020204" pitchFamily="34" charset="-122"/>
                <a:ea typeface="微软雅黑"/>
              </a:endParaRPr>
            </a:p>
          </p:txBody>
        </p:sp>
        <p:sp>
          <p:nvSpPr>
            <p:cNvPr id="25" name="文本框 44"/>
            <p:cNvSpPr txBox="1"/>
            <p:nvPr/>
          </p:nvSpPr>
          <p:spPr>
            <a:xfrm>
              <a:off x="2639767" y="2554327"/>
              <a:ext cx="1831650" cy="992579"/>
            </a:xfrm>
            <a:prstGeom prst="rect">
              <a:avLst/>
            </a:prstGeom>
            <a:noFill/>
          </p:spPr>
          <p:txBody>
            <a:bodyPr wrap="square" rtlCol="0">
              <a:spAutoFit/>
            </a:bodyPr>
            <a:ls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a:lstStyle>
            <a:p>
              <a:pPr marL="0" marR="0" lvl="0" indent="0" algn="l" defTabSz="1219261" rtl="0" eaLnBrk="1" fontAlgn="base" latinLnBrk="0" hangingPunct="1">
                <a:lnSpc>
                  <a:spcPct val="100000"/>
                </a:lnSpc>
                <a:spcBef>
                  <a:spcPct val="0"/>
                </a:spcBef>
                <a:spcAft>
                  <a:spcPct val="0"/>
                </a:spcAft>
                <a:buClrTx/>
                <a:buSzTx/>
                <a:buFontTx/>
                <a:buNone/>
                <a:tabLst/>
                <a:defRPr/>
              </a:pPr>
              <a:r>
                <a:rPr kumimoji="0" lang="zh-CN" altLang="en-US" sz="1600" b="0" i="0" u="none" strike="noStrike" kern="1200" cap="none" spc="0" normalizeH="0" baseline="0" noProof="0" dirty="0">
                  <a:ln>
                    <a:noFill/>
                  </a:ln>
                  <a:solidFill>
                    <a:srgbClr val="181818"/>
                  </a:solidFill>
                  <a:effectLst/>
                  <a:uLnTx/>
                  <a:uFillTx/>
                  <a:latin typeface="微软雅黑" pitchFamily="34" charset="-122"/>
                  <a:ea typeface="微软雅黑" pitchFamily="34" charset="-122"/>
                </a:rPr>
                <a:t>请输入您要的内容</a:t>
              </a:r>
              <a:endParaRPr kumimoji="0" lang="en-US" altLang="zh-CN" sz="1600" b="0" i="0" u="none" strike="noStrike" kern="1200" cap="none" spc="0" normalizeH="0" baseline="0" noProof="0" dirty="0">
                <a:ln>
                  <a:noFill/>
                </a:ln>
                <a:solidFill>
                  <a:srgbClr val="181818"/>
                </a:solidFill>
                <a:effectLst/>
                <a:uLnTx/>
                <a:uFillTx/>
                <a:latin typeface="微软雅黑" pitchFamily="34" charset="-122"/>
                <a:ea typeface="微软雅黑" pitchFamily="34" charset="-122"/>
              </a:endParaRPr>
            </a:p>
            <a:p>
              <a:pPr marL="0" marR="0" lvl="0" indent="0" algn="l" defTabSz="1219261" rtl="0" eaLnBrk="1" fontAlgn="base" latinLnBrk="0" hangingPunct="1">
                <a:lnSpc>
                  <a:spcPct val="100000"/>
                </a:lnSpc>
                <a:spcBef>
                  <a:spcPct val="0"/>
                </a:spcBef>
                <a:spcAft>
                  <a:spcPct val="0"/>
                </a:spcAft>
                <a:buClrTx/>
                <a:buSzTx/>
                <a:buFontTx/>
                <a:buNone/>
                <a:tabLst/>
                <a:defRPr/>
              </a:pPr>
              <a:r>
                <a:rPr kumimoji="0" lang="zh-CN" altLang="en-US" sz="1600" b="0" i="0" u="none" strike="noStrike" kern="1200" cap="none" spc="0" normalizeH="0" baseline="0" noProof="0" dirty="0">
                  <a:ln>
                    <a:noFill/>
                  </a:ln>
                  <a:solidFill>
                    <a:srgbClr val="181818"/>
                  </a:solidFill>
                  <a:effectLst/>
                  <a:uLnTx/>
                  <a:uFillTx/>
                  <a:latin typeface="微软雅黑" pitchFamily="34" charset="-122"/>
                  <a:ea typeface="微软雅黑" pitchFamily="34" charset="-122"/>
                </a:rPr>
                <a:t>请输入您要的内容</a:t>
              </a:r>
            </a:p>
            <a:p>
              <a:pPr marL="0" marR="0" lvl="0" indent="0" algn="l" defTabSz="1219261" rtl="0" eaLnBrk="1" fontAlgn="base" latinLnBrk="0" hangingPunct="1">
                <a:lnSpc>
                  <a:spcPct val="100000"/>
                </a:lnSpc>
                <a:spcBef>
                  <a:spcPct val="0"/>
                </a:spcBef>
                <a:spcAft>
                  <a:spcPct val="0"/>
                </a:spcAft>
                <a:buClrTx/>
                <a:buSzTx/>
                <a:buFontTx/>
                <a:buNone/>
                <a:tabLst/>
                <a:defRPr/>
              </a:pPr>
              <a:r>
                <a:rPr kumimoji="0" lang="zh-CN" altLang="en-US" sz="1600" b="0" i="0" u="none" strike="noStrike" kern="1200" cap="none" spc="0" normalizeH="0" baseline="0" noProof="0" dirty="0">
                  <a:ln>
                    <a:noFill/>
                  </a:ln>
                  <a:solidFill>
                    <a:srgbClr val="181818"/>
                  </a:solidFill>
                  <a:effectLst/>
                  <a:uLnTx/>
                  <a:uFillTx/>
                  <a:latin typeface="微软雅黑" pitchFamily="34" charset="-122"/>
                  <a:ea typeface="微软雅黑" pitchFamily="34" charset="-122"/>
                </a:rPr>
                <a:t>请输入您要的内容</a:t>
              </a:r>
            </a:p>
            <a:p>
              <a:pPr marL="0" marR="0" lvl="0" indent="0" algn="l" defTabSz="1219261" rtl="0" eaLnBrk="1" fontAlgn="base" latinLnBrk="0" hangingPunct="1">
                <a:lnSpc>
                  <a:spcPct val="100000"/>
                </a:lnSpc>
                <a:spcBef>
                  <a:spcPct val="0"/>
                </a:spcBef>
                <a:spcAft>
                  <a:spcPct val="0"/>
                </a:spcAft>
                <a:buClrTx/>
                <a:buSzTx/>
                <a:buFontTx/>
                <a:buNone/>
                <a:tabLst/>
                <a:defRPr/>
              </a:pPr>
              <a:r>
                <a:rPr kumimoji="0" lang="zh-CN" altLang="en-US" sz="1600" b="0" i="0" u="none" strike="noStrike" kern="1200" cap="none" spc="0" normalizeH="0" baseline="0" noProof="0" dirty="0">
                  <a:ln>
                    <a:noFill/>
                  </a:ln>
                  <a:solidFill>
                    <a:srgbClr val="181818"/>
                  </a:solidFill>
                  <a:effectLst/>
                  <a:uLnTx/>
                  <a:uFillTx/>
                  <a:latin typeface="微软雅黑" pitchFamily="34" charset="-122"/>
                  <a:ea typeface="微软雅黑" pitchFamily="34" charset="-122"/>
                </a:rPr>
                <a:t>请输入您要的内容</a:t>
              </a:r>
            </a:p>
            <a:p>
              <a:pPr marL="0" marR="0" lvl="0" indent="0" algn="l" defTabSz="1219261" rtl="0" eaLnBrk="1" fontAlgn="base" latinLnBrk="0" hangingPunct="1">
                <a:lnSpc>
                  <a:spcPct val="100000"/>
                </a:lnSpc>
                <a:spcBef>
                  <a:spcPct val="0"/>
                </a:spcBef>
                <a:spcAft>
                  <a:spcPct val="0"/>
                </a:spcAft>
                <a:buClrTx/>
                <a:buSzTx/>
                <a:buFontTx/>
                <a:buNone/>
                <a:tabLst/>
                <a:defRPr/>
              </a:pPr>
              <a:endParaRPr kumimoji="0" lang="zh-CN" altLang="en-US" sz="1600" b="0" i="0" u="none" strike="noStrike" kern="1200" cap="none" spc="0" normalizeH="0" baseline="0" noProof="0" dirty="0">
                <a:ln>
                  <a:noFill/>
                </a:ln>
                <a:solidFill>
                  <a:srgbClr val="181818"/>
                </a:solidFill>
                <a:effectLst/>
                <a:uLnTx/>
                <a:uFillTx/>
                <a:latin typeface="微软雅黑" pitchFamily="34" charset="-122"/>
                <a:ea typeface="微软雅黑" pitchFamily="34" charset="-122"/>
              </a:endParaRPr>
            </a:p>
          </p:txBody>
        </p:sp>
      </p:grpSp>
      <p:grpSp>
        <p:nvGrpSpPr>
          <p:cNvPr id="26" name="组合 25"/>
          <p:cNvGrpSpPr/>
          <p:nvPr/>
        </p:nvGrpSpPr>
        <p:grpSpPr>
          <a:xfrm>
            <a:off x="6147073" y="3498902"/>
            <a:ext cx="2622043" cy="2092745"/>
            <a:chOff x="4590659" y="2233651"/>
            <a:chExt cx="1966532" cy="1569559"/>
          </a:xfrm>
        </p:grpSpPr>
        <p:sp>
          <p:nvSpPr>
            <p:cNvPr id="27" name="圆角矩形标注 26"/>
            <p:cNvSpPr/>
            <p:nvPr/>
          </p:nvSpPr>
          <p:spPr>
            <a:xfrm>
              <a:off x="4590659" y="2233651"/>
              <a:ext cx="1851657" cy="1569559"/>
            </a:xfrm>
            <a:prstGeom prst="wedgeRoundRectCallout">
              <a:avLst>
                <a:gd name="adj1" fmla="val -22351"/>
                <a:gd name="adj2" fmla="val -67709"/>
                <a:gd name="adj3" fmla="val 16667"/>
              </a:avLst>
            </a:prstGeom>
            <a:noFill/>
            <a:ln w="38100" cap="flat" cmpd="sng" algn="ctr">
              <a:solidFill>
                <a:srgbClr val="076655"/>
              </a:solidFill>
              <a:prstDash val="solid"/>
              <a:miter lim="800000"/>
            </a:ln>
            <a:effectLst/>
          </p:spPr>
          <p:txBody>
            <a:bodyPr rtlCol="0" anchor="ctr"/>
            <a:ls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a:lstStyle>
            <a:p>
              <a:pPr marL="0" marR="0" lvl="0" indent="0" algn="ctr" defTabSz="1219170" rtl="0" eaLnBrk="1" fontAlgn="auto" latinLnBrk="0" hangingPunct="1">
                <a:lnSpc>
                  <a:spcPct val="150000"/>
                </a:lnSpc>
                <a:spcBef>
                  <a:spcPts val="0"/>
                </a:spcBef>
                <a:spcAft>
                  <a:spcPts val="0"/>
                </a:spcAft>
                <a:buClrTx/>
                <a:buSzTx/>
                <a:buFontTx/>
                <a:buNone/>
                <a:tabLst/>
                <a:defRPr/>
              </a:pPr>
              <a:endParaRPr kumimoji="0" lang="zh-CN" altLang="en-US" sz="1867" b="0" i="0" u="none" strike="noStrike" kern="0" cap="none" spc="0" normalizeH="0" baseline="0" noProof="0">
                <a:ln>
                  <a:noFill/>
                </a:ln>
                <a:solidFill>
                  <a:prstClr val="white"/>
                </a:solidFill>
                <a:effectLst/>
                <a:uLnTx/>
                <a:uFillTx/>
                <a:latin typeface="微软雅黑" panose="020B0503020204020204" pitchFamily="34" charset="-122"/>
                <a:ea typeface="微软雅黑"/>
              </a:endParaRPr>
            </a:p>
          </p:txBody>
        </p:sp>
        <p:sp>
          <p:nvSpPr>
            <p:cNvPr id="28" name="文本框 44"/>
            <p:cNvSpPr txBox="1"/>
            <p:nvPr/>
          </p:nvSpPr>
          <p:spPr>
            <a:xfrm>
              <a:off x="4725541" y="2554327"/>
              <a:ext cx="1831650" cy="992579"/>
            </a:xfrm>
            <a:prstGeom prst="rect">
              <a:avLst/>
            </a:prstGeom>
            <a:noFill/>
          </p:spPr>
          <p:txBody>
            <a:bodyPr wrap="square" rtlCol="0">
              <a:spAutoFit/>
            </a:bodyPr>
            <a:ls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a:lstStyle>
            <a:p>
              <a:pPr marL="0" marR="0" lvl="0" indent="0" algn="l" defTabSz="1219261" rtl="0" eaLnBrk="1" fontAlgn="base" latinLnBrk="0" hangingPunct="1">
                <a:lnSpc>
                  <a:spcPct val="100000"/>
                </a:lnSpc>
                <a:spcBef>
                  <a:spcPct val="0"/>
                </a:spcBef>
                <a:spcAft>
                  <a:spcPct val="0"/>
                </a:spcAft>
                <a:buClrTx/>
                <a:buSzTx/>
                <a:buFontTx/>
                <a:buNone/>
                <a:tabLst/>
                <a:defRPr/>
              </a:pPr>
              <a:r>
                <a:rPr kumimoji="0" lang="zh-CN" altLang="en-US" sz="1600" b="0" i="0" u="none" strike="noStrike" kern="1200" cap="none" spc="0" normalizeH="0" baseline="0" noProof="0" dirty="0">
                  <a:ln>
                    <a:noFill/>
                  </a:ln>
                  <a:solidFill>
                    <a:srgbClr val="181818"/>
                  </a:solidFill>
                  <a:effectLst/>
                  <a:uLnTx/>
                  <a:uFillTx/>
                  <a:latin typeface="微软雅黑" pitchFamily="34" charset="-122"/>
                  <a:ea typeface="微软雅黑" pitchFamily="34" charset="-122"/>
                </a:rPr>
                <a:t>请输入您要的内容</a:t>
              </a:r>
              <a:endParaRPr kumimoji="0" lang="en-US" altLang="zh-CN" sz="1600" b="0" i="0" u="none" strike="noStrike" kern="1200" cap="none" spc="0" normalizeH="0" baseline="0" noProof="0" dirty="0">
                <a:ln>
                  <a:noFill/>
                </a:ln>
                <a:solidFill>
                  <a:srgbClr val="181818"/>
                </a:solidFill>
                <a:effectLst/>
                <a:uLnTx/>
                <a:uFillTx/>
                <a:latin typeface="微软雅黑" pitchFamily="34" charset="-122"/>
                <a:ea typeface="微软雅黑" pitchFamily="34" charset="-122"/>
              </a:endParaRPr>
            </a:p>
            <a:p>
              <a:pPr marL="0" marR="0" lvl="0" indent="0" algn="l" defTabSz="1219261" rtl="0" eaLnBrk="1" fontAlgn="base" latinLnBrk="0" hangingPunct="1">
                <a:lnSpc>
                  <a:spcPct val="100000"/>
                </a:lnSpc>
                <a:spcBef>
                  <a:spcPct val="0"/>
                </a:spcBef>
                <a:spcAft>
                  <a:spcPct val="0"/>
                </a:spcAft>
                <a:buClrTx/>
                <a:buSzTx/>
                <a:buFontTx/>
                <a:buNone/>
                <a:tabLst/>
                <a:defRPr/>
              </a:pPr>
              <a:r>
                <a:rPr kumimoji="0" lang="zh-CN" altLang="en-US" sz="1600" b="0" i="0" u="none" strike="noStrike" kern="1200" cap="none" spc="0" normalizeH="0" baseline="0" noProof="0" dirty="0">
                  <a:ln>
                    <a:noFill/>
                  </a:ln>
                  <a:solidFill>
                    <a:srgbClr val="181818"/>
                  </a:solidFill>
                  <a:effectLst/>
                  <a:uLnTx/>
                  <a:uFillTx/>
                  <a:latin typeface="微软雅黑" pitchFamily="34" charset="-122"/>
                  <a:ea typeface="微软雅黑" pitchFamily="34" charset="-122"/>
                </a:rPr>
                <a:t>请输入您要的内容</a:t>
              </a:r>
            </a:p>
            <a:p>
              <a:pPr marL="0" marR="0" lvl="0" indent="0" algn="l" defTabSz="1219261" rtl="0" eaLnBrk="1" fontAlgn="base" latinLnBrk="0" hangingPunct="1">
                <a:lnSpc>
                  <a:spcPct val="100000"/>
                </a:lnSpc>
                <a:spcBef>
                  <a:spcPct val="0"/>
                </a:spcBef>
                <a:spcAft>
                  <a:spcPct val="0"/>
                </a:spcAft>
                <a:buClrTx/>
                <a:buSzTx/>
                <a:buFontTx/>
                <a:buNone/>
                <a:tabLst/>
                <a:defRPr/>
              </a:pPr>
              <a:r>
                <a:rPr kumimoji="0" lang="zh-CN" altLang="en-US" sz="1600" b="0" i="0" u="none" strike="noStrike" kern="1200" cap="none" spc="0" normalizeH="0" baseline="0" noProof="0" dirty="0">
                  <a:ln>
                    <a:noFill/>
                  </a:ln>
                  <a:solidFill>
                    <a:srgbClr val="181818"/>
                  </a:solidFill>
                  <a:effectLst/>
                  <a:uLnTx/>
                  <a:uFillTx/>
                  <a:latin typeface="微软雅黑" pitchFamily="34" charset="-122"/>
                  <a:ea typeface="微软雅黑" pitchFamily="34" charset="-122"/>
                </a:rPr>
                <a:t>请输入您要的内容</a:t>
              </a:r>
            </a:p>
            <a:p>
              <a:pPr marL="0" marR="0" lvl="0" indent="0" algn="l" defTabSz="1219261" rtl="0" eaLnBrk="1" fontAlgn="base" latinLnBrk="0" hangingPunct="1">
                <a:lnSpc>
                  <a:spcPct val="100000"/>
                </a:lnSpc>
                <a:spcBef>
                  <a:spcPct val="0"/>
                </a:spcBef>
                <a:spcAft>
                  <a:spcPct val="0"/>
                </a:spcAft>
                <a:buClrTx/>
                <a:buSzTx/>
                <a:buFontTx/>
                <a:buNone/>
                <a:tabLst/>
                <a:defRPr/>
              </a:pPr>
              <a:r>
                <a:rPr kumimoji="0" lang="zh-CN" altLang="en-US" sz="1600" b="0" i="0" u="none" strike="noStrike" kern="1200" cap="none" spc="0" normalizeH="0" baseline="0" noProof="0" dirty="0">
                  <a:ln>
                    <a:noFill/>
                  </a:ln>
                  <a:solidFill>
                    <a:srgbClr val="181818"/>
                  </a:solidFill>
                  <a:effectLst/>
                  <a:uLnTx/>
                  <a:uFillTx/>
                  <a:latin typeface="微软雅黑" pitchFamily="34" charset="-122"/>
                  <a:ea typeface="微软雅黑" pitchFamily="34" charset="-122"/>
                </a:rPr>
                <a:t>请输入您要的内容</a:t>
              </a:r>
            </a:p>
            <a:p>
              <a:pPr marL="0" marR="0" lvl="0" indent="0" algn="l" defTabSz="1219261" rtl="0" eaLnBrk="1" fontAlgn="base" latinLnBrk="0" hangingPunct="1">
                <a:lnSpc>
                  <a:spcPct val="100000"/>
                </a:lnSpc>
                <a:spcBef>
                  <a:spcPct val="0"/>
                </a:spcBef>
                <a:spcAft>
                  <a:spcPct val="0"/>
                </a:spcAft>
                <a:buClrTx/>
                <a:buSzTx/>
                <a:buFontTx/>
                <a:buNone/>
                <a:tabLst/>
                <a:defRPr/>
              </a:pPr>
              <a:endParaRPr kumimoji="0" lang="zh-CN" altLang="en-US" sz="1600" b="0" i="0" u="none" strike="noStrike" kern="1200" cap="none" spc="0" normalizeH="0" baseline="0" noProof="0" dirty="0">
                <a:ln>
                  <a:noFill/>
                </a:ln>
                <a:solidFill>
                  <a:srgbClr val="181818"/>
                </a:solidFill>
                <a:effectLst/>
                <a:uLnTx/>
                <a:uFillTx/>
                <a:latin typeface="微软雅黑" pitchFamily="34" charset="-122"/>
                <a:ea typeface="微软雅黑" pitchFamily="34" charset="-122"/>
              </a:endParaRPr>
            </a:p>
          </p:txBody>
        </p:sp>
      </p:grpSp>
      <p:grpSp>
        <p:nvGrpSpPr>
          <p:cNvPr id="29" name="组合 28"/>
          <p:cNvGrpSpPr/>
          <p:nvPr/>
        </p:nvGrpSpPr>
        <p:grpSpPr>
          <a:xfrm>
            <a:off x="8913357" y="3496978"/>
            <a:ext cx="2505957" cy="2094669"/>
            <a:chOff x="6665372" y="2232208"/>
            <a:chExt cx="1879468" cy="1571002"/>
          </a:xfrm>
        </p:grpSpPr>
        <p:sp>
          <p:nvSpPr>
            <p:cNvPr id="30" name="圆角矩形标注 29"/>
            <p:cNvSpPr/>
            <p:nvPr/>
          </p:nvSpPr>
          <p:spPr>
            <a:xfrm>
              <a:off x="6665372" y="2232208"/>
              <a:ext cx="1851657" cy="1571002"/>
            </a:xfrm>
            <a:prstGeom prst="wedgeRoundRectCallout">
              <a:avLst>
                <a:gd name="adj1" fmla="val 18673"/>
                <a:gd name="adj2" fmla="val -70405"/>
                <a:gd name="adj3" fmla="val 16667"/>
              </a:avLst>
            </a:prstGeom>
            <a:noFill/>
            <a:ln w="38100" cap="flat" cmpd="sng" algn="ctr">
              <a:solidFill>
                <a:srgbClr val="076655"/>
              </a:solidFill>
              <a:prstDash val="solid"/>
              <a:miter lim="800000"/>
            </a:ln>
            <a:effectLst/>
          </p:spPr>
          <p:txBody>
            <a:bodyPr rtlCol="0" anchor="ctr"/>
            <a:ls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a:lstStyle>
            <a:p>
              <a:pPr marL="0" marR="0" lvl="0" indent="0" algn="ctr" defTabSz="1219170" rtl="0" eaLnBrk="1" fontAlgn="auto" latinLnBrk="0" hangingPunct="1">
                <a:lnSpc>
                  <a:spcPct val="150000"/>
                </a:lnSpc>
                <a:spcBef>
                  <a:spcPts val="0"/>
                </a:spcBef>
                <a:spcAft>
                  <a:spcPts val="0"/>
                </a:spcAft>
                <a:buClrTx/>
                <a:buSzTx/>
                <a:buFontTx/>
                <a:buNone/>
                <a:tabLst/>
                <a:defRPr/>
              </a:pPr>
              <a:endParaRPr kumimoji="0" lang="zh-CN" altLang="en-US" sz="1867" b="0" i="0" u="none" strike="noStrike" kern="0" cap="none" spc="0" normalizeH="0" baseline="0" noProof="0">
                <a:ln>
                  <a:noFill/>
                </a:ln>
                <a:solidFill>
                  <a:prstClr val="white"/>
                </a:solidFill>
                <a:effectLst/>
                <a:uLnTx/>
                <a:uFillTx/>
                <a:latin typeface="微软雅黑" panose="020B0503020204020204" pitchFamily="34" charset="-122"/>
                <a:ea typeface="微软雅黑"/>
              </a:endParaRPr>
            </a:p>
          </p:txBody>
        </p:sp>
        <p:sp>
          <p:nvSpPr>
            <p:cNvPr id="31" name="文本框 44"/>
            <p:cNvSpPr txBox="1"/>
            <p:nvPr/>
          </p:nvSpPr>
          <p:spPr>
            <a:xfrm>
              <a:off x="6713190" y="2554327"/>
              <a:ext cx="1831650" cy="992579"/>
            </a:xfrm>
            <a:prstGeom prst="rect">
              <a:avLst/>
            </a:prstGeom>
            <a:noFill/>
          </p:spPr>
          <p:txBody>
            <a:bodyPr wrap="square" rtlCol="0">
              <a:spAutoFit/>
            </a:bodyPr>
            <a:ls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a:lstStyle>
            <a:p>
              <a:pPr marL="0" marR="0" lvl="0" indent="0" algn="l" defTabSz="1219261" rtl="0" eaLnBrk="1" fontAlgn="base" latinLnBrk="0" hangingPunct="1">
                <a:lnSpc>
                  <a:spcPct val="100000"/>
                </a:lnSpc>
                <a:spcBef>
                  <a:spcPct val="0"/>
                </a:spcBef>
                <a:spcAft>
                  <a:spcPct val="0"/>
                </a:spcAft>
                <a:buClrTx/>
                <a:buSzTx/>
                <a:buFontTx/>
                <a:buNone/>
                <a:tabLst/>
                <a:defRPr/>
              </a:pPr>
              <a:r>
                <a:rPr kumimoji="0" lang="zh-CN" altLang="en-US" sz="1600" b="0" i="0" u="none" strike="noStrike" kern="1200" cap="none" spc="0" normalizeH="0" baseline="0" noProof="0" dirty="0">
                  <a:ln>
                    <a:noFill/>
                  </a:ln>
                  <a:solidFill>
                    <a:srgbClr val="181818"/>
                  </a:solidFill>
                  <a:effectLst/>
                  <a:uLnTx/>
                  <a:uFillTx/>
                  <a:latin typeface="微软雅黑" pitchFamily="34" charset="-122"/>
                  <a:ea typeface="微软雅黑" pitchFamily="34" charset="-122"/>
                </a:rPr>
                <a:t>请输入您要的内容</a:t>
              </a:r>
              <a:endParaRPr kumimoji="0" lang="en-US" altLang="zh-CN" sz="1600" b="0" i="0" u="none" strike="noStrike" kern="1200" cap="none" spc="0" normalizeH="0" baseline="0" noProof="0" dirty="0">
                <a:ln>
                  <a:noFill/>
                </a:ln>
                <a:solidFill>
                  <a:srgbClr val="181818"/>
                </a:solidFill>
                <a:effectLst/>
                <a:uLnTx/>
                <a:uFillTx/>
                <a:latin typeface="微软雅黑" pitchFamily="34" charset="-122"/>
                <a:ea typeface="微软雅黑" pitchFamily="34" charset="-122"/>
              </a:endParaRPr>
            </a:p>
            <a:p>
              <a:pPr marL="0" marR="0" lvl="0" indent="0" algn="l" defTabSz="1219261" rtl="0" eaLnBrk="1" fontAlgn="base" latinLnBrk="0" hangingPunct="1">
                <a:lnSpc>
                  <a:spcPct val="100000"/>
                </a:lnSpc>
                <a:spcBef>
                  <a:spcPct val="0"/>
                </a:spcBef>
                <a:spcAft>
                  <a:spcPct val="0"/>
                </a:spcAft>
                <a:buClrTx/>
                <a:buSzTx/>
                <a:buFontTx/>
                <a:buNone/>
                <a:tabLst/>
                <a:defRPr/>
              </a:pPr>
              <a:r>
                <a:rPr kumimoji="0" lang="zh-CN" altLang="en-US" sz="1600" b="0" i="0" u="none" strike="noStrike" kern="1200" cap="none" spc="0" normalizeH="0" baseline="0" noProof="0" dirty="0">
                  <a:ln>
                    <a:noFill/>
                  </a:ln>
                  <a:solidFill>
                    <a:srgbClr val="181818"/>
                  </a:solidFill>
                  <a:effectLst/>
                  <a:uLnTx/>
                  <a:uFillTx/>
                  <a:latin typeface="微软雅黑" pitchFamily="34" charset="-122"/>
                  <a:ea typeface="微软雅黑" pitchFamily="34" charset="-122"/>
                </a:rPr>
                <a:t>请输入您要的内容</a:t>
              </a:r>
            </a:p>
            <a:p>
              <a:pPr marL="0" marR="0" lvl="0" indent="0" algn="l" defTabSz="1219261" rtl="0" eaLnBrk="1" fontAlgn="base" latinLnBrk="0" hangingPunct="1">
                <a:lnSpc>
                  <a:spcPct val="100000"/>
                </a:lnSpc>
                <a:spcBef>
                  <a:spcPct val="0"/>
                </a:spcBef>
                <a:spcAft>
                  <a:spcPct val="0"/>
                </a:spcAft>
                <a:buClrTx/>
                <a:buSzTx/>
                <a:buFontTx/>
                <a:buNone/>
                <a:tabLst/>
                <a:defRPr/>
              </a:pPr>
              <a:r>
                <a:rPr kumimoji="0" lang="zh-CN" altLang="en-US" sz="1600" b="0" i="0" u="none" strike="noStrike" kern="1200" cap="none" spc="0" normalizeH="0" baseline="0" noProof="0" dirty="0">
                  <a:ln>
                    <a:noFill/>
                  </a:ln>
                  <a:solidFill>
                    <a:srgbClr val="181818"/>
                  </a:solidFill>
                  <a:effectLst/>
                  <a:uLnTx/>
                  <a:uFillTx/>
                  <a:latin typeface="微软雅黑" pitchFamily="34" charset="-122"/>
                  <a:ea typeface="微软雅黑" pitchFamily="34" charset="-122"/>
                </a:rPr>
                <a:t>请输入您要的内容</a:t>
              </a:r>
            </a:p>
            <a:p>
              <a:pPr marL="0" marR="0" lvl="0" indent="0" algn="l" defTabSz="1219261" rtl="0" eaLnBrk="1" fontAlgn="base" latinLnBrk="0" hangingPunct="1">
                <a:lnSpc>
                  <a:spcPct val="100000"/>
                </a:lnSpc>
                <a:spcBef>
                  <a:spcPct val="0"/>
                </a:spcBef>
                <a:spcAft>
                  <a:spcPct val="0"/>
                </a:spcAft>
                <a:buClrTx/>
                <a:buSzTx/>
                <a:buFontTx/>
                <a:buNone/>
                <a:tabLst/>
                <a:defRPr/>
              </a:pPr>
              <a:r>
                <a:rPr kumimoji="0" lang="zh-CN" altLang="en-US" sz="1600" b="0" i="0" u="none" strike="noStrike" kern="1200" cap="none" spc="0" normalizeH="0" baseline="0" noProof="0" dirty="0">
                  <a:ln>
                    <a:noFill/>
                  </a:ln>
                  <a:solidFill>
                    <a:srgbClr val="181818"/>
                  </a:solidFill>
                  <a:effectLst/>
                  <a:uLnTx/>
                  <a:uFillTx/>
                  <a:latin typeface="微软雅黑" pitchFamily="34" charset="-122"/>
                  <a:ea typeface="微软雅黑" pitchFamily="34" charset="-122"/>
                </a:rPr>
                <a:t>请输入您要的内容</a:t>
              </a:r>
            </a:p>
            <a:p>
              <a:pPr marL="0" marR="0" lvl="0" indent="0" algn="l" defTabSz="1219261" rtl="0" eaLnBrk="1" fontAlgn="base" latinLnBrk="0" hangingPunct="1">
                <a:lnSpc>
                  <a:spcPct val="100000"/>
                </a:lnSpc>
                <a:spcBef>
                  <a:spcPct val="0"/>
                </a:spcBef>
                <a:spcAft>
                  <a:spcPct val="0"/>
                </a:spcAft>
                <a:buClrTx/>
                <a:buSzTx/>
                <a:buFontTx/>
                <a:buNone/>
                <a:tabLst/>
                <a:defRPr/>
              </a:pPr>
              <a:endParaRPr kumimoji="0" lang="zh-CN" altLang="en-US" sz="1600" b="0" i="0" u="none" strike="noStrike" kern="1200" cap="none" spc="0" normalizeH="0" baseline="0" noProof="0" dirty="0">
                <a:ln>
                  <a:noFill/>
                </a:ln>
                <a:solidFill>
                  <a:srgbClr val="181818"/>
                </a:solidFill>
                <a:effectLst/>
                <a:uLnTx/>
                <a:uFillTx/>
                <a:latin typeface="微软雅黑" pitchFamily="34" charset="-122"/>
                <a:ea typeface="微软雅黑" pitchFamily="34" charset="-122"/>
              </a:endParaRPr>
            </a:p>
          </p:txBody>
        </p:sp>
      </p:grpSp>
    </p:spTree>
    <p:extLst>
      <p:ext uri="{BB962C8B-B14F-4D97-AF65-F5344CB8AC3E}">
        <p14:creationId xmlns:p14="http://schemas.microsoft.com/office/powerpoint/2010/main" val="1528239224"/>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7" presetClass="entr" presetSubtype="0" fill="hold" nodeType="afterEffect">
                                  <p:stCondLst>
                                    <p:cond delay="0"/>
                                  </p:stCondLst>
                                  <p:childTnLst>
                                    <p:set>
                                      <p:cBhvr>
                                        <p:cTn id="11" dur="1" fill="hold">
                                          <p:stCondLst>
                                            <p:cond delay="0"/>
                                          </p:stCondLst>
                                        </p:cTn>
                                        <p:tgtEl>
                                          <p:spTgt spid="20"/>
                                        </p:tgtEl>
                                        <p:attrNameLst>
                                          <p:attrName>style.visibility</p:attrName>
                                        </p:attrNameLst>
                                      </p:cBhvr>
                                      <p:to>
                                        <p:strVal val="visible"/>
                                      </p:to>
                                    </p:set>
                                    <p:animEffect transition="in" filter="fade">
                                      <p:cBhvr>
                                        <p:cTn id="12" dur="1000"/>
                                        <p:tgtEl>
                                          <p:spTgt spid="20"/>
                                        </p:tgtEl>
                                      </p:cBhvr>
                                    </p:animEffect>
                                    <p:anim calcmode="lin" valueType="num">
                                      <p:cBhvr>
                                        <p:cTn id="13" dur="1000" fill="hold"/>
                                        <p:tgtEl>
                                          <p:spTgt spid="20"/>
                                        </p:tgtEl>
                                        <p:attrNameLst>
                                          <p:attrName>ppt_x</p:attrName>
                                        </p:attrNameLst>
                                      </p:cBhvr>
                                      <p:tavLst>
                                        <p:tav tm="0">
                                          <p:val>
                                            <p:strVal val="#ppt_x"/>
                                          </p:val>
                                        </p:tav>
                                        <p:tav tm="100000">
                                          <p:val>
                                            <p:strVal val="#ppt_x"/>
                                          </p:val>
                                        </p:tav>
                                      </p:tavLst>
                                    </p:anim>
                                    <p:anim calcmode="lin" valueType="num">
                                      <p:cBhvr>
                                        <p:cTn id="14" dur="1000" fill="hold"/>
                                        <p:tgtEl>
                                          <p:spTgt spid="20"/>
                                        </p:tgtEl>
                                        <p:attrNameLst>
                                          <p:attrName>ppt_y</p:attrName>
                                        </p:attrNameLst>
                                      </p:cBhvr>
                                      <p:tavLst>
                                        <p:tav tm="0">
                                          <p:val>
                                            <p:strVal val="#ppt_y-.1"/>
                                          </p:val>
                                        </p:tav>
                                        <p:tav tm="100000">
                                          <p:val>
                                            <p:strVal val="#ppt_y"/>
                                          </p:val>
                                        </p:tav>
                                      </p:tavLst>
                                    </p:anim>
                                  </p:childTnLst>
                                </p:cTn>
                              </p:par>
                            </p:childTnLst>
                          </p:cTn>
                        </p:par>
                        <p:par>
                          <p:cTn id="15" fill="hold">
                            <p:stCondLst>
                              <p:cond delay="1500"/>
                            </p:stCondLst>
                            <p:childTnLst>
                              <p:par>
                                <p:cTn id="16" presetID="47" presetClass="entr" presetSubtype="0" fill="hold" nodeType="afterEffect">
                                  <p:stCondLst>
                                    <p:cond delay="0"/>
                                  </p:stCondLst>
                                  <p:childTnLst>
                                    <p:set>
                                      <p:cBhvr>
                                        <p:cTn id="17" dur="1" fill="hold">
                                          <p:stCondLst>
                                            <p:cond delay="0"/>
                                          </p:stCondLst>
                                        </p:cTn>
                                        <p:tgtEl>
                                          <p:spTgt spid="23"/>
                                        </p:tgtEl>
                                        <p:attrNameLst>
                                          <p:attrName>style.visibility</p:attrName>
                                        </p:attrNameLst>
                                      </p:cBhvr>
                                      <p:to>
                                        <p:strVal val="visible"/>
                                      </p:to>
                                    </p:set>
                                    <p:animEffect transition="in" filter="fade">
                                      <p:cBhvr>
                                        <p:cTn id="18" dur="1000"/>
                                        <p:tgtEl>
                                          <p:spTgt spid="23"/>
                                        </p:tgtEl>
                                      </p:cBhvr>
                                    </p:animEffect>
                                    <p:anim calcmode="lin" valueType="num">
                                      <p:cBhvr>
                                        <p:cTn id="19" dur="1000" fill="hold"/>
                                        <p:tgtEl>
                                          <p:spTgt spid="23"/>
                                        </p:tgtEl>
                                        <p:attrNameLst>
                                          <p:attrName>ppt_x</p:attrName>
                                        </p:attrNameLst>
                                      </p:cBhvr>
                                      <p:tavLst>
                                        <p:tav tm="0">
                                          <p:val>
                                            <p:strVal val="#ppt_x"/>
                                          </p:val>
                                        </p:tav>
                                        <p:tav tm="100000">
                                          <p:val>
                                            <p:strVal val="#ppt_x"/>
                                          </p:val>
                                        </p:tav>
                                      </p:tavLst>
                                    </p:anim>
                                    <p:anim calcmode="lin" valueType="num">
                                      <p:cBhvr>
                                        <p:cTn id="20" dur="1000" fill="hold"/>
                                        <p:tgtEl>
                                          <p:spTgt spid="23"/>
                                        </p:tgtEl>
                                        <p:attrNameLst>
                                          <p:attrName>ppt_y</p:attrName>
                                        </p:attrNameLst>
                                      </p:cBhvr>
                                      <p:tavLst>
                                        <p:tav tm="0">
                                          <p:val>
                                            <p:strVal val="#ppt_y-.1"/>
                                          </p:val>
                                        </p:tav>
                                        <p:tav tm="100000">
                                          <p:val>
                                            <p:strVal val="#ppt_y"/>
                                          </p:val>
                                        </p:tav>
                                      </p:tavLst>
                                    </p:anim>
                                  </p:childTnLst>
                                </p:cTn>
                              </p:par>
                            </p:childTnLst>
                          </p:cTn>
                        </p:par>
                        <p:par>
                          <p:cTn id="21" fill="hold">
                            <p:stCondLst>
                              <p:cond delay="2500"/>
                            </p:stCondLst>
                            <p:childTnLst>
                              <p:par>
                                <p:cTn id="22" presetID="47" presetClass="entr" presetSubtype="0" fill="hold" nodeType="afterEffect">
                                  <p:stCondLst>
                                    <p:cond delay="0"/>
                                  </p:stCondLst>
                                  <p:childTnLst>
                                    <p:set>
                                      <p:cBhvr>
                                        <p:cTn id="23" dur="1" fill="hold">
                                          <p:stCondLst>
                                            <p:cond delay="0"/>
                                          </p:stCondLst>
                                        </p:cTn>
                                        <p:tgtEl>
                                          <p:spTgt spid="26"/>
                                        </p:tgtEl>
                                        <p:attrNameLst>
                                          <p:attrName>style.visibility</p:attrName>
                                        </p:attrNameLst>
                                      </p:cBhvr>
                                      <p:to>
                                        <p:strVal val="visible"/>
                                      </p:to>
                                    </p:set>
                                    <p:animEffect transition="in" filter="fade">
                                      <p:cBhvr>
                                        <p:cTn id="24" dur="1000"/>
                                        <p:tgtEl>
                                          <p:spTgt spid="26"/>
                                        </p:tgtEl>
                                      </p:cBhvr>
                                    </p:animEffect>
                                    <p:anim calcmode="lin" valueType="num">
                                      <p:cBhvr>
                                        <p:cTn id="25" dur="1000" fill="hold"/>
                                        <p:tgtEl>
                                          <p:spTgt spid="26"/>
                                        </p:tgtEl>
                                        <p:attrNameLst>
                                          <p:attrName>ppt_x</p:attrName>
                                        </p:attrNameLst>
                                      </p:cBhvr>
                                      <p:tavLst>
                                        <p:tav tm="0">
                                          <p:val>
                                            <p:strVal val="#ppt_x"/>
                                          </p:val>
                                        </p:tav>
                                        <p:tav tm="100000">
                                          <p:val>
                                            <p:strVal val="#ppt_x"/>
                                          </p:val>
                                        </p:tav>
                                      </p:tavLst>
                                    </p:anim>
                                    <p:anim calcmode="lin" valueType="num">
                                      <p:cBhvr>
                                        <p:cTn id="26" dur="1000" fill="hold"/>
                                        <p:tgtEl>
                                          <p:spTgt spid="26"/>
                                        </p:tgtEl>
                                        <p:attrNameLst>
                                          <p:attrName>ppt_y</p:attrName>
                                        </p:attrNameLst>
                                      </p:cBhvr>
                                      <p:tavLst>
                                        <p:tav tm="0">
                                          <p:val>
                                            <p:strVal val="#ppt_y-.1"/>
                                          </p:val>
                                        </p:tav>
                                        <p:tav tm="100000">
                                          <p:val>
                                            <p:strVal val="#ppt_y"/>
                                          </p:val>
                                        </p:tav>
                                      </p:tavLst>
                                    </p:anim>
                                  </p:childTnLst>
                                </p:cTn>
                              </p:par>
                            </p:childTnLst>
                          </p:cTn>
                        </p:par>
                        <p:par>
                          <p:cTn id="27" fill="hold">
                            <p:stCondLst>
                              <p:cond delay="3500"/>
                            </p:stCondLst>
                            <p:childTnLst>
                              <p:par>
                                <p:cTn id="28" presetID="47" presetClass="entr" presetSubtype="0" fill="hold" nodeType="afterEffect">
                                  <p:stCondLst>
                                    <p:cond delay="0"/>
                                  </p:stCondLst>
                                  <p:childTnLst>
                                    <p:set>
                                      <p:cBhvr>
                                        <p:cTn id="29" dur="1" fill="hold">
                                          <p:stCondLst>
                                            <p:cond delay="0"/>
                                          </p:stCondLst>
                                        </p:cTn>
                                        <p:tgtEl>
                                          <p:spTgt spid="29"/>
                                        </p:tgtEl>
                                        <p:attrNameLst>
                                          <p:attrName>style.visibility</p:attrName>
                                        </p:attrNameLst>
                                      </p:cBhvr>
                                      <p:to>
                                        <p:strVal val="visible"/>
                                      </p:to>
                                    </p:set>
                                    <p:animEffect transition="in" filter="fade">
                                      <p:cBhvr>
                                        <p:cTn id="30" dur="1000"/>
                                        <p:tgtEl>
                                          <p:spTgt spid="29"/>
                                        </p:tgtEl>
                                      </p:cBhvr>
                                    </p:animEffect>
                                    <p:anim calcmode="lin" valueType="num">
                                      <p:cBhvr>
                                        <p:cTn id="31" dur="1000" fill="hold"/>
                                        <p:tgtEl>
                                          <p:spTgt spid="29"/>
                                        </p:tgtEl>
                                        <p:attrNameLst>
                                          <p:attrName>ppt_x</p:attrName>
                                        </p:attrNameLst>
                                      </p:cBhvr>
                                      <p:tavLst>
                                        <p:tav tm="0">
                                          <p:val>
                                            <p:strVal val="#ppt_x"/>
                                          </p:val>
                                        </p:tav>
                                        <p:tav tm="100000">
                                          <p:val>
                                            <p:strVal val="#ppt_x"/>
                                          </p:val>
                                        </p:tav>
                                      </p:tavLst>
                                    </p:anim>
                                    <p:anim calcmode="lin" valueType="num">
                                      <p:cBhvr>
                                        <p:cTn id="32" dur="1000" fill="hold"/>
                                        <p:tgtEl>
                                          <p:spTgt spid="2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54"/>
          <p:cNvSpPr txBox="1"/>
          <p:nvPr/>
        </p:nvSpPr>
        <p:spPr>
          <a:xfrm>
            <a:off x="-825829" y="226433"/>
            <a:ext cx="5042228" cy="523220"/>
          </a:xfrm>
          <a:prstGeom prst="rect">
            <a:avLst/>
          </a:prstGeom>
          <a:noFill/>
        </p:spPr>
        <p:txBody>
          <a:bodyPr wrap="square" rtlCol="0">
            <a:spAutoFit/>
          </a:bodyPr>
          <a:lstStyle>
            <a:defPPr>
              <a:defRPr lang="zh-CN"/>
            </a:defPPr>
            <a:lvl1pPr algn="ctr">
              <a:defRPr sz="2800" b="1">
                <a:latin typeface="微软雅黑" panose="020B0503020204020204" pitchFamily="34" charset="-122"/>
                <a:ea typeface="微软雅黑" panose="020B0503020204020204" pitchFamily="34" charset="-122"/>
              </a:defRPr>
            </a:lvl1pPr>
          </a:lstStyle>
          <a:p>
            <a:r>
              <a:rPr lang="zh-CN" altLang="en-US" smtClean="0"/>
              <a:t>点击添加文本标题</a:t>
            </a:r>
            <a:endParaRPr lang="zh-CN" altLang="en-US" dirty="0"/>
          </a:p>
        </p:txBody>
      </p:sp>
      <p:grpSp>
        <p:nvGrpSpPr>
          <p:cNvPr id="3" name="组合 2"/>
          <p:cNvGrpSpPr/>
          <p:nvPr/>
        </p:nvGrpSpPr>
        <p:grpSpPr>
          <a:xfrm>
            <a:off x="4445421" y="1953779"/>
            <a:ext cx="1900883" cy="1911877"/>
            <a:chOff x="3333470" y="1465334"/>
            <a:chExt cx="1425662" cy="1433908"/>
          </a:xfrm>
        </p:grpSpPr>
        <p:sp>
          <p:nvSpPr>
            <p:cNvPr id="4" name="椭圆 75"/>
            <p:cNvSpPr/>
            <p:nvPr/>
          </p:nvSpPr>
          <p:spPr>
            <a:xfrm>
              <a:off x="3333470" y="1465334"/>
              <a:ext cx="1425662" cy="1433908"/>
            </a:xfrm>
            <a:custGeom>
              <a:avLst/>
              <a:gdLst/>
              <a:ahLst/>
              <a:cxnLst/>
              <a:rect l="l" t="t" r="r" b="b"/>
              <a:pathLst>
                <a:path w="1425662" h="1433908">
                  <a:moveTo>
                    <a:pt x="584366" y="0"/>
                  </a:moveTo>
                  <a:cubicBezTo>
                    <a:pt x="667535" y="0"/>
                    <a:pt x="734956" y="67421"/>
                    <a:pt x="734956" y="150590"/>
                  </a:cubicBezTo>
                  <a:cubicBezTo>
                    <a:pt x="734956" y="197370"/>
                    <a:pt x="713626" y="239167"/>
                    <a:pt x="678832" y="265176"/>
                  </a:cubicBezTo>
                  <a:lnTo>
                    <a:pt x="1168733" y="265176"/>
                  </a:lnTo>
                  <a:lnTo>
                    <a:pt x="1168733" y="716520"/>
                  </a:lnTo>
                  <a:cubicBezTo>
                    <a:pt x="1193634" y="695548"/>
                    <a:pt x="1225973" y="684721"/>
                    <a:pt x="1260841" y="684721"/>
                  </a:cubicBezTo>
                  <a:cubicBezTo>
                    <a:pt x="1351870" y="684721"/>
                    <a:pt x="1425662" y="758513"/>
                    <a:pt x="1425662" y="849542"/>
                  </a:cubicBezTo>
                  <a:cubicBezTo>
                    <a:pt x="1425662" y="940571"/>
                    <a:pt x="1351870" y="1014363"/>
                    <a:pt x="1260841" y="1014363"/>
                  </a:cubicBezTo>
                  <a:cubicBezTo>
                    <a:pt x="1225973" y="1014363"/>
                    <a:pt x="1193634" y="1003536"/>
                    <a:pt x="1168733" y="982566"/>
                  </a:cubicBezTo>
                  <a:lnTo>
                    <a:pt x="1168733" y="1433908"/>
                  </a:lnTo>
                  <a:lnTo>
                    <a:pt x="765724" y="1433908"/>
                  </a:lnTo>
                  <a:cubicBezTo>
                    <a:pt x="770905" y="1418114"/>
                    <a:pt x="773249" y="1401256"/>
                    <a:pt x="773249" y="1383851"/>
                  </a:cubicBezTo>
                  <a:cubicBezTo>
                    <a:pt x="773249" y="1279093"/>
                    <a:pt x="688325" y="1194168"/>
                    <a:pt x="583566" y="1194168"/>
                  </a:cubicBezTo>
                  <a:cubicBezTo>
                    <a:pt x="478807" y="1194168"/>
                    <a:pt x="393882" y="1279093"/>
                    <a:pt x="393882" y="1383851"/>
                  </a:cubicBezTo>
                  <a:cubicBezTo>
                    <a:pt x="393882" y="1401256"/>
                    <a:pt x="396227" y="1418114"/>
                    <a:pt x="401408" y="1433908"/>
                  </a:cubicBezTo>
                  <a:lnTo>
                    <a:pt x="0" y="1433908"/>
                  </a:lnTo>
                  <a:lnTo>
                    <a:pt x="0" y="265176"/>
                  </a:lnTo>
                  <a:lnTo>
                    <a:pt x="489901" y="265176"/>
                  </a:lnTo>
                  <a:cubicBezTo>
                    <a:pt x="455106" y="239167"/>
                    <a:pt x="433776" y="197370"/>
                    <a:pt x="433776" y="150590"/>
                  </a:cubicBezTo>
                  <a:cubicBezTo>
                    <a:pt x="433776" y="67421"/>
                    <a:pt x="501197" y="0"/>
                    <a:pt x="584366" y="0"/>
                  </a:cubicBezTo>
                  <a:close/>
                </a:path>
              </a:pathLst>
            </a:custGeom>
            <a:solidFill>
              <a:srgbClr val="076655"/>
            </a:solidFill>
            <a:ln w="25400" cap="flat" cmpd="sng" algn="ctr">
              <a:noFill/>
              <a:prstDash val="solid"/>
            </a:ln>
            <a:effectLst/>
          </p:spPr>
          <p:txBody>
            <a:bodyPr rtlCol="0" anchor="ctr"/>
            <a:lstStyle/>
            <a:p>
              <a:pPr marL="0" marR="0" lvl="0" indent="0" algn="ctr" defTabSz="121916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white"/>
                </a:solidFill>
                <a:effectLst/>
                <a:uLnTx/>
                <a:uFillTx/>
                <a:latin typeface="Calibri"/>
                <a:ea typeface="宋体" panose="02010600030101010101" pitchFamily="2" charset="-122"/>
              </a:endParaRPr>
            </a:p>
          </p:txBody>
        </p:sp>
        <p:sp>
          <p:nvSpPr>
            <p:cNvPr id="6" name="矩形 5"/>
            <p:cNvSpPr/>
            <p:nvPr/>
          </p:nvSpPr>
          <p:spPr>
            <a:xfrm>
              <a:off x="3419872" y="2022234"/>
              <a:ext cx="1008112" cy="500233"/>
            </a:xfrm>
            <a:prstGeom prst="rect">
              <a:avLst/>
            </a:prstGeom>
          </p:spPr>
          <p:txBody>
            <a:bodyPr wrap="square">
              <a:spAutoFit/>
            </a:bodyPr>
            <a:lstStyle/>
            <a:p>
              <a:pPr marL="0" marR="0" lvl="0" indent="0" algn="ctr" defTabSz="1219160" eaLnBrk="1" fontAlgn="auto" latinLnBrk="0" hangingPunct="1">
                <a:lnSpc>
                  <a:spcPct val="100000"/>
                </a:lnSpc>
                <a:spcBef>
                  <a:spcPts val="0"/>
                </a:spcBef>
                <a:spcAft>
                  <a:spcPts val="0"/>
                </a:spcAft>
                <a:buClrTx/>
                <a:buSzTx/>
                <a:buFontTx/>
                <a:buNone/>
                <a:tabLst/>
                <a:defRPr/>
              </a:pPr>
              <a:r>
                <a:rPr kumimoji="0" lang="zh-CN" altLang="en-US" sz="1867" b="1" i="0" u="none" strike="noStrike" kern="0" cap="none" spc="0" normalizeH="0" baseline="0" noProof="0" dirty="0" smtClean="0">
                  <a:ln>
                    <a:noFill/>
                  </a:ln>
                  <a:solidFill>
                    <a:prstClr val="white"/>
                  </a:solidFill>
                  <a:effectLst/>
                  <a:uLnTx/>
                  <a:uFillTx/>
                  <a:latin typeface="微软雅黑" pitchFamily="34" charset="-122"/>
                  <a:ea typeface="微软雅黑" pitchFamily="34" charset="-122"/>
                </a:rPr>
                <a:t>添加</a:t>
              </a:r>
              <a:endParaRPr kumimoji="0" lang="en-US" altLang="zh-CN" sz="1867" b="1" i="0" u="none" strike="noStrike" kern="0" cap="none" spc="0" normalizeH="0" baseline="0" noProof="0" dirty="0" smtClean="0">
                <a:ln>
                  <a:noFill/>
                </a:ln>
                <a:solidFill>
                  <a:prstClr val="white"/>
                </a:solidFill>
                <a:effectLst/>
                <a:uLnTx/>
                <a:uFillTx/>
                <a:latin typeface="微软雅黑" pitchFamily="34" charset="-122"/>
                <a:ea typeface="微软雅黑" pitchFamily="34" charset="-122"/>
              </a:endParaRPr>
            </a:p>
            <a:p>
              <a:pPr marL="0" marR="0" lvl="0" indent="0" algn="ctr" defTabSz="1219160" eaLnBrk="1" fontAlgn="auto" latinLnBrk="0" hangingPunct="1">
                <a:lnSpc>
                  <a:spcPct val="100000"/>
                </a:lnSpc>
                <a:spcBef>
                  <a:spcPts val="0"/>
                </a:spcBef>
                <a:spcAft>
                  <a:spcPts val="0"/>
                </a:spcAft>
                <a:buClrTx/>
                <a:buSzTx/>
                <a:buFontTx/>
                <a:buNone/>
                <a:tabLst/>
                <a:defRPr/>
              </a:pPr>
              <a:r>
                <a:rPr kumimoji="0" lang="zh-CN" altLang="en-US" sz="1867" b="1" i="0" u="none" strike="noStrike" kern="0" cap="none" spc="0" normalizeH="0" baseline="0" noProof="0" dirty="0" smtClean="0">
                  <a:ln>
                    <a:noFill/>
                  </a:ln>
                  <a:solidFill>
                    <a:prstClr val="white"/>
                  </a:solidFill>
                  <a:effectLst/>
                  <a:uLnTx/>
                  <a:uFillTx/>
                  <a:latin typeface="微软雅黑" pitchFamily="34" charset="-122"/>
                  <a:ea typeface="微软雅黑" pitchFamily="34" charset="-122"/>
                </a:rPr>
                <a:t>文本</a:t>
              </a:r>
              <a:endParaRPr kumimoji="0" lang="en-US" altLang="zh-CN" sz="1867" b="1" i="0" u="none" strike="noStrike" kern="0" cap="none" spc="0" normalizeH="0" baseline="0" noProof="0" dirty="0" smtClean="0">
                <a:ln>
                  <a:noFill/>
                </a:ln>
                <a:solidFill>
                  <a:prstClr val="white"/>
                </a:solidFill>
                <a:effectLst/>
                <a:uLnTx/>
                <a:uFillTx/>
                <a:latin typeface="微软雅黑" pitchFamily="34" charset="-122"/>
                <a:ea typeface="微软雅黑" pitchFamily="34" charset="-122"/>
              </a:endParaRPr>
            </a:p>
          </p:txBody>
        </p:sp>
      </p:grpSp>
      <p:grpSp>
        <p:nvGrpSpPr>
          <p:cNvPr id="7" name="组合 6"/>
          <p:cNvGrpSpPr/>
          <p:nvPr/>
        </p:nvGrpSpPr>
        <p:grpSpPr>
          <a:xfrm>
            <a:off x="4128575" y="3585960"/>
            <a:ext cx="1875155" cy="1856747"/>
            <a:chOff x="3095836" y="2689470"/>
            <a:chExt cx="1406366" cy="1392560"/>
          </a:xfrm>
        </p:grpSpPr>
        <p:sp>
          <p:nvSpPr>
            <p:cNvPr id="8" name="矩形 65"/>
            <p:cNvSpPr/>
            <p:nvPr/>
          </p:nvSpPr>
          <p:spPr>
            <a:xfrm>
              <a:off x="3095836" y="2689470"/>
              <a:ext cx="1406366" cy="1392560"/>
            </a:xfrm>
            <a:custGeom>
              <a:avLst/>
              <a:gdLst/>
              <a:ahLst/>
              <a:cxnLst/>
              <a:rect l="l" t="t" r="r" b="b"/>
              <a:pathLst>
                <a:path w="1406366" h="1392560">
                  <a:moveTo>
                    <a:pt x="822000" y="0"/>
                  </a:moveTo>
                  <a:cubicBezTo>
                    <a:pt x="913029" y="0"/>
                    <a:pt x="986821" y="73793"/>
                    <a:pt x="986821" y="164821"/>
                  </a:cubicBezTo>
                  <a:cubicBezTo>
                    <a:pt x="986821" y="185675"/>
                    <a:pt x="982948" y="205623"/>
                    <a:pt x="975467" y="223828"/>
                  </a:cubicBezTo>
                  <a:lnTo>
                    <a:pt x="1406366" y="223828"/>
                  </a:lnTo>
                  <a:lnTo>
                    <a:pt x="1406366" y="633859"/>
                  </a:lnTo>
                  <a:cubicBezTo>
                    <a:pt x="1386081" y="625588"/>
                    <a:pt x="1363875" y="621361"/>
                    <a:pt x="1340681" y="621361"/>
                  </a:cubicBezTo>
                  <a:cubicBezTo>
                    <a:pt x="1237497" y="621361"/>
                    <a:pt x="1153848" y="705009"/>
                    <a:pt x="1153848" y="808194"/>
                  </a:cubicBezTo>
                  <a:cubicBezTo>
                    <a:pt x="1153848" y="911379"/>
                    <a:pt x="1237497" y="995027"/>
                    <a:pt x="1340681" y="995027"/>
                  </a:cubicBezTo>
                  <a:cubicBezTo>
                    <a:pt x="1363875" y="995027"/>
                    <a:pt x="1386081" y="990802"/>
                    <a:pt x="1406366" y="982530"/>
                  </a:cubicBezTo>
                  <a:lnTo>
                    <a:pt x="1406366" y="1392560"/>
                  </a:lnTo>
                  <a:lnTo>
                    <a:pt x="237634" y="1392560"/>
                  </a:lnTo>
                  <a:lnTo>
                    <a:pt x="237634" y="927784"/>
                  </a:lnTo>
                  <a:cubicBezTo>
                    <a:pt x="214351" y="948086"/>
                    <a:pt x="183720" y="958784"/>
                    <a:pt x="150590" y="958784"/>
                  </a:cubicBezTo>
                  <a:cubicBezTo>
                    <a:pt x="67421" y="958784"/>
                    <a:pt x="0" y="891363"/>
                    <a:pt x="0" y="808194"/>
                  </a:cubicBezTo>
                  <a:cubicBezTo>
                    <a:pt x="0" y="725025"/>
                    <a:pt x="67421" y="657604"/>
                    <a:pt x="150590" y="657604"/>
                  </a:cubicBezTo>
                  <a:cubicBezTo>
                    <a:pt x="183720" y="657604"/>
                    <a:pt x="214351" y="668302"/>
                    <a:pt x="237634" y="688604"/>
                  </a:cubicBezTo>
                  <a:lnTo>
                    <a:pt x="237634" y="223828"/>
                  </a:lnTo>
                  <a:lnTo>
                    <a:pt x="668533" y="223828"/>
                  </a:lnTo>
                  <a:cubicBezTo>
                    <a:pt x="661052" y="205623"/>
                    <a:pt x="657179" y="185675"/>
                    <a:pt x="657179" y="164821"/>
                  </a:cubicBezTo>
                  <a:cubicBezTo>
                    <a:pt x="657179" y="73793"/>
                    <a:pt x="730972" y="0"/>
                    <a:pt x="822000" y="0"/>
                  </a:cubicBezTo>
                  <a:close/>
                </a:path>
              </a:pathLst>
            </a:custGeom>
            <a:solidFill>
              <a:srgbClr val="076655"/>
            </a:solidFill>
            <a:ln w="25400" cap="flat" cmpd="sng" algn="ctr">
              <a:noFill/>
              <a:prstDash val="solid"/>
            </a:ln>
            <a:effectLst/>
          </p:spPr>
          <p:txBody>
            <a:bodyPr rtlCol="0" anchor="ctr"/>
            <a:lstStyle/>
            <a:p>
              <a:pPr marL="0" marR="0" lvl="0" indent="0" algn="ctr" defTabSz="121916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white"/>
                </a:solidFill>
                <a:effectLst/>
                <a:uLnTx/>
                <a:uFillTx/>
                <a:latin typeface="Calibri"/>
                <a:ea typeface="宋体" panose="02010600030101010101" pitchFamily="2" charset="-122"/>
              </a:endParaRPr>
            </a:p>
          </p:txBody>
        </p:sp>
        <p:sp>
          <p:nvSpPr>
            <p:cNvPr id="9" name="矩形 8"/>
            <p:cNvSpPr/>
            <p:nvPr/>
          </p:nvSpPr>
          <p:spPr>
            <a:xfrm>
              <a:off x="3419872" y="3210366"/>
              <a:ext cx="1008112" cy="500233"/>
            </a:xfrm>
            <a:prstGeom prst="rect">
              <a:avLst/>
            </a:prstGeom>
          </p:spPr>
          <p:txBody>
            <a:bodyPr wrap="square">
              <a:spAutoFit/>
            </a:bodyPr>
            <a:lstStyle/>
            <a:p>
              <a:pPr marL="0" marR="0" lvl="0" indent="0" algn="ctr" defTabSz="1219160" eaLnBrk="1" fontAlgn="auto" latinLnBrk="0" hangingPunct="1">
                <a:lnSpc>
                  <a:spcPct val="100000"/>
                </a:lnSpc>
                <a:spcBef>
                  <a:spcPts val="0"/>
                </a:spcBef>
                <a:spcAft>
                  <a:spcPts val="0"/>
                </a:spcAft>
                <a:buClrTx/>
                <a:buSzTx/>
                <a:buFontTx/>
                <a:buNone/>
                <a:tabLst/>
                <a:defRPr/>
              </a:pPr>
              <a:r>
                <a:rPr kumimoji="0" lang="zh-CN" altLang="en-US" sz="1867" b="1" i="0" u="none" strike="noStrike" kern="0" cap="none" spc="0" normalizeH="0" baseline="0" noProof="0" dirty="0" smtClean="0">
                  <a:ln>
                    <a:noFill/>
                  </a:ln>
                  <a:solidFill>
                    <a:prstClr val="white"/>
                  </a:solidFill>
                  <a:effectLst/>
                  <a:uLnTx/>
                  <a:uFillTx/>
                  <a:latin typeface="微软雅黑" pitchFamily="34" charset="-122"/>
                  <a:ea typeface="微软雅黑" pitchFamily="34" charset="-122"/>
                </a:rPr>
                <a:t>添加</a:t>
              </a:r>
              <a:endParaRPr kumimoji="0" lang="en-US" altLang="zh-CN" sz="1867" b="1" i="0" u="none" strike="noStrike" kern="0" cap="none" spc="0" normalizeH="0" baseline="0" noProof="0" dirty="0" smtClean="0">
                <a:ln>
                  <a:noFill/>
                </a:ln>
                <a:solidFill>
                  <a:prstClr val="white"/>
                </a:solidFill>
                <a:effectLst/>
                <a:uLnTx/>
                <a:uFillTx/>
                <a:latin typeface="微软雅黑" pitchFamily="34" charset="-122"/>
                <a:ea typeface="微软雅黑" pitchFamily="34" charset="-122"/>
              </a:endParaRPr>
            </a:p>
            <a:p>
              <a:pPr marL="0" marR="0" lvl="0" indent="0" algn="ctr" defTabSz="1219160" eaLnBrk="1" fontAlgn="auto" latinLnBrk="0" hangingPunct="1">
                <a:lnSpc>
                  <a:spcPct val="100000"/>
                </a:lnSpc>
                <a:spcBef>
                  <a:spcPts val="0"/>
                </a:spcBef>
                <a:spcAft>
                  <a:spcPts val="0"/>
                </a:spcAft>
                <a:buClrTx/>
                <a:buSzTx/>
                <a:buFontTx/>
                <a:buNone/>
                <a:tabLst/>
                <a:defRPr/>
              </a:pPr>
              <a:r>
                <a:rPr kumimoji="0" lang="zh-CN" altLang="en-US" sz="1867" b="1" i="0" u="none" strike="noStrike" kern="0" cap="none" spc="0" normalizeH="0" baseline="0" noProof="0" dirty="0" smtClean="0">
                  <a:ln>
                    <a:noFill/>
                  </a:ln>
                  <a:solidFill>
                    <a:prstClr val="white"/>
                  </a:solidFill>
                  <a:effectLst/>
                  <a:uLnTx/>
                  <a:uFillTx/>
                  <a:latin typeface="微软雅黑" pitchFamily="34" charset="-122"/>
                  <a:ea typeface="微软雅黑" pitchFamily="34" charset="-122"/>
                </a:rPr>
                <a:t>文本</a:t>
              </a:r>
              <a:endParaRPr kumimoji="0" lang="en-US" altLang="zh-CN" sz="1867" b="1" i="0" u="none" strike="noStrike" kern="0" cap="none" spc="0" normalizeH="0" baseline="0" noProof="0" dirty="0" smtClean="0">
                <a:ln>
                  <a:noFill/>
                </a:ln>
                <a:solidFill>
                  <a:prstClr val="white"/>
                </a:solidFill>
                <a:effectLst/>
                <a:uLnTx/>
                <a:uFillTx/>
                <a:latin typeface="微软雅黑" pitchFamily="34" charset="-122"/>
                <a:ea typeface="微软雅黑" pitchFamily="34" charset="-122"/>
              </a:endParaRPr>
            </a:p>
          </p:txBody>
        </p:sp>
      </p:grpSp>
      <p:grpSp>
        <p:nvGrpSpPr>
          <p:cNvPr id="10" name="组合 9"/>
          <p:cNvGrpSpPr/>
          <p:nvPr/>
        </p:nvGrpSpPr>
        <p:grpSpPr>
          <a:xfrm>
            <a:off x="6026650" y="2307347"/>
            <a:ext cx="1846341" cy="1877963"/>
            <a:chOff x="4519392" y="1730510"/>
            <a:chExt cx="1384756" cy="1408472"/>
          </a:xfrm>
        </p:grpSpPr>
        <p:sp>
          <p:nvSpPr>
            <p:cNvPr id="11" name="椭圆 76"/>
            <p:cNvSpPr/>
            <p:nvPr/>
          </p:nvSpPr>
          <p:spPr>
            <a:xfrm>
              <a:off x="4519392" y="1730510"/>
              <a:ext cx="1384756" cy="1408472"/>
            </a:xfrm>
            <a:custGeom>
              <a:avLst/>
              <a:gdLst/>
              <a:ahLst/>
              <a:cxnLst/>
              <a:rect l="l" t="t" r="r" b="b"/>
              <a:pathLst>
                <a:path w="1384756" h="1408472">
                  <a:moveTo>
                    <a:pt x="0" y="0"/>
                  </a:moveTo>
                  <a:lnTo>
                    <a:pt x="1168732" y="0"/>
                  </a:lnTo>
                  <a:lnTo>
                    <a:pt x="1168732" y="450207"/>
                  </a:lnTo>
                  <a:cubicBezTo>
                    <a:pt x="1188073" y="439244"/>
                    <a:pt x="1210481" y="433776"/>
                    <a:pt x="1234166" y="433776"/>
                  </a:cubicBezTo>
                  <a:cubicBezTo>
                    <a:pt x="1317335" y="433776"/>
                    <a:pt x="1384756" y="501197"/>
                    <a:pt x="1384756" y="584366"/>
                  </a:cubicBezTo>
                  <a:cubicBezTo>
                    <a:pt x="1384756" y="667535"/>
                    <a:pt x="1317335" y="734956"/>
                    <a:pt x="1234166" y="734956"/>
                  </a:cubicBezTo>
                  <a:cubicBezTo>
                    <a:pt x="1210481" y="734956"/>
                    <a:pt x="1188073" y="729488"/>
                    <a:pt x="1168732" y="718526"/>
                  </a:cubicBezTo>
                  <a:lnTo>
                    <a:pt x="1168732" y="1168732"/>
                  </a:lnTo>
                  <a:lnTo>
                    <a:pt x="728979" y="1168732"/>
                  </a:lnTo>
                  <a:cubicBezTo>
                    <a:pt x="742528" y="1190517"/>
                    <a:pt x="749187" y="1216306"/>
                    <a:pt x="749187" y="1243651"/>
                  </a:cubicBezTo>
                  <a:cubicBezTo>
                    <a:pt x="749187" y="1334680"/>
                    <a:pt x="675394" y="1408472"/>
                    <a:pt x="584366" y="1408472"/>
                  </a:cubicBezTo>
                  <a:cubicBezTo>
                    <a:pt x="493337" y="1408472"/>
                    <a:pt x="419545" y="1334680"/>
                    <a:pt x="419545" y="1243651"/>
                  </a:cubicBezTo>
                  <a:cubicBezTo>
                    <a:pt x="419545" y="1216306"/>
                    <a:pt x="426204" y="1190517"/>
                    <a:pt x="439754" y="1168732"/>
                  </a:cubicBezTo>
                  <a:lnTo>
                    <a:pt x="0" y="1168732"/>
                  </a:lnTo>
                  <a:lnTo>
                    <a:pt x="0" y="761099"/>
                  </a:lnTo>
                  <a:cubicBezTo>
                    <a:pt x="24839" y="773303"/>
                    <a:pt x="52809" y="779836"/>
                    <a:pt x="82305" y="779836"/>
                  </a:cubicBezTo>
                  <a:cubicBezTo>
                    <a:pt x="190260" y="779836"/>
                    <a:pt x="277774" y="692321"/>
                    <a:pt x="277774" y="584366"/>
                  </a:cubicBezTo>
                  <a:cubicBezTo>
                    <a:pt x="277774" y="476411"/>
                    <a:pt x="190260" y="388896"/>
                    <a:pt x="82305" y="388896"/>
                  </a:cubicBezTo>
                  <a:cubicBezTo>
                    <a:pt x="52809" y="388896"/>
                    <a:pt x="24839" y="395429"/>
                    <a:pt x="0" y="407633"/>
                  </a:cubicBezTo>
                  <a:close/>
                </a:path>
              </a:pathLst>
            </a:custGeom>
            <a:solidFill>
              <a:srgbClr val="076655"/>
            </a:solidFill>
            <a:ln w="25400" cap="flat" cmpd="sng" algn="ctr">
              <a:noFill/>
              <a:prstDash val="solid"/>
            </a:ln>
            <a:effectLst/>
          </p:spPr>
          <p:txBody>
            <a:bodyPr rtlCol="0" anchor="ctr"/>
            <a:lstStyle/>
            <a:p>
              <a:pPr marL="0" marR="0" lvl="0" indent="0" algn="ctr" defTabSz="121916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white"/>
                </a:solidFill>
                <a:effectLst/>
                <a:uLnTx/>
                <a:uFillTx/>
                <a:latin typeface="Calibri"/>
                <a:ea typeface="宋体" panose="02010600030101010101" pitchFamily="2" charset="-122"/>
              </a:endParaRPr>
            </a:p>
          </p:txBody>
        </p:sp>
        <p:sp>
          <p:nvSpPr>
            <p:cNvPr id="12" name="矩形 11"/>
            <p:cNvSpPr/>
            <p:nvPr/>
          </p:nvSpPr>
          <p:spPr>
            <a:xfrm>
              <a:off x="4608004" y="2022234"/>
              <a:ext cx="1008112" cy="500233"/>
            </a:xfrm>
            <a:prstGeom prst="rect">
              <a:avLst/>
            </a:prstGeom>
          </p:spPr>
          <p:txBody>
            <a:bodyPr wrap="square">
              <a:spAutoFit/>
            </a:bodyPr>
            <a:lstStyle/>
            <a:p>
              <a:pPr marL="0" marR="0" lvl="0" indent="0" algn="ctr" defTabSz="1219160" eaLnBrk="1" fontAlgn="auto" latinLnBrk="0" hangingPunct="1">
                <a:lnSpc>
                  <a:spcPct val="100000"/>
                </a:lnSpc>
                <a:spcBef>
                  <a:spcPts val="0"/>
                </a:spcBef>
                <a:spcAft>
                  <a:spcPts val="0"/>
                </a:spcAft>
                <a:buClrTx/>
                <a:buSzTx/>
                <a:buFontTx/>
                <a:buNone/>
                <a:tabLst/>
                <a:defRPr/>
              </a:pPr>
              <a:r>
                <a:rPr kumimoji="0" lang="zh-CN" altLang="en-US" sz="1867" b="1" i="0" u="none" strike="noStrike" kern="0" cap="none" spc="0" normalizeH="0" baseline="0" noProof="0" dirty="0" smtClean="0">
                  <a:ln>
                    <a:noFill/>
                  </a:ln>
                  <a:solidFill>
                    <a:prstClr val="white"/>
                  </a:solidFill>
                  <a:effectLst/>
                  <a:uLnTx/>
                  <a:uFillTx/>
                  <a:latin typeface="微软雅黑" pitchFamily="34" charset="-122"/>
                  <a:ea typeface="微软雅黑" pitchFamily="34" charset="-122"/>
                </a:rPr>
                <a:t>添加</a:t>
              </a:r>
              <a:endParaRPr kumimoji="0" lang="en-US" altLang="zh-CN" sz="1867" b="1" i="0" u="none" strike="noStrike" kern="0" cap="none" spc="0" normalizeH="0" baseline="0" noProof="0" dirty="0" smtClean="0">
                <a:ln>
                  <a:noFill/>
                </a:ln>
                <a:solidFill>
                  <a:prstClr val="white"/>
                </a:solidFill>
                <a:effectLst/>
                <a:uLnTx/>
                <a:uFillTx/>
                <a:latin typeface="微软雅黑" pitchFamily="34" charset="-122"/>
                <a:ea typeface="微软雅黑" pitchFamily="34" charset="-122"/>
              </a:endParaRPr>
            </a:p>
            <a:p>
              <a:pPr marL="0" marR="0" lvl="0" indent="0" algn="ctr" defTabSz="1219160" eaLnBrk="1" fontAlgn="auto" latinLnBrk="0" hangingPunct="1">
                <a:lnSpc>
                  <a:spcPct val="100000"/>
                </a:lnSpc>
                <a:spcBef>
                  <a:spcPts val="0"/>
                </a:spcBef>
                <a:spcAft>
                  <a:spcPts val="0"/>
                </a:spcAft>
                <a:buClrTx/>
                <a:buSzTx/>
                <a:buFontTx/>
                <a:buNone/>
                <a:tabLst/>
                <a:defRPr/>
              </a:pPr>
              <a:r>
                <a:rPr kumimoji="0" lang="zh-CN" altLang="en-US" sz="1867" b="1" i="0" u="none" strike="noStrike" kern="0" cap="none" spc="0" normalizeH="0" baseline="0" noProof="0" dirty="0" smtClean="0">
                  <a:ln>
                    <a:noFill/>
                  </a:ln>
                  <a:solidFill>
                    <a:prstClr val="white"/>
                  </a:solidFill>
                  <a:effectLst/>
                  <a:uLnTx/>
                  <a:uFillTx/>
                  <a:latin typeface="微软雅黑" pitchFamily="34" charset="-122"/>
                  <a:ea typeface="微软雅黑" pitchFamily="34" charset="-122"/>
                </a:rPr>
                <a:t>文本</a:t>
              </a:r>
              <a:endParaRPr kumimoji="0" lang="en-US" altLang="zh-CN" sz="1867" b="1" i="0" u="none" strike="noStrike" kern="0" cap="none" spc="0" normalizeH="0" baseline="0" noProof="0" dirty="0" smtClean="0">
                <a:ln>
                  <a:noFill/>
                </a:ln>
                <a:solidFill>
                  <a:prstClr val="white"/>
                </a:solidFill>
                <a:effectLst/>
                <a:uLnTx/>
                <a:uFillTx/>
                <a:latin typeface="微软雅黑" pitchFamily="34" charset="-122"/>
                <a:ea typeface="微软雅黑" pitchFamily="34" charset="-122"/>
              </a:endParaRPr>
            </a:p>
          </p:txBody>
        </p:sp>
      </p:grpSp>
      <p:grpSp>
        <p:nvGrpSpPr>
          <p:cNvPr id="13" name="组合 12"/>
          <p:cNvGrpSpPr/>
          <p:nvPr/>
        </p:nvGrpSpPr>
        <p:grpSpPr>
          <a:xfrm>
            <a:off x="5707000" y="3884397"/>
            <a:ext cx="1869023" cy="1848859"/>
            <a:chOff x="4279652" y="2913298"/>
            <a:chExt cx="1401767" cy="1386644"/>
          </a:xfrm>
        </p:grpSpPr>
        <p:sp>
          <p:nvSpPr>
            <p:cNvPr id="14" name="椭圆 68"/>
            <p:cNvSpPr/>
            <p:nvPr/>
          </p:nvSpPr>
          <p:spPr>
            <a:xfrm>
              <a:off x="4279652" y="2913298"/>
              <a:ext cx="1401767" cy="1386644"/>
            </a:xfrm>
            <a:custGeom>
              <a:avLst/>
              <a:gdLst/>
              <a:ahLst/>
              <a:cxnLst/>
              <a:rect l="l" t="t" r="r" b="b"/>
              <a:pathLst>
                <a:path w="1401767" h="1386644">
                  <a:moveTo>
                    <a:pt x="233035" y="0"/>
                  </a:moveTo>
                  <a:lnTo>
                    <a:pt x="640881" y="0"/>
                  </a:lnTo>
                  <a:cubicBezTo>
                    <a:pt x="633096" y="19935"/>
                    <a:pt x="629318" y="41634"/>
                    <a:pt x="629318" y="64216"/>
                  </a:cubicBezTo>
                  <a:cubicBezTo>
                    <a:pt x="629318" y="173647"/>
                    <a:pt x="718028" y="262357"/>
                    <a:pt x="827459" y="262357"/>
                  </a:cubicBezTo>
                  <a:cubicBezTo>
                    <a:pt x="936890" y="262357"/>
                    <a:pt x="1025600" y="173647"/>
                    <a:pt x="1025600" y="64216"/>
                  </a:cubicBezTo>
                  <a:cubicBezTo>
                    <a:pt x="1025600" y="41634"/>
                    <a:pt x="1021823" y="19935"/>
                    <a:pt x="1014038" y="0"/>
                  </a:cubicBezTo>
                  <a:lnTo>
                    <a:pt x="1401767" y="0"/>
                  </a:lnTo>
                  <a:lnTo>
                    <a:pt x="1401767" y="1168732"/>
                  </a:lnTo>
                  <a:lnTo>
                    <a:pt x="956993" y="1168732"/>
                  </a:lnTo>
                  <a:cubicBezTo>
                    <a:pt x="968847" y="1188427"/>
                    <a:pt x="974696" y="1211557"/>
                    <a:pt x="974696" y="1236054"/>
                  </a:cubicBezTo>
                  <a:cubicBezTo>
                    <a:pt x="974696" y="1319223"/>
                    <a:pt x="907275" y="1386644"/>
                    <a:pt x="824106" y="1386644"/>
                  </a:cubicBezTo>
                  <a:cubicBezTo>
                    <a:pt x="740937" y="1386644"/>
                    <a:pt x="673516" y="1319223"/>
                    <a:pt x="673516" y="1236054"/>
                  </a:cubicBezTo>
                  <a:cubicBezTo>
                    <a:pt x="673516" y="1211557"/>
                    <a:pt x="679365" y="1188427"/>
                    <a:pt x="691220" y="1168732"/>
                  </a:cubicBezTo>
                  <a:lnTo>
                    <a:pt x="233035" y="1168732"/>
                  </a:lnTo>
                  <a:lnTo>
                    <a:pt x="233035" y="733499"/>
                  </a:lnTo>
                  <a:cubicBezTo>
                    <a:pt x="212516" y="743855"/>
                    <a:pt x="189291" y="749187"/>
                    <a:pt x="164821" y="749187"/>
                  </a:cubicBezTo>
                  <a:cubicBezTo>
                    <a:pt x="73793" y="749187"/>
                    <a:pt x="0" y="675395"/>
                    <a:pt x="0" y="584366"/>
                  </a:cubicBezTo>
                  <a:cubicBezTo>
                    <a:pt x="0" y="493338"/>
                    <a:pt x="73793" y="419545"/>
                    <a:pt x="164821" y="419545"/>
                  </a:cubicBezTo>
                  <a:cubicBezTo>
                    <a:pt x="189291" y="419545"/>
                    <a:pt x="212516" y="424878"/>
                    <a:pt x="233035" y="435233"/>
                  </a:cubicBezTo>
                  <a:close/>
                </a:path>
              </a:pathLst>
            </a:custGeom>
            <a:solidFill>
              <a:srgbClr val="076655"/>
            </a:solidFill>
            <a:ln w="25400" cap="flat" cmpd="sng" algn="ctr">
              <a:noFill/>
              <a:prstDash val="solid"/>
            </a:ln>
            <a:effectLst/>
          </p:spPr>
          <p:txBody>
            <a:bodyPr rtlCol="0" anchor="ctr"/>
            <a:lstStyle/>
            <a:p>
              <a:pPr marL="0" marR="0" lvl="0" indent="0" algn="ctr" defTabSz="121916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white"/>
                </a:solidFill>
                <a:effectLst/>
                <a:uLnTx/>
                <a:uFillTx/>
                <a:latin typeface="Calibri"/>
                <a:ea typeface="宋体" panose="02010600030101010101" pitchFamily="2" charset="-122"/>
              </a:endParaRPr>
            </a:p>
          </p:txBody>
        </p:sp>
        <p:sp>
          <p:nvSpPr>
            <p:cNvPr id="15" name="矩形 14"/>
            <p:cNvSpPr/>
            <p:nvPr/>
          </p:nvSpPr>
          <p:spPr>
            <a:xfrm>
              <a:off x="4608004" y="3210366"/>
              <a:ext cx="1008112" cy="500233"/>
            </a:xfrm>
            <a:prstGeom prst="rect">
              <a:avLst/>
            </a:prstGeom>
          </p:spPr>
          <p:txBody>
            <a:bodyPr wrap="square">
              <a:spAutoFit/>
            </a:bodyPr>
            <a:lstStyle/>
            <a:p>
              <a:pPr marL="0" marR="0" lvl="0" indent="0" algn="ctr" defTabSz="1219160" eaLnBrk="1" fontAlgn="auto" latinLnBrk="0" hangingPunct="1">
                <a:lnSpc>
                  <a:spcPct val="100000"/>
                </a:lnSpc>
                <a:spcBef>
                  <a:spcPts val="0"/>
                </a:spcBef>
                <a:spcAft>
                  <a:spcPts val="0"/>
                </a:spcAft>
                <a:buClrTx/>
                <a:buSzTx/>
                <a:buFontTx/>
                <a:buNone/>
                <a:tabLst/>
                <a:defRPr/>
              </a:pPr>
              <a:r>
                <a:rPr kumimoji="0" lang="zh-CN" altLang="en-US" sz="1867" b="1" i="0" u="none" strike="noStrike" kern="0" cap="none" spc="0" normalizeH="0" baseline="0" noProof="0" dirty="0" smtClean="0">
                  <a:ln>
                    <a:noFill/>
                  </a:ln>
                  <a:solidFill>
                    <a:prstClr val="white"/>
                  </a:solidFill>
                  <a:effectLst/>
                  <a:uLnTx/>
                  <a:uFillTx/>
                  <a:latin typeface="微软雅黑" pitchFamily="34" charset="-122"/>
                  <a:ea typeface="微软雅黑" pitchFamily="34" charset="-122"/>
                </a:rPr>
                <a:t>添加</a:t>
              </a:r>
              <a:endParaRPr kumimoji="0" lang="en-US" altLang="zh-CN" sz="1867" b="1" i="0" u="none" strike="noStrike" kern="0" cap="none" spc="0" normalizeH="0" baseline="0" noProof="0" dirty="0" smtClean="0">
                <a:ln>
                  <a:noFill/>
                </a:ln>
                <a:solidFill>
                  <a:prstClr val="white"/>
                </a:solidFill>
                <a:effectLst/>
                <a:uLnTx/>
                <a:uFillTx/>
                <a:latin typeface="微软雅黑" pitchFamily="34" charset="-122"/>
                <a:ea typeface="微软雅黑" pitchFamily="34" charset="-122"/>
              </a:endParaRPr>
            </a:p>
            <a:p>
              <a:pPr marL="0" marR="0" lvl="0" indent="0" algn="ctr" defTabSz="1219160" eaLnBrk="1" fontAlgn="auto" latinLnBrk="0" hangingPunct="1">
                <a:lnSpc>
                  <a:spcPct val="100000"/>
                </a:lnSpc>
                <a:spcBef>
                  <a:spcPts val="0"/>
                </a:spcBef>
                <a:spcAft>
                  <a:spcPts val="0"/>
                </a:spcAft>
                <a:buClrTx/>
                <a:buSzTx/>
                <a:buFontTx/>
                <a:buNone/>
                <a:tabLst/>
                <a:defRPr/>
              </a:pPr>
              <a:r>
                <a:rPr kumimoji="0" lang="zh-CN" altLang="en-US" sz="1867" b="1" i="0" u="none" strike="noStrike" kern="0" cap="none" spc="0" normalizeH="0" baseline="0" noProof="0" dirty="0" smtClean="0">
                  <a:ln>
                    <a:noFill/>
                  </a:ln>
                  <a:solidFill>
                    <a:prstClr val="white"/>
                  </a:solidFill>
                  <a:effectLst/>
                  <a:uLnTx/>
                  <a:uFillTx/>
                  <a:latin typeface="微软雅黑" pitchFamily="34" charset="-122"/>
                  <a:ea typeface="微软雅黑" pitchFamily="34" charset="-122"/>
                </a:rPr>
                <a:t>文本</a:t>
              </a:r>
              <a:endParaRPr kumimoji="0" lang="en-US" altLang="zh-CN" sz="1867" b="1" i="0" u="none" strike="noStrike" kern="0" cap="none" spc="0" normalizeH="0" baseline="0" noProof="0" dirty="0" smtClean="0">
                <a:ln>
                  <a:noFill/>
                </a:ln>
                <a:solidFill>
                  <a:prstClr val="white"/>
                </a:solidFill>
                <a:effectLst/>
                <a:uLnTx/>
                <a:uFillTx/>
                <a:latin typeface="微软雅黑" pitchFamily="34" charset="-122"/>
                <a:ea typeface="微软雅黑" pitchFamily="34" charset="-122"/>
              </a:endParaRPr>
            </a:p>
          </p:txBody>
        </p:sp>
      </p:grpSp>
      <p:sp>
        <p:nvSpPr>
          <p:cNvPr id="16" name="矩形 15"/>
          <p:cNvSpPr/>
          <p:nvPr/>
        </p:nvSpPr>
        <p:spPr>
          <a:xfrm>
            <a:off x="1392273" y="2425101"/>
            <a:ext cx="2584032" cy="379656"/>
          </a:xfrm>
          <a:prstGeom prst="rect">
            <a:avLst/>
          </a:prstGeom>
        </p:spPr>
        <p:txBody>
          <a:bodyPr wrap="square">
            <a:spAutoFit/>
          </a:bodyPr>
          <a:lstStyle/>
          <a:p>
            <a:pPr defTabSz="1219160"/>
            <a:r>
              <a:rPr lang="en-US" altLang="zh-CN" sz="1867" b="1" dirty="0">
                <a:solidFill>
                  <a:srgbClr val="076655"/>
                </a:solidFill>
                <a:latin typeface="微软雅黑" pitchFamily="34" charset="-122"/>
                <a:ea typeface="微软雅黑" pitchFamily="34" charset="-122"/>
              </a:rPr>
              <a:t>01.</a:t>
            </a:r>
            <a:r>
              <a:rPr lang="zh-CN" altLang="en-US" sz="1867" b="1" dirty="0">
                <a:solidFill>
                  <a:srgbClr val="076655"/>
                </a:solidFill>
                <a:latin typeface="微软雅黑" pitchFamily="34" charset="-122"/>
                <a:ea typeface="微软雅黑" pitchFamily="34" charset="-122"/>
              </a:rPr>
              <a:t>点击添加文字说明</a:t>
            </a:r>
            <a:endParaRPr lang="en-US" altLang="zh-CN" sz="1867" b="1" dirty="0">
              <a:solidFill>
                <a:srgbClr val="076655"/>
              </a:solidFill>
              <a:latin typeface="微软雅黑" pitchFamily="34" charset="-122"/>
              <a:ea typeface="微软雅黑" pitchFamily="34" charset="-122"/>
            </a:endParaRPr>
          </a:p>
        </p:txBody>
      </p:sp>
      <p:sp>
        <p:nvSpPr>
          <p:cNvPr id="17" name="TextBox 19"/>
          <p:cNvSpPr txBox="1"/>
          <p:nvPr/>
        </p:nvSpPr>
        <p:spPr>
          <a:xfrm>
            <a:off x="1392275" y="2854822"/>
            <a:ext cx="2584031" cy="972767"/>
          </a:xfrm>
          <a:prstGeom prst="rect">
            <a:avLst/>
          </a:prstGeom>
          <a:noFill/>
        </p:spPr>
        <p:txBody>
          <a:bodyPr wrap="square" rtlCol="0">
            <a:spAutoFit/>
          </a:bodyPr>
          <a:lstStyle/>
          <a:p>
            <a:pPr marL="0" marR="0" lvl="0" indent="0" defTabSz="1219160" eaLnBrk="1" fontAlgn="auto" latinLnBrk="0" hangingPunct="1">
              <a:lnSpc>
                <a:spcPct val="130000"/>
              </a:lnSpc>
              <a:spcBef>
                <a:spcPts val="800"/>
              </a:spcBef>
              <a:spcAft>
                <a:spcPts val="0"/>
              </a:spcAft>
              <a:buClrTx/>
              <a:buSzTx/>
              <a:buFontTx/>
              <a:buNone/>
              <a:tabLst/>
              <a:defRPr/>
            </a:pPr>
            <a:r>
              <a:rPr kumimoji="0" lang="zh-CN" altLang="en-US" sz="1467" b="0" i="0" u="none" strike="noStrike" kern="0" cap="none" spc="0" normalizeH="0" baseline="0" noProof="0" dirty="0" smtClean="0">
                <a:ln>
                  <a:noFill/>
                </a:ln>
                <a:solidFill>
                  <a:prstClr val="black">
                    <a:lumMod val="65000"/>
                    <a:lumOff val="35000"/>
                  </a:prstClr>
                </a:solidFill>
                <a:effectLst/>
                <a:uLnTx/>
                <a:uFillTx/>
              </a:rPr>
              <a:t>点击此处添加文本内容点击此处添加文本内容点击此处添加文本内容</a:t>
            </a:r>
          </a:p>
        </p:txBody>
      </p:sp>
      <p:sp>
        <p:nvSpPr>
          <p:cNvPr id="18" name="矩形 17"/>
          <p:cNvSpPr/>
          <p:nvPr/>
        </p:nvSpPr>
        <p:spPr>
          <a:xfrm>
            <a:off x="1392273" y="4036390"/>
            <a:ext cx="2584032" cy="379656"/>
          </a:xfrm>
          <a:prstGeom prst="rect">
            <a:avLst/>
          </a:prstGeom>
        </p:spPr>
        <p:txBody>
          <a:bodyPr wrap="square">
            <a:spAutoFit/>
          </a:bodyPr>
          <a:lstStyle/>
          <a:p>
            <a:pPr defTabSz="1219160"/>
            <a:r>
              <a:rPr lang="en-US" altLang="zh-CN" sz="1867" b="1" dirty="0">
                <a:solidFill>
                  <a:srgbClr val="076655"/>
                </a:solidFill>
                <a:latin typeface="微软雅黑" pitchFamily="34" charset="-122"/>
                <a:ea typeface="微软雅黑" pitchFamily="34" charset="-122"/>
              </a:rPr>
              <a:t>02.</a:t>
            </a:r>
            <a:r>
              <a:rPr lang="zh-CN" altLang="en-US" sz="1867" b="1" dirty="0">
                <a:solidFill>
                  <a:srgbClr val="076655"/>
                </a:solidFill>
                <a:latin typeface="微软雅黑" pitchFamily="34" charset="-122"/>
                <a:ea typeface="微软雅黑" pitchFamily="34" charset="-122"/>
              </a:rPr>
              <a:t>点击添加文字说明</a:t>
            </a:r>
            <a:endParaRPr lang="en-US" altLang="zh-CN" sz="1867" b="1" dirty="0">
              <a:solidFill>
                <a:srgbClr val="076655"/>
              </a:solidFill>
              <a:latin typeface="微软雅黑" pitchFamily="34" charset="-122"/>
              <a:ea typeface="微软雅黑" pitchFamily="34" charset="-122"/>
            </a:endParaRPr>
          </a:p>
        </p:txBody>
      </p:sp>
      <p:sp>
        <p:nvSpPr>
          <p:cNvPr id="19" name="TextBox 27"/>
          <p:cNvSpPr txBox="1"/>
          <p:nvPr/>
        </p:nvSpPr>
        <p:spPr>
          <a:xfrm>
            <a:off x="1392275" y="4466111"/>
            <a:ext cx="2584031" cy="972767"/>
          </a:xfrm>
          <a:prstGeom prst="rect">
            <a:avLst/>
          </a:prstGeom>
          <a:noFill/>
        </p:spPr>
        <p:txBody>
          <a:bodyPr wrap="square" rtlCol="0">
            <a:spAutoFit/>
          </a:bodyPr>
          <a:lstStyle/>
          <a:p>
            <a:pPr marL="0" marR="0" lvl="0" indent="0" defTabSz="1219160" eaLnBrk="1" fontAlgn="auto" latinLnBrk="0" hangingPunct="1">
              <a:lnSpc>
                <a:spcPct val="130000"/>
              </a:lnSpc>
              <a:spcBef>
                <a:spcPts val="800"/>
              </a:spcBef>
              <a:spcAft>
                <a:spcPts val="0"/>
              </a:spcAft>
              <a:buClrTx/>
              <a:buSzTx/>
              <a:buFontTx/>
              <a:buNone/>
              <a:tabLst/>
              <a:defRPr/>
            </a:pPr>
            <a:r>
              <a:rPr kumimoji="0" lang="zh-CN" altLang="en-US" sz="1467" b="0" i="0" u="none" strike="noStrike" kern="0" cap="none" spc="0" normalizeH="0" baseline="0" noProof="0" dirty="0" smtClean="0">
                <a:ln>
                  <a:noFill/>
                </a:ln>
                <a:solidFill>
                  <a:prstClr val="black">
                    <a:lumMod val="65000"/>
                    <a:lumOff val="35000"/>
                  </a:prstClr>
                </a:solidFill>
                <a:effectLst/>
                <a:uLnTx/>
                <a:uFillTx/>
              </a:rPr>
              <a:t>点击此处添加文本内容点击此处添加文本内容点击此处添加文本内容</a:t>
            </a:r>
          </a:p>
        </p:txBody>
      </p:sp>
      <p:sp>
        <p:nvSpPr>
          <p:cNvPr id="20" name="矩形 19"/>
          <p:cNvSpPr/>
          <p:nvPr/>
        </p:nvSpPr>
        <p:spPr>
          <a:xfrm>
            <a:off x="8209029" y="2425101"/>
            <a:ext cx="2584032" cy="379656"/>
          </a:xfrm>
          <a:prstGeom prst="rect">
            <a:avLst/>
          </a:prstGeom>
        </p:spPr>
        <p:txBody>
          <a:bodyPr wrap="square">
            <a:spAutoFit/>
          </a:bodyPr>
          <a:lstStyle/>
          <a:p>
            <a:pPr defTabSz="1219160"/>
            <a:r>
              <a:rPr lang="en-US" altLang="zh-CN" sz="1867" b="1" dirty="0">
                <a:solidFill>
                  <a:srgbClr val="076655"/>
                </a:solidFill>
                <a:latin typeface="微软雅黑" pitchFamily="34" charset="-122"/>
                <a:ea typeface="微软雅黑" pitchFamily="34" charset="-122"/>
              </a:rPr>
              <a:t>03.</a:t>
            </a:r>
            <a:r>
              <a:rPr lang="zh-CN" altLang="en-US" sz="1867" b="1" dirty="0">
                <a:solidFill>
                  <a:srgbClr val="076655"/>
                </a:solidFill>
                <a:latin typeface="微软雅黑" pitchFamily="34" charset="-122"/>
                <a:ea typeface="微软雅黑" pitchFamily="34" charset="-122"/>
              </a:rPr>
              <a:t>点击添加文字说明</a:t>
            </a:r>
            <a:endParaRPr lang="en-US" altLang="zh-CN" sz="1867" b="1" dirty="0">
              <a:solidFill>
                <a:srgbClr val="076655"/>
              </a:solidFill>
              <a:latin typeface="微软雅黑" pitchFamily="34" charset="-122"/>
              <a:ea typeface="微软雅黑" pitchFamily="34" charset="-122"/>
            </a:endParaRPr>
          </a:p>
        </p:txBody>
      </p:sp>
      <p:sp>
        <p:nvSpPr>
          <p:cNvPr id="21" name="TextBox 29"/>
          <p:cNvSpPr txBox="1"/>
          <p:nvPr/>
        </p:nvSpPr>
        <p:spPr>
          <a:xfrm>
            <a:off x="8209031" y="2854822"/>
            <a:ext cx="2584031" cy="972767"/>
          </a:xfrm>
          <a:prstGeom prst="rect">
            <a:avLst/>
          </a:prstGeom>
          <a:noFill/>
        </p:spPr>
        <p:txBody>
          <a:bodyPr wrap="square" rtlCol="0">
            <a:spAutoFit/>
          </a:bodyPr>
          <a:lstStyle/>
          <a:p>
            <a:pPr marL="0" marR="0" lvl="0" indent="0" defTabSz="1219160" eaLnBrk="1" fontAlgn="auto" latinLnBrk="0" hangingPunct="1">
              <a:lnSpc>
                <a:spcPct val="130000"/>
              </a:lnSpc>
              <a:spcBef>
                <a:spcPts val="800"/>
              </a:spcBef>
              <a:spcAft>
                <a:spcPts val="0"/>
              </a:spcAft>
              <a:buClrTx/>
              <a:buSzTx/>
              <a:buFontTx/>
              <a:buNone/>
              <a:tabLst/>
              <a:defRPr/>
            </a:pPr>
            <a:r>
              <a:rPr kumimoji="0" lang="zh-CN" altLang="en-US" sz="1467" b="0" i="0" u="none" strike="noStrike" kern="0" cap="none" spc="0" normalizeH="0" baseline="0" noProof="0" dirty="0" smtClean="0">
                <a:ln>
                  <a:noFill/>
                </a:ln>
                <a:solidFill>
                  <a:prstClr val="black">
                    <a:lumMod val="65000"/>
                    <a:lumOff val="35000"/>
                  </a:prstClr>
                </a:solidFill>
                <a:effectLst/>
                <a:uLnTx/>
                <a:uFillTx/>
              </a:rPr>
              <a:t>点击此处添加文本内容点击此处添加文本内容点击此处添加文本内容</a:t>
            </a:r>
          </a:p>
        </p:txBody>
      </p:sp>
      <p:sp>
        <p:nvSpPr>
          <p:cNvPr id="22" name="矩形 21"/>
          <p:cNvSpPr/>
          <p:nvPr/>
        </p:nvSpPr>
        <p:spPr>
          <a:xfrm>
            <a:off x="8209029" y="4036390"/>
            <a:ext cx="2584032" cy="379656"/>
          </a:xfrm>
          <a:prstGeom prst="rect">
            <a:avLst/>
          </a:prstGeom>
        </p:spPr>
        <p:txBody>
          <a:bodyPr wrap="square">
            <a:spAutoFit/>
          </a:bodyPr>
          <a:lstStyle/>
          <a:p>
            <a:pPr defTabSz="1219160"/>
            <a:r>
              <a:rPr lang="en-US" altLang="zh-CN" sz="1867" b="1" dirty="0">
                <a:solidFill>
                  <a:srgbClr val="076655"/>
                </a:solidFill>
                <a:latin typeface="微软雅黑" pitchFamily="34" charset="-122"/>
                <a:ea typeface="微软雅黑" pitchFamily="34" charset="-122"/>
              </a:rPr>
              <a:t>04.</a:t>
            </a:r>
            <a:r>
              <a:rPr lang="zh-CN" altLang="en-US" sz="1867" b="1" dirty="0">
                <a:solidFill>
                  <a:srgbClr val="076655"/>
                </a:solidFill>
                <a:latin typeface="微软雅黑" pitchFamily="34" charset="-122"/>
                <a:ea typeface="微软雅黑" pitchFamily="34" charset="-122"/>
              </a:rPr>
              <a:t>点击添加文字说明</a:t>
            </a:r>
            <a:endParaRPr lang="en-US" altLang="zh-CN" sz="1867" b="1" dirty="0">
              <a:solidFill>
                <a:srgbClr val="076655"/>
              </a:solidFill>
              <a:latin typeface="微软雅黑" pitchFamily="34" charset="-122"/>
              <a:ea typeface="微软雅黑" pitchFamily="34" charset="-122"/>
            </a:endParaRPr>
          </a:p>
        </p:txBody>
      </p:sp>
      <p:sp>
        <p:nvSpPr>
          <p:cNvPr id="23" name="TextBox 31"/>
          <p:cNvSpPr txBox="1"/>
          <p:nvPr/>
        </p:nvSpPr>
        <p:spPr>
          <a:xfrm>
            <a:off x="8209031" y="4466111"/>
            <a:ext cx="2584031" cy="972767"/>
          </a:xfrm>
          <a:prstGeom prst="rect">
            <a:avLst/>
          </a:prstGeom>
          <a:noFill/>
        </p:spPr>
        <p:txBody>
          <a:bodyPr wrap="square" rtlCol="0">
            <a:spAutoFit/>
          </a:bodyPr>
          <a:lstStyle/>
          <a:p>
            <a:pPr marL="0" marR="0" lvl="0" indent="0" defTabSz="1219160" eaLnBrk="1" fontAlgn="auto" latinLnBrk="0" hangingPunct="1">
              <a:lnSpc>
                <a:spcPct val="130000"/>
              </a:lnSpc>
              <a:spcBef>
                <a:spcPts val="800"/>
              </a:spcBef>
              <a:spcAft>
                <a:spcPts val="0"/>
              </a:spcAft>
              <a:buClrTx/>
              <a:buSzTx/>
              <a:buFontTx/>
              <a:buNone/>
              <a:tabLst/>
              <a:defRPr/>
            </a:pPr>
            <a:r>
              <a:rPr kumimoji="0" lang="zh-CN" altLang="en-US" sz="1467" b="0" i="0" u="none" strike="noStrike" kern="0" cap="none" spc="0" normalizeH="0" baseline="0" noProof="0" dirty="0" smtClean="0">
                <a:ln>
                  <a:noFill/>
                </a:ln>
                <a:solidFill>
                  <a:prstClr val="black">
                    <a:lumMod val="65000"/>
                    <a:lumOff val="35000"/>
                  </a:prstClr>
                </a:solidFill>
                <a:effectLst/>
                <a:uLnTx/>
                <a:uFillTx/>
              </a:rPr>
              <a:t>点击此处添加文本内容点击此处添加文本内容点击此处添加文本内容</a:t>
            </a:r>
          </a:p>
        </p:txBody>
      </p:sp>
    </p:spTree>
    <p:extLst>
      <p:ext uri="{BB962C8B-B14F-4D97-AF65-F5344CB8AC3E}">
        <p14:creationId xmlns:p14="http://schemas.microsoft.com/office/powerpoint/2010/main" val="4106911247"/>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10" presetClass="entr" presetSubtype="0" fill="hold" nodeType="withEffect">
                                  <p:stCondLst>
                                    <p:cond delay="250"/>
                                  </p:stCondLst>
                                  <p:childTnLst>
                                    <p:set>
                                      <p:cBhvr>
                                        <p:cTn id="9" dur="1" fill="hold">
                                          <p:stCondLst>
                                            <p:cond delay="0"/>
                                          </p:stCondLst>
                                        </p:cTn>
                                        <p:tgtEl>
                                          <p:spTgt spid="10"/>
                                        </p:tgtEl>
                                        <p:attrNameLst>
                                          <p:attrName>style.visibility</p:attrName>
                                        </p:attrNameLst>
                                      </p:cBhvr>
                                      <p:to>
                                        <p:strVal val="visible"/>
                                      </p:to>
                                    </p:set>
                                    <p:animEffect transition="in" filter="fade">
                                      <p:cBhvr>
                                        <p:cTn id="10" dur="500"/>
                                        <p:tgtEl>
                                          <p:spTgt spid="10"/>
                                        </p:tgtEl>
                                      </p:cBhvr>
                                    </p:animEffect>
                                  </p:childTnLst>
                                </p:cTn>
                              </p:par>
                              <p:par>
                                <p:cTn id="11" presetID="10" presetClass="entr" presetSubtype="0" fill="hold" nodeType="withEffect">
                                  <p:stCondLst>
                                    <p:cond delay="50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500"/>
                                        <p:tgtEl>
                                          <p:spTgt spid="7"/>
                                        </p:tgtEl>
                                      </p:cBhvr>
                                    </p:animEffect>
                                  </p:childTnLst>
                                </p:cTn>
                              </p:par>
                              <p:par>
                                <p:cTn id="14" presetID="10" presetClass="entr" presetSubtype="0" fill="hold" nodeType="withEffect">
                                  <p:stCondLst>
                                    <p:cond delay="750"/>
                                  </p:stCondLst>
                                  <p:childTnLst>
                                    <p:set>
                                      <p:cBhvr>
                                        <p:cTn id="15" dur="1" fill="hold">
                                          <p:stCondLst>
                                            <p:cond delay="0"/>
                                          </p:stCondLst>
                                        </p:cTn>
                                        <p:tgtEl>
                                          <p:spTgt spid="13"/>
                                        </p:tgtEl>
                                        <p:attrNameLst>
                                          <p:attrName>style.visibility</p:attrName>
                                        </p:attrNameLst>
                                      </p:cBhvr>
                                      <p:to>
                                        <p:strVal val="visible"/>
                                      </p:to>
                                    </p:set>
                                    <p:animEffect transition="in" filter="fade">
                                      <p:cBhvr>
                                        <p:cTn id="16" dur="500"/>
                                        <p:tgtEl>
                                          <p:spTgt spid="13"/>
                                        </p:tgtEl>
                                      </p:cBhvr>
                                    </p:animEffect>
                                  </p:childTnLst>
                                </p:cTn>
                              </p:par>
                            </p:childTnLst>
                          </p:cTn>
                        </p:par>
                        <p:par>
                          <p:cTn id="17" fill="hold">
                            <p:stCondLst>
                              <p:cond delay="1250"/>
                            </p:stCondLst>
                            <p:childTnLst>
                              <p:par>
                                <p:cTn id="18" presetID="17" presetClass="entr" presetSubtype="1" fill="hold" grpId="0" nodeType="afterEffect">
                                  <p:stCondLst>
                                    <p:cond delay="0"/>
                                  </p:stCondLst>
                                  <p:iterate type="lt">
                                    <p:tmPct val="10000"/>
                                  </p:iterate>
                                  <p:childTnLst>
                                    <p:set>
                                      <p:cBhvr>
                                        <p:cTn id="19" dur="1" fill="hold">
                                          <p:stCondLst>
                                            <p:cond delay="0"/>
                                          </p:stCondLst>
                                        </p:cTn>
                                        <p:tgtEl>
                                          <p:spTgt spid="16"/>
                                        </p:tgtEl>
                                        <p:attrNameLst>
                                          <p:attrName>style.visibility</p:attrName>
                                        </p:attrNameLst>
                                      </p:cBhvr>
                                      <p:to>
                                        <p:strVal val="visible"/>
                                      </p:to>
                                    </p:set>
                                    <p:anim calcmode="lin" valueType="num">
                                      <p:cBhvr>
                                        <p:cTn id="20" dur="500" fill="hold"/>
                                        <p:tgtEl>
                                          <p:spTgt spid="16"/>
                                        </p:tgtEl>
                                        <p:attrNameLst>
                                          <p:attrName>ppt_x</p:attrName>
                                        </p:attrNameLst>
                                      </p:cBhvr>
                                      <p:tavLst>
                                        <p:tav tm="0">
                                          <p:val>
                                            <p:strVal val="#ppt_x"/>
                                          </p:val>
                                        </p:tav>
                                        <p:tav tm="100000">
                                          <p:val>
                                            <p:strVal val="#ppt_x"/>
                                          </p:val>
                                        </p:tav>
                                      </p:tavLst>
                                    </p:anim>
                                    <p:anim calcmode="lin" valueType="num">
                                      <p:cBhvr>
                                        <p:cTn id="21" dur="500" fill="hold"/>
                                        <p:tgtEl>
                                          <p:spTgt spid="16"/>
                                        </p:tgtEl>
                                        <p:attrNameLst>
                                          <p:attrName>ppt_y</p:attrName>
                                        </p:attrNameLst>
                                      </p:cBhvr>
                                      <p:tavLst>
                                        <p:tav tm="0">
                                          <p:val>
                                            <p:strVal val="#ppt_y-#ppt_h/2"/>
                                          </p:val>
                                        </p:tav>
                                        <p:tav tm="100000">
                                          <p:val>
                                            <p:strVal val="#ppt_y"/>
                                          </p:val>
                                        </p:tav>
                                      </p:tavLst>
                                    </p:anim>
                                    <p:anim calcmode="lin" valueType="num">
                                      <p:cBhvr>
                                        <p:cTn id="22" dur="500" fill="hold"/>
                                        <p:tgtEl>
                                          <p:spTgt spid="16"/>
                                        </p:tgtEl>
                                        <p:attrNameLst>
                                          <p:attrName>ppt_w</p:attrName>
                                        </p:attrNameLst>
                                      </p:cBhvr>
                                      <p:tavLst>
                                        <p:tav tm="0">
                                          <p:val>
                                            <p:strVal val="#ppt_w"/>
                                          </p:val>
                                        </p:tav>
                                        <p:tav tm="100000">
                                          <p:val>
                                            <p:strVal val="#ppt_w"/>
                                          </p:val>
                                        </p:tav>
                                      </p:tavLst>
                                    </p:anim>
                                    <p:anim calcmode="lin" valueType="num">
                                      <p:cBhvr>
                                        <p:cTn id="23" dur="500" fill="hold"/>
                                        <p:tgtEl>
                                          <p:spTgt spid="16"/>
                                        </p:tgtEl>
                                        <p:attrNameLst>
                                          <p:attrName>ppt_h</p:attrName>
                                        </p:attrNameLst>
                                      </p:cBhvr>
                                      <p:tavLst>
                                        <p:tav tm="0">
                                          <p:val>
                                            <p:fltVal val="0"/>
                                          </p:val>
                                        </p:tav>
                                        <p:tav tm="100000">
                                          <p:val>
                                            <p:strVal val="#ppt_h"/>
                                          </p:val>
                                        </p:tav>
                                      </p:tavLst>
                                    </p:anim>
                                  </p:childTnLst>
                                </p:cTn>
                              </p:par>
                            </p:childTnLst>
                          </p:cTn>
                        </p:par>
                        <p:par>
                          <p:cTn id="24" fill="hold">
                            <p:stCondLst>
                              <p:cond delay="2250"/>
                            </p:stCondLst>
                            <p:childTnLst>
                              <p:par>
                                <p:cTn id="25" presetID="10" presetClass="entr" presetSubtype="0" fill="hold" grpId="0" nodeType="afterEffect">
                                  <p:stCondLst>
                                    <p:cond delay="0"/>
                                  </p:stCondLst>
                                  <p:childTnLst>
                                    <p:set>
                                      <p:cBhvr>
                                        <p:cTn id="26" dur="1" fill="hold">
                                          <p:stCondLst>
                                            <p:cond delay="0"/>
                                          </p:stCondLst>
                                        </p:cTn>
                                        <p:tgtEl>
                                          <p:spTgt spid="17"/>
                                        </p:tgtEl>
                                        <p:attrNameLst>
                                          <p:attrName>style.visibility</p:attrName>
                                        </p:attrNameLst>
                                      </p:cBhvr>
                                      <p:to>
                                        <p:strVal val="visible"/>
                                      </p:to>
                                    </p:set>
                                    <p:animEffect transition="in" filter="fade">
                                      <p:cBhvr>
                                        <p:cTn id="27" dur="500"/>
                                        <p:tgtEl>
                                          <p:spTgt spid="17"/>
                                        </p:tgtEl>
                                      </p:cBhvr>
                                    </p:animEffect>
                                  </p:childTnLst>
                                </p:cTn>
                              </p:par>
                            </p:childTnLst>
                          </p:cTn>
                        </p:par>
                        <p:par>
                          <p:cTn id="28" fill="hold">
                            <p:stCondLst>
                              <p:cond delay="2750"/>
                            </p:stCondLst>
                            <p:childTnLst>
                              <p:par>
                                <p:cTn id="29" presetID="17" presetClass="entr" presetSubtype="1" fill="hold" grpId="0" nodeType="afterEffect">
                                  <p:stCondLst>
                                    <p:cond delay="0"/>
                                  </p:stCondLst>
                                  <p:iterate type="lt">
                                    <p:tmPct val="10000"/>
                                  </p:iterate>
                                  <p:childTnLst>
                                    <p:set>
                                      <p:cBhvr>
                                        <p:cTn id="30" dur="1" fill="hold">
                                          <p:stCondLst>
                                            <p:cond delay="0"/>
                                          </p:stCondLst>
                                        </p:cTn>
                                        <p:tgtEl>
                                          <p:spTgt spid="18"/>
                                        </p:tgtEl>
                                        <p:attrNameLst>
                                          <p:attrName>style.visibility</p:attrName>
                                        </p:attrNameLst>
                                      </p:cBhvr>
                                      <p:to>
                                        <p:strVal val="visible"/>
                                      </p:to>
                                    </p:set>
                                    <p:anim calcmode="lin" valueType="num">
                                      <p:cBhvr>
                                        <p:cTn id="31" dur="500" fill="hold"/>
                                        <p:tgtEl>
                                          <p:spTgt spid="18"/>
                                        </p:tgtEl>
                                        <p:attrNameLst>
                                          <p:attrName>ppt_x</p:attrName>
                                        </p:attrNameLst>
                                      </p:cBhvr>
                                      <p:tavLst>
                                        <p:tav tm="0">
                                          <p:val>
                                            <p:strVal val="#ppt_x"/>
                                          </p:val>
                                        </p:tav>
                                        <p:tav tm="100000">
                                          <p:val>
                                            <p:strVal val="#ppt_x"/>
                                          </p:val>
                                        </p:tav>
                                      </p:tavLst>
                                    </p:anim>
                                    <p:anim calcmode="lin" valueType="num">
                                      <p:cBhvr>
                                        <p:cTn id="32" dur="500" fill="hold"/>
                                        <p:tgtEl>
                                          <p:spTgt spid="18"/>
                                        </p:tgtEl>
                                        <p:attrNameLst>
                                          <p:attrName>ppt_y</p:attrName>
                                        </p:attrNameLst>
                                      </p:cBhvr>
                                      <p:tavLst>
                                        <p:tav tm="0">
                                          <p:val>
                                            <p:strVal val="#ppt_y-#ppt_h/2"/>
                                          </p:val>
                                        </p:tav>
                                        <p:tav tm="100000">
                                          <p:val>
                                            <p:strVal val="#ppt_y"/>
                                          </p:val>
                                        </p:tav>
                                      </p:tavLst>
                                    </p:anim>
                                    <p:anim calcmode="lin" valueType="num">
                                      <p:cBhvr>
                                        <p:cTn id="33" dur="500" fill="hold"/>
                                        <p:tgtEl>
                                          <p:spTgt spid="18"/>
                                        </p:tgtEl>
                                        <p:attrNameLst>
                                          <p:attrName>ppt_w</p:attrName>
                                        </p:attrNameLst>
                                      </p:cBhvr>
                                      <p:tavLst>
                                        <p:tav tm="0">
                                          <p:val>
                                            <p:strVal val="#ppt_w"/>
                                          </p:val>
                                        </p:tav>
                                        <p:tav tm="100000">
                                          <p:val>
                                            <p:strVal val="#ppt_w"/>
                                          </p:val>
                                        </p:tav>
                                      </p:tavLst>
                                    </p:anim>
                                    <p:anim calcmode="lin" valueType="num">
                                      <p:cBhvr>
                                        <p:cTn id="34" dur="500" fill="hold"/>
                                        <p:tgtEl>
                                          <p:spTgt spid="18"/>
                                        </p:tgtEl>
                                        <p:attrNameLst>
                                          <p:attrName>ppt_h</p:attrName>
                                        </p:attrNameLst>
                                      </p:cBhvr>
                                      <p:tavLst>
                                        <p:tav tm="0">
                                          <p:val>
                                            <p:fltVal val="0"/>
                                          </p:val>
                                        </p:tav>
                                        <p:tav tm="100000">
                                          <p:val>
                                            <p:strVal val="#ppt_h"/>
                                          </p:val>
                                        </p:tav>
                                      </p:tavLst>
                                    </p:anim>
                                  </p:childTnLst>
                                </p:cTn>
                              </p:par>
                            </p:childTnLst>
                          </p:cTn>
                        </p:par>
                        <p:par>
                          <p:cTn id="35" fill="hold">
                            <p:stCondLst>
                              <p:cond delay="3750"/>
                            </p:stCondLst>
                            <p:childTnLst>
                              <p:par>
                                <p:cTn id="36" presetID="10" presetClass="entr" presetSubtype="0" fill="hold" grpId="0" nodeType="afterEffect">
                                  <p:stCondLst>
                                    <p:cond delay="0"/>
                                  </p:stCondLst>
                                  <p:childTnLst>
                                    <p:set>
                                      <p:cBhvr>
                                        <p:cTn id="37" dur="1" fill="hold">
                                          <p:stCondLst>
                                            <p:cond delay="0"/>
                                          </p:stCondLst>
                                        </p:cTn>
                                        <p:tgtEl>
                                          <p:spTgt spid="19"/>
                                        </p:tgtEl>
                                        <p:attrNameLst>
                                          <p:attrName>style.visibility</p:attrName>
                                        </p:attrNameLst>
                                      </p:cBhvr>
                                      <p:to>
                                        <p:strVal val="visible"/>
                                      </p:to>
                                    </p:set>
                                    <p:animEffect transition="in" filter="fade">
                                      <p:cBhvr>
                                        <p:cTn id="38" dur="500"/>
                                        <p:tgtEl>
                                          <p:spTgt spid="19"/>
                                        </p:tgtEl>
                                      </p:cBhvr>
                                    </p:animEffect>
                                  </p:childTnLst>
                                </p:cTn>
                              </p:par>
                            </p:childTnLst>
                          </p:cTn>
                        </p:par>
                        <p:par>
                          <p:cTn id="39" fill="hold">
                            <p:stCondLst>
                              <p:cond delay="4250"/>
                            </p:stCondLst>
                            <p:childTnLst>
                              <p:par>
                                <p:cTn id="40" presetID="17" presetClass="entr" presetSubtype="1" fill="hold" grpId="0" nodeType="afterEffect">
                                  <p:stCondLst>
                                    <p:cond delay="0"/>
                                  </p:stCondLst>
                                  <p:iterate type="lt">
                                    <p:tmPct val="10000"/>
                                  </p:iterate>
                                  <p:childTnLst>
                                    <p:set>
                                      <p:cBhvr>
                                        <p:cTn id="41" dur="1" fill="hold">
                                          <p:stCondLst>
                                            <p:cond delay="0"/>
                                          </p:stCondLst>
                                        </p:cTn>
                                        <p:tgtEl>
                                          <p:spTgt spid="20"/>
                                        </p:tgtEl>
                                        <p:attrNameLst>
                                          <p:attrName>style.visibility</p:attrName>
                                        </p:attrNameLst>
                                      </p:cBhvr>
                                      <p:to>
                                        <p:strVal val="visible"/>
                                      </p:to>
                                    </p:set>
                                    <p:anim calcmode="lin" valueType="num">
                                      <p:cBhvr>
                                        <p:cTn id="42" dur="500" fill="hold"/>
                                        <p:tgtEl>
                                          <p:spTgt spid="20"/>
                                        </p:tgtEl>
                                        <p:attrNameLst>
                                          <p:attrName>ppt_x</p:attrName>
                                        </p:attrNameLst>
                                      </p:cBhvr>
                                      <p:tavLst>
                                        <p:tav tm="0">
                                          <p:val>
                                            <p:strVal val="#ppt_x"/>
                                          </p:val>
                                        </p:tav>
                                        <p:tav tm="100000">
                                          <p:val>
                                            <p:strVal val="#ppt_x"/>
                                          </p:val>
                                        </p:tav>
                                      </p:tavLst>
                                    </p:anim>
                                    <p:anim calcmode="lin" valueType="num">
                                      <p:cBhvr>
                                        <p:cTn id="43" dur="500" fill="hold"/>
                                        <p:tgtEl>
                                          <p:spTgt spid="20"/>
                                        </p:tgtEl>
                                        <p:attrNameLst>
                                          <p:attrName>ppt_y</p:attrName>
                                        </p:attrNameLst>
                                      </p:cBhvr>
                                      <p:tavLst>
                                        <p:tav tm="0">
                                          <p:val>
                                            <p:strVal val="#ppt_y-#ppt_h/2"/>
                                          </p:val>
                                        </p:tav>
                                        <p:tav tm="100000">
                                          <p:val>
                                            <p:strVal val="#ppt_y"/>
                                          </p:val>
                                        </p:tav>
                                      </p:tavLst>
                                    </p:anim>
                                    <p:anim calcmode="lin" valueType="num">
                                      <p:cBhvr>
                                        <p:cTn id="44" dur="500" fill="hold"/>
                                        <p:tgtEl>
                                          <p:spTgt spid="20"/>
                                        </p:tgtEl>
                                        <p:attrNameLst>
                                          <p:attrName>ppt_w</p:attrName>
                                        </p:attrNameLst>
                                      </p:cBhvr>
                                      <p:tavLst>
                                        <p:tav tm="0">
                                          <p:val>
                                            <p:strVal val="#ppt_w"/>
                                          </p:val>
                                        </p:tav>
                                        <p:tav tm="100000">
                                          <p:val>
                                            <p:strVal val="#ppt_w"/>
                                          </p:val>
                                        </p:tav>
                                      </p:tavLst>
                                    </p:anim>
                                    <p:anim calcmode="lin" valueType="num">
                                      <p:cBhvr>
                                        <p:cTn id="45" dur="500" fill="hold"/>
                                        <p:tgtEl>
                                          <p:spTgt spid="20"/>
                                        </p:tgtEl>
                                        <p:attrNameLst>
                                          <p:attrName>ppt_h</p:attrName>
                                        </p:attrNameLst>
                                      </p:cBhvr>
                                      <p:tavLst>
                                        <p:tav tm="0">
                                          <p:val>
                                            <p:fltVal val="0"/>
                                          </p:val>
                                        </p:tav>
                                        <p:tav tm="100000">
                                          <p:val>
                                            <p:strVal val="#ppt_h"/>
                                          </p:val>
                                        </p:tav>
                                      </p:tavLst>
                                    </p:anim>
                                  </p:childTnLst>
                                </p:cTn>
                              </p:par>
                            </p:childTnLst>
                          </p:cTn>
                        </p:par>
                        <p:par>
                          <p:cTn id="46" fill="hold">
                            <p:stCondLst>
                              <p:cond delay="5250"/>
                            </p:stCondLst>
                            <p:childTnLst>
                              <p:par>
                                <p:cTn id="47" presetID="10" presetClass="entr" presetSubtype="0" fill="hold" grpId="0" nodeType="afterEffect">
                                  <p:stCondLst>
                                    <p:cond delay="0"/>
                                  </p:stCondLst>
                                  <p:childTnLst>
                                    <p:set>
                                      <p:cBhvr>
                                        <p:cTn id="48" dur="1" fill="hold">
                                          <p:stCondLst>
                                            <p:cond delay="0"/>
                                          </p:stCondLst>
                                        </p:cTn>
                                        <p:tgtEl>
                                          <p:spTgt spid="21"/>
                                        </p:tgtEl>
                                        <p:attrNameLst>
                                          <p:attrName>style.visibility</p:attrName>
                                        </p:attrNameLst>
                                      </p:cBhvr>
                                      <p:to>
                                        <p:strVal val="visible"/>
                                      </p:to>
                                    </p:set>
                                    <p:animEffect transition="in" filter="fade">
                                      <p:cBhvr>
                                        <p:cTn id="49" dur="500"/>
                                        <p:tgtEl>
                                          <p:spTgt spid="21"/>
                                        </p:tgtEl>
                                      </p:cBhvr>
                                    </p:animEffect>
                                  </p:childTnLst>
                                </p:cTn>
                              </p:par>
                            </p:childTnLst>
                          </p:cTn>
                        </p:par>
                        <p:par>
                          <p:cTn id="50" fill="hold">
                            <p:stCondLst>
                              <p:cond delay="5750"/>
                            </p:stCondLst>
                            <p:childTnLst>
                              <p:par>
                                <p:cTn id="51" presetID="17" presetClass="entr" presetSubtype="1" fill="hold" grpId="0" nodeType="afterEffect">
                                  <p:stCondLst>
                                    <p:cond delay="0"/>
                                  </p:stCondLst>
                                  <p:iterate type="lt">
                                    <p:tmPct val="10000"/>
                                  </p:iterate>
                                  <p:childTnLst>
                                    <p:set>
                                      <p:cBhvr>
                                        <p:cTn id="52" dur="1" fill="hold">
                                          <p:stCondLst>
                                            <p:cond delay="0"/>
                                          </p:stCondLst>
                                        </p:cTn>
                                        <p:tgtEl>
                                          <p:spTgt spid="22"/>
                                        </p:tgtEl>
                                        <p:attrNameLst>
                                          <p:attrName>style.visibility</p:attrName>
                                        </p:attrNameLst>
                                      </p:cBhvr>
                                      <p:to>
                                        <p:strVal val="visible"/>
                                      </p:to>
                                    </p:set>
                                    <p:anim calcmode="lin" valueType="num">
                                      <p:cBhvr>
                                        <p:cTn id="53" dur="500" fill="hold"/>
                                        <p:tgtEl>
                                          <p:spTgt spid="22"/>
                                        </p:tgtEl>
                                        <p:attrNameLst>
                                          <p:attrName>ppt_x</p:attrName>
                                        </p:attrNameLst>
                                      </p:cBhvr>
                                      <p:tavLst>
                                        <p:tav tm="0">
                                          <p:val>
                                            <p:strVal val="#ppt_x"/>
                                          </p:val>
                                        </p:tav>
                                        <p:tav tm="100000">
                                          <p:val>
                                            <p:strVal val="#ppt_x"/>
                                          </p:val>
                                        </p:tav>
                                      </p:tavLst>
                                    </p:anim>
                                    <p:anim calcmode="lin" valueType="num">
                                      <p:cBhvr>
                                        <p:cTn id="54" dur="500" fill="hold"/>
                                        <p:tgtEl>
                                          <p:spTgt spid="22"/>
                                        </p:tgtEl>
                                        <p:attrNameLst>
                                          <p:attrName>ppt_y</p:attrName>
                                        </p:attrNameLst>
                                      </p:cBhvr>
                                      <p:tavLst>
                                        <p:tav tm="0">
                                          <p:val>
                                            <p:strVal val="#ppt_y-#ppt_h/2"/>
                                          </p:val>
                                        </p:tav>
                                        <p:tav tm="100000">
                                          <p:val>
                                            <p:strVal val="#ppt_y"/>
                                          </p:val>
                                        </p:tav>
                                      </p:tavLst>
                                    </p:anim>
                                    <p:anim calcmode="lin" valueType="num">
                                      <p:cBhvr>
                                        <p:cTn id="55" dur="500" fill="hold"/>
                                        <p:tgtEl>
                                          <p:spTgt spid="22"/>
                                        </p:tgtEl>
                                        <p:attrNameLst>
                                          <p:attrName>ppt_w</p:attrName>
                                        </p:attrNameLst>
                                      </p:cBhvr>
                                      <p:tavLst>
                                        <p:tav tm="0">
                                          <p:val>
                                            <p:strVal val="#ppt_w"/>
                                          </p:val>
                                        </p:tav>
                                        <p:tav tm="100000">
                                          <p:val>
                                            <p:strVal val="#ppt_w"/>
                                          </p:val>
                                        </p:tav>
                                      </p:tavLst>
                                    </p:anim>
                                    <p:anim calcmode="lin" valueType="num">
                                      <p:cBhvr>
                                        <p:cTn id="56" dur="500" fill="hold"/>
                                        <p:tgtEl>
                                          <p:spTgt spid="22"/>
                                        </p:tgtEl>
                                        <p:attrNameLst>
                                          <p:attrName>ppt_h</p:attrName>
                                        </p:attrNameLst>
                                      </p:cBhvr>
                                      <p:tavLst>
                                        <p:tav tm="0">
                                          <p:val>
                                            <p:fltVal val="0"/>
                                          </p:val>
                                        </p:tav>
                                        <p:tav tm="100000">
                                          <p:val>
                                            <p:strVal val="#ppt_h"/>
                                          </p:val>
                                        </p:tav>
                                      </p:tavLst>
                                    </p:anim>
                                  </p:childTnLst>
                                </p:cTn>
                              </p:par>
                            </p:childTnLst>
                          </p:cTn>
                        </p:par>
                        <p:par>
                          <p:cTn id="57" fill="hold">
                            <p:stCondLst>
                              <p:cond delay="6750"/>
                            </p:stCondLst>
                            <p:childTnLst>
                              <p:par>
                                <p:cTn id="58" presetID="10" presetClass="entr" presetSubtype="0" fill="hold" grpId="0" nodeType="afterEffect">
                                  <p:stCondLst>
                                    <p:cond delay="0"/>
                                  </p:stCondLst>
                                  <p:childTnLst>
                                    <p:set>
                                      <p:cBhvr>
                                        <p:cTn id="59" dur="1" fill="hold">
                                          <p:stCondLst>
                                            <p:cond delay="0"/>
                                          </p:stCondLst>
                                        </p:cTn>
                                        <p:tgtEl>
                                          <p:spTgt spid="23"/>
                                        </p:tgtEl>
                                        <p:attrNameLst>
                                          <p:attrName>style.visibility</p:attrName>
                                        </p:attrNameLst>
                                      </p:cBhvr>
                                      <p:to>
                                        <p:strVal val="visible"/>
                                      </p:to>
                                    </p:set>
                                    <p:animEffect transition="in" filter="fade">
                                      <p:cBhvr>
                                        <p:cTn id="60"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18" grpId="0"/>
      <p:bldP spid="19" grpId="0"/>
      <p:bldP spid="20" grpId="0"/>
      <p:bldP spid="21" grpId="0"/>
      <p:bldP spid="22" grpId="0"/>
      <p:bldP spid="23" grpId="0"/>
    </p:bld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2" name="圆角矩形 21"/>
          <p:cNvSpPr/>
          <p:nvPr/>
        </p:nvSpPr>
        <p:spPr>
          <a:xfrm>
            <a:off x="6001047" y="1647357"/>
            <a:ext cx="506412" cy="504825"/>
          </a:xfrm>
          <a:prstGeom prst="roundRect">
            <a:avLst/>
          </a:prstGeom>
          <a:solidFill>
            <a:srgbClr val="076655"/>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anchor="ctr"/>
          <a:lstStyle/>
          <a:p>
            <a:pPr algn="ctr">
              <a:defRPr/>
            </a:pPr>
            <a:r>
              <a:rPr lang="en-US" altLang="zh-CN" sz="3200" dirty="0">
                <a:latin typeface="+mj-lt"/>
                <a:ea typeface="Arial Unicode MS" panose="020B0604020202020204" pitchFamily="34" charset="-122"/>
                <a:cs typeface="Arial Unicode MS" panose="020B0604020202020204" pitchFamily="34" charset="-122"/>
              </a:rPr>
              <a:t>1</a:t>
            </a:r>
            <a:endParaRPr lang="zh-CN" altLang="en-US" sz="3200" dirty="0">
              <a:latin typeface="+mj-lt"/>
              <a:ea typeface="Arial Unicode MS" panose="020B0604020202020204" pitchFamily="34" charset="-122"/>
              <a:cs typeface="Arial Unicode MS" panose="020B0604020202020204" pitchFamily="34" charset="-122"/>
            </a:endParaRPr>
          </a:p>
        </p:txBody>
      </p:sp>
      <p:sp>
        <p:nvSpPr>
          <p:cNvPr id="23" name="矩形 22"/>
          <p:cNvSpPr/>
          <p:nvPr/>
        </p:nvSpPr>
        <p:spPr>
          <a:xfrm>
            <a:off x="6723516" y="1619901"/>
            <a:ext cx="2646878" cy="584775"/>
          </a:xfrm>
          <a:prstGeom prst="rect">
            <a:avLst/>
          </a:prstGeom>
        </p:spPr>
        <p:txBody>
          <a:bodyPr wrap="none" lIns="91440" tIns="45720" rIns="91440" bIns="45720">
            <a:spAutoFit/>
          </a:bodyPr>
          <a:lstStyle/>
          <a:p>
            <a:pPr algn="ctr">
              <a:defRPr/>
            </a:pPr>
            <a:r>
              <a:rPr lang="zh-CN" altLang="en-US" sz="3200" kern="100" dirty="0">
                <a:latin typeface="微软雅黑" panose="020B0503020204020204" pitchFamily="34" charset="-122"/>
                <a:ea typeface="微软雅黑" panose="020B0503020204020204" pitchFamily="34" charset="-122"/>
                <a:cs typeface="Times New Roman" panose="02020603050405020304" pitchFamily="18" charset="0"/>
              </a:rPr>
              <a:t>年度工作概述</a:t>
            </a:r>
            <a:endParaRPr lang="zh-CN" altLang="zh-CN" sz="3200" kern="100" dirty="0">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24" name="圆角矩形 23"/>
          <p:cNvSpPr/>
          <p:nvPr/>
        </p:nvSpPr>
        <p:spPr>
          <a:xfrm>
            <a:off x="6001047" y="2401418"/>
            <a:ext cx="506412" cy="504825"/>
          </a:xfrm>
          <a:prstGeom prst="roundRect">
            <a:avLst/>
          </a:prstGeom>
          <a:solidFill>
            <a:srgbClr val="076655"/>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anchor="ctr"/>
          <a:lstStyle/>
          <a:p>
            <a:pPr algn="ctr">
              <a:defRPr/>
            </a:pPr>
            <a:r>
              <a:rPr lang="en-US" altLang="zh-CN" sz="3200" dirty="0">
                <a:latin typeface="+mj-lt"/>
                <a:ea typeface="Arial Unicode MS" panose="020B0604020202020204" pitchFamily="34" charset="-122"/>
                <a:cs typeface="Arial Unicode MS" panose="020B0604020202020204" pitchFamily="34" charset="-122"/>
              </a:rPr>
              <a:t>2</a:t>
            </a:r>
            <a:endParaRPr lang="zh-CN" altLang="en-US" sz="3200" dirty="0">
              <a:latin typeface="+mj-lt"/>
              <a:ea typeface="Arial Unicode MS" panose="020B0604020202020204" pitchFamily="34" charset="-122"/>
              <a:cs typeface="Arial Unicode MS" panose="020B0604020202020204" pitchFamily="34" charset="-122"/>
            </a:endParaRPr>
          </a:p>
        </p:txBody>
      </p:sp>
      <p:sp>
        <p:nvSpPr>
          <p:cNvPr id="25" name="矩形 24"/>
          <p:cNvSpPr/>
          <p:nvPr/>
        </p:nvSpPr>
        <p:spPr>
          <a:xfrm>
            <a:off x="6723516" y="2372891"/>
            <a:ext cx="2646878" cy="584775"/>
          </a:xfrm>
          <a:prstGeom prst="rect">
            <a:avLst/>
          </a:prstGeom>
        </p:spPr>
        <p:txBody>
          <a:bodyPr wrap="none" lIns="91440" tIns="45720" rIns="91440" bIns="45720">
            <a:spAutoFit/>
          </a:bodyPr>
          <a:lstStyle/>
          <a:p>
            <a:pPr algn="ctr">
              <a:defRPr/>
            </a:pPr>
            <a:r>
              <a:rPr lang="zh-CN" altLang="en-US" sz="3200" kern="100" dirty="0">
                <a:latin typeface="微软雅黑" panose="020B0503020204020204" pitchFamily="34" charset="-122"/>
                <a:ea typeface="微软雅黑" panose="020B0503020204020204" pitchFamily="34" charset="-122"/>
                <a:cs typeface="Times New Roman" panose="02020603050405020304" pitchFamily="18" charset="0"/>
              </a:rPr>
              <a:t>工作完成情况</a:t>
            </a:r>
            <a:endParaRPr lang="zh-CN" altLang="zh-CN" sz="3200" kern="100" dirty="0">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26" name="圆角矩形 25"/>
          <p:cNvSpPr/>
          <p:nvPr/>
        </p:nvSpPr>
        <p:spPr>
          <a:xfrm>
            <a:off x="6001047" y="3155482"/>
            <a:ext cx="506412" cy="504825"/>
          </a:xfrm>
          <a:prstGeom prst="roundRect">
            <a:avLst/>
          </a:prstGeom>
          <a:solidFill>
            <a:srgbClr val="076655"/>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anchor="ctr"/>
          <a:lstStyle/>
          <a:p>
            <a:pPr algn="ctr">
              <a:defRPr/>
            </a:pPr>
            <a:r>
              <a:rPr lang="en-US" altLang="zh-CN" sz="3200" dirty="0">
                <a:latin typeface="+mj-lt"/>
                <a:ea typeface="Arial Unicode MS" panose="020B0604020202020204" pitchFamily="34" charset="-122"/>
                <a:cs typeface="Arial Unicode MS" panose="020B0604020202020204" pitchFamily="34" charset="-122"/>
              </a:rPr>
              <a:t>3</a:t>
            </a:r>
            <a:endParaRPr lang="zh-CN" altLang="en-US" sz="3200" dirty="0">
              <a:latin typeface="+mj-lt"/>
              <a:ea typeface="Arial Unicode MS" panose="020B0604020202020204" pitchFamily="34" charset="-122"/>
              <a:cs typeface="Arial Unicode MS" panose="020B0604020202020204" pitchFamily="34" charset="-122"/>
            </a:endParaRPr>
          </a:p>
        </p:txBody>
      </p:sp>
      <p:sp>
        <p:nvSpPr>
          <p:cNvPr id="27" name="矩形 26"/>
          <p:cNvSpPr/>
          <p:nvPr/>
        </p:nvSpPr>
        <p:spPr>
          <a:xfrm>
            <a:off x="6723516" y="3135407"/>
            <a:ext cx="2646878" cy="584775"/>
          </a:xfrm>
          <a:prstGeom prst="rect">
            <a:avLst/>
          </a:prstGeom>
        </p:spPr>
        <p:txBody>
          <a:bodyPr wrap="none" lIns="91440" tIns="45720" rIns="91440" bIns="45720">
            <a:spAutoFit/>
          </a:bodyPr>
          <a:lstStyle/>
          <a:p>
            <a:pPr algn="ctr">
              <a:defRPr/>
            </a:pPr>
            <a:r>
              <a:rPr lang="zh-CN" altLang="en-US" sz="3200" kern="100" dirty="0">
                <a:latin typeface="微软雅黑" panose="020B0503020204020204" pitchFamily="34" charset="-122"/>
                <a:ea typeface="微软雅黑" panose="020B0503020204020204" pitchFamily="34" charset="-122"/>
                <a:cs typeface="Times New Roman" panose="02020603050405020304" pitchFamily="18" charset="0"/>
              </a:rPr>
              <a:t>成功项目展示</a:t>
            </a:r>
            <a:endParaRPr lang="zh-CN" altLang="zh-CN" sz="3200" kern="100" dirty="0">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28" name="圆角矩形 27"/>
          <p:cNvSpPr/>
          <p:nvPr/>
        </p:nvSpPr>
        <p:spPr>
          <a:xfrm>
            <a:off x="6001047" y="3909544"/>
            <a:ext cx="506412" cy="504825"/>
          </a:xfrm>
          <a:prstGeom prst="roundRect">
            <a:avLst/>
          </a:prstGeom>
          <a:solidFill>
            <a:srgbClr val="076655"/>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anchor="ctr"/>
          <a:lstStyle/>
          <a:p>
            <a:pPr algn="ctr">
              <a:defRPr/>
            </a:pPr>
            <a:r>
              <a:rPr lang="en-US" altLang="zh-CN" sz="3200" dirty="0">
                <a:latin typeface="+mj-lt"/>
                <a:ea typeface="Arial Unicode MS" panose="020B0604020202020204" pitchFamily="34" charset="-122"/>
                <a:cs typeface="Arial Unicode MS" panose="020B0604020202020204" pitchFamily="34" charset="-122"/>
              </a:rPr>
              <a:t>4</a:t>
            </a:r>
            <a:endParaRPr lang="zh-CN" altLang="en-US" sz="3200" dirty="0">
              <a:latin typeface="+mj-lt"/>
              <a:ea typeface="Arial Unicode MS" panose="020B0604020202020204" pitchFamily="34" charset="-122"/>
              <a:cs typeface="Arial Unicode MS" panose="020B0604020202020204" pitchFamily="34" charset="-122"/>
            </a:endParaRPr>
          </a:p>
        </p:txBody>
      </p:sp>
      <p:sp>
        <p:nvSpPr>
          <p:cNvPr id="29" name="矩形 28"/>
          <p:cNvSpPr/>
          <p:nvPr/>
        </p:nvSpPr>
        <p:spPr>
          <a:xfrm>
            <a:off x="6723516" y="3897923"/>
            <a:ext cx="2646878" cy="584775"/>
          </a:xfrm>
          <a:prstGeom prst="rect">
            <a:avLst/>
          </a:prstGeom>
        </p:spPr>
        <p:txBody>
          <a:bodyPr wrap="none" lIns="91440" tIns="45720" rIns="91440" bIns="45720">
            <a:spAutoFit/>
          </a:bodyPr>
          <a:lstStyle/>
          <a:p>
            <a:pPr algn="ctr">
              <a:defRPr/>
            </a:pPr>
            <a:r>
              <a:rPr lang="zh-CN" altLang="en-US" sz="3200" kern="100" dirty="0">
                <a:latin typeface="微软雅黑" panose="020B0503020204020204" pitchFamily="34" charset="-122"/>
                <a:ea typeface="微软雅黑" panose="020B0503020204020204" pitchFamily="34" charset="-122"/>
                <a:cs typeface="Times New Roman" panose="02020603050405020304" pitchFamily="18" charset="0"/>
              </a:rPr>
              <a:t>工作存在不足</a:t>
            </a:r>
            <a:endParaRPr lang="zh-CN" altLang="zh-CN" sz="3200" kern="100" dirty="0">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30" name="圆角矩形 29"/>
          <p:cNvSpPr/>
          <p:nvPr/>
        </p:nvSpPr>
        <p:spPr>
          <a:xfrm>
            <a:off x="6001047" y="4663606"/>
            <a:ext cx="506412" cy="504825"/>
          </a:xfrm>
          <a:prstGeom prst="roundRect">
            <a:avLst/>
          </a:prstGeom>
          <a:solidFill>
            <a:srgbClr val="076655"/>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anchor="ctr"/>
          <a:lstStyle/>
          <a:p>
            <a:pPr algn="ctr">
              <a:defRPr/>
            </a:pPr>
            <a:r>
              <a:rPr lang="en-US" altLang="zh-CN" sz="3200" dirty="0">
                <a:latin typeface="+mj-lt"/>
                <a:ea typeface="Arial Unicode MS" panose="020B0604020202020204" pitchFamily="34" charset="-122"/>
                <a:cs typeface="Arial Unicode MS" panose="020B0604020202020204" pitchFamily="34" charset="-122"/>
              </a:rPr>
              <a:t>5</a:t>
            </a:r>
            <a:endParaRPr lang="zh-CN" altLang="en-US" sz="3200" dirty="0">
              <a:latin typeface="+mj-lt"/>
              <a:ea typeface="Arial Unicode MS" panose="020B0604020202020204" pitchFamily="34" charset="-122"/>
              <a:cs typeface="Arial Unicode MS" panose="020B0604020202020204" pitchFamily="34" charset="-122"/>
            </a:endParaRPr>
          </a:p>
        </p:txBody>
      </p:sp>
      <p:sp>
        <p:nvSpPr>
          <p:cNvPr id="31" name="矩形 30"/>
          <p:cNvSpPr/>
          <p:nvPr/>
        </p:nvSpPr>
        <p:spPr>
          <a:xfrm>
            <a:off x="6723516" y="4643531"/>
            <a:ext cx="2646878" cy="584775"/>
          </a:xfrm>
          <a:prstGeom prst="rect">
            <a:avLst/>
          </a:prstGeom>
        </p:spPr>
        <p:txBody>
          <a:bodyPr wrap="none" lIns="91440" tIns="45720" rIns="91440" bIns="45720">
            <a:spAutoFit/>
          </a:bodyPr>
          <a:lstStyle/>
          <a:p>
            <a:pPr algn="ctr">
              <a:defRPr/>
            </a:pPr>
            <a:r>
              <a:rPr lang="zh-CN" altLang="en-US" sz="3200" kern="100" dirty="0">
                <a:latin typeface="微软雅黑" panose="020B0503020204020204" pitchFamily="34" charset="-122"/>
                <a:ea typeface="微软雅黑" panose="020B0503020204020204" pitchFamily="34" charset="-122"/>
                <a:cs typeface="Times New Roman" panose="02020603050405020304" pitchFamily="18" charset="0"/>
              </a:rPr>
              <a:t>明年工作计划</a:t>
            </a:r>
            <a:endParaRPr lang="zh-CN" altLang="zh-CN" sz="3200" kern="100" dirty="0">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32" name="矩形 31"/>
          <p:cNvSpPr/>
          <p:nvPr/>
        </p:nvSpPr>
        <p:spPr>
          <a:xfrm>
            <a:off x="797" y="0"/>
            <a:ext cx="3721100" cy="6858000"/>
          </a:xfrm>
          <a:prstGeom prst="rect">
            <a:avLst/>
          </a:prstGeom>
          <a:solidFill>
            <a:srgbClr val="076655"/>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altLang="zh-CN" sz="3200" dirty="0">
                <a:latin typeface="Times New Roman" panose="02020603050405020304" pitchFamily="18" charset="0"/>
                <a:ea typeface="黑体" panose="02010609060101010101" pitchFamily="49" charset="-122"/>
                <a:cs typeface="Times New Roman" panose="02020603050405020304" pitchFamily="18" charset="0"/>
              </a:rPr>
              <a:t>          </a:t>
            </a:r>
            <a:endParaRPr lang="zh-CN" altLang="en-US" sz="3200" dirty="0">
              <a:latin typeface="黑体" panose="02010609060101010101" pitchFamily="49" charset="-122"/>
              <a:ea typeface="黑体" panose="02010609060101010101" pitchFamily="49" charset="-122"/>
            </a:endParaRPr>
          </a:p>
        </p:txBody>
      </p:sp>
      <p:grpSp>
        <p:nvGrpSpPr>
          <p:cNvPr id="33" name="组合 32"/>
          <p:cNvGrpSpPr/>
          <p:nvPr/>
        </p:nvGrpSpPr>
        <p:grpSpPr>
          <a:xfrm>
            <a:off x="4877500" y="1618781"/>
            <a:ext cx="497964" cy="497964"/>
            <a:chOff x="6535243" y="2524701"/>
            <a:chExt cx="717051" cy="717051"/>
          </a:xfrm>
        </p:grpSpPr>
        <p:sp>
          <p:nvSpPr>
            <p:cNvPr id="34" name="泪滴形 33"/>
            <p:cNvSpPr/>
            <p:nvPr/>
          </p:nvSpPr>
          <p:spPr>
            <a:xfrm rot="8247616">
              <a:off x="6535243" y="2524701"/>
              <a:ext cx="717051" cy="717051"/>
            </a:xfrm>
            <a:prstGeom prst="teardrop">
              <a:avLst/>
            </a:prstGeom>
            <a:solidFill>
              <a:srgbClr val="076655"/>
            </a:solidFill>
            <a:ln>
              <a:solidFill>
                <a:srgbClr val="07665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sp>
          <p:nvSpPr>
            <p:cNvPr id="35" name="椭圆 34"/>
            <p:cNvSpPr/>
            <p:nvPr/>
          </p:nvSpPr>
          <p:spPr>
            <a:xfrm>
              <a:off x="6604000" y="2588424"/>
              <a:ext cx="574014" cy="574014"/>
            </a:xfrm>
            <a:prstGeom prst="ellipse">
              <a:avLst/>
            </a:prstGeom>
            <a:solidFill>
              <a:schemeClr val="bg1"/>
            </a:solidFill>
            <a:ln>
              <a:solidFill>
                <a:srgbClr val="076655"/>
              </a:solid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grpSp>
      <p:grpSp>
        <p:nvGrpSpPr>
          <p:cNvPr id="39" name="组合 38"/>
          <p:cNvGrpSpPr/>
          <p:nvPr/>
        </p:nvGrpSpPr>
        <p:grpSpPr>
          <a:xfrm>
            <a:off x="1450779" y="963474"/>
            <a:ext cx="1734475" cy="2847003"/>
            <a:chOff x="748898" y="1342594"/>
            <a:chExt cx="1300857" cy="2135252"/>
          </a:xfrm>
        </p:grpSpPr>
        <p:sp>
          <p:nvSpPr>
            <p:cNvPr id="40" name="TextBox 103"/>
            <p:cNvSpPr txBox="1"/>
            <p:nvPr/>
          </p:nvSpPr>
          <p:spPr>
            <a:xfrm>
              <a:off x="748898" y="1342594"/>
              <a:ext cx="969497" cy="1608133"/>
            </a:xfrm>
            <a:prstGeom prst="rect">
              <a:avLst/>
            </a:prstGeom>
            <a:noFill/>
          </p:spPr>
          <p:txBody>
            <a:bodyPr vert="eaVert" wrap="none" rtlCol="0">
              <a:spAutoFit/>
            </a:bodyPr>
            <a:lstStyle/>
            <a:p>
              <a:r>
                <a:rPr lang="zh-CN" altLang="en-US" sz="7200" b="1" spc="800" dirty="0">
                  <a:solidFill>
                    <a:schemeClr val="bg1"/>
                  </a:solidFill>
                  <a:latin typeface="微软雅黑" pitchFamily="34" charset="-122"/>
                  <a:ea typeface="微软雅黑" pitchFamily="34" charset="-122"/>
                </a:rPr>
                <a:t>目录</a:t>
              </a:r>
            </a:p>
          </p:txBody>
        </p:sp>
        <p:sp>
          <p:nvSpPr>
            <p:cNvPr id="41" name="TextBox 104"/>
            <p:cNvSpPr txBox="1"/>
            <p:nvPr/>
          </p:nvSpPr>
          <p:spPr>
            <a:xfrm>
              <a:off x="1541924" y="1908955"/>
              <a:ext cx="507831" cy="1568891"/>
            </a:xfrm>
            <a:prstGeom prst="rect">
              <a:avLst/>
            </a:prstGeom>
            <a:noFill/>
          </p:spPr>
          <p:txBody>
            <a:bodyPr vert="eaVert" wrap="none" rtlCol="0">
              <a:spAutoFit/>
            </a:bodyPr>
            <a:lstStyle/>
            <a:p>
              <a:r>
                <a:rPr lang="en-US" altLang="zh-CN" sz="3200" spc="-200" dirty="0">
                  <a:solidFill>
                    <a:schemeClr val="bg1"/>
                  </a:solidFill>
                  <a:latin typeface="微软雅黑" panose="020B0503020204020204" pitchFamily="34" charset="-122"/>
                  <a:cs typeface="Arial" pitchFamily="34" charset="0"/>
                </a:rPr>
                <a:t>CONTENTS</a:t>
              </a:r>
              <a:endParaRPr lang="zh-CN" altLang="en-US" sz="3200" spc="-200" dirty="0">
                <a:solidFill>
                  <a:schemeClr val="bg1"/>
                </a:solidFill>
                <a:latin typeface="微软雅黑" panose="020B0503020204020204" pitchFamily="34" charset="-122"/>
                <a:cs typeface="Arial" pitchFamily="34" charset="0"/>
              </a:endParaRPr>
            </a:p>
          </p:txBody>
        </p:sp>
      </p:grpSp>
    </p:spTree>
    <p:extLst>
      <p:ext uri="{BB962C8B-B14F-4D97-AF65-F5344CB8AC3E}">
        <p14:creationId xmlns:p14="http://schemas.microsoft.com/office/powerpoint/2010/main" val="781073490"/>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path" presetSubtype="0" accel="50000" decel="50000" fill="hold" nodeType="afterEffect">
                                  <p:stCondLst>
                                    <p:cond delay="0"/>
                                  </p:stCondLst>
                                  <p:childTnLst>
                                    <p:animMotion origin="layout" path="M 2.02968E-6 -2.22222E-6 L 2.02968E-6 0.10185 " pathEditMode="relative" rAng="0" ptsTypes="AA">
                                      <p:cBhvr>
                                        <p:cTn id="6" dur="1250" fill="hold"/>
                                        <p:tgtEl>
                                          <p:spTgt spid="33"/>
                                        </p:tgtEl>
                                        <p:attrNameLst>
                                          <p:attrName>ppt_x</p:attrName>
                                          <p:attrName>ppt_y</p:attrName>
                                        </p:attrNameLst>
                                      </p:cBhvr>
                                      <p:rCtr x="0" y="5093"/>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54"/>
          <p:cNvSpPr txBox="1"/>
          <p:nvPr/>
        </p:nvSpPr>
        <p:spPr>
          <a:xfrm>
            <a:off x="-825829" y="226433"/>
            <a:ext cx="5042228" cy="523220"/>
          </a:xfrm>
          <a:prstGeom prst="rect">
            <a:avLst/>
          </a:prstGeom>
          <a:noFill/>
        </p:spPr>
        <p:txBody>
          <a:bodyPr wrap="square" rtlCol="0">
            <a:spAutoFit/>
          </a:bodyPr>
          <a:lstStyle>
            <a:defPPr>
              <a:defRPr lang="zh-CN"/>
            </a:defPPr>
            <a:lvl1pPr algn="ctr">
              <a:defRPr sz="2800" b="1">
                <a:latin typeface="微软雅黑" panose="020B0503020204020204" pitchFamily="34" charset="-122"/>
                <a:ea typeface="微软雅黑" panose="020B0503020204020204" pitchFamily="34" charset="-122"/>
              </a:defRPr>
            </a:lvl1pPr>
          </a:lstStyle>
          <a:p>
            <a:r>
              <a:rPr lang="zh-CN" altLang="en-US" smtClean="0"/>
              <a:t>点击添加文本标题</a:t>
            </a:r>
            <a:endParaRPr lang="zh-CN" altLang="en-US" dirty="0"/>
          </a:p>
        </p:txBody>
      </p:sp>
      <p:grpSp>
        <p:nvGrpSpPr>
          <p:cNvPr id="3" name="组合 2"/>
          <p:cNvGrpSpPr/>
          <p:nvPr/>
        </p:nvGrpSpPr>
        <p:grpSpPr>
          <a:xfrm>
            <a:off x="1016494" y="2928875"/>
            <a:ext cx="9936781" cy="1367051"/>
            <a:chOff x="1015699" y="2928875"/>
            <a:chExt cx="9936781" cy="1367050"/>
          </a:xfrm>
        </p:grpSpPr>
        <p:cxnSp>
          <p:nvCxnSpPr>
            <p:cNvPr id="4" name="Straight Connector 31"/>
            <p:cNvCxnSpPr/>
            <p:nvPr/>
          </p:nvCxnSpPr>
          <p:spPr>
            <a:xfrm flipV="1">
              <a:off x="1015699" y="3621611"/>
              <a:ext cx="9936781" cy="1"/>
            </a:xfrm>
            <a:prstGeom prst="line">
              <a:avLst/>
            </a:prstGeom>
            <a:noFill/>
            <a:ln w="13970" cap="flat" cmpd="sng" algn="ctr">
              <a:solidFill>
                <a:srgbClr val="080808"/>
              </a:solidFill>
              <a:prstDash val="dash"/>
              <a:headEnd type="none" w="med" len="med"/>
              <a:tailEnd type="stealth" w="med" len="med"/>
            </a:ln>
            <a:effectLst/>
          </p:spPr>
        </p:cxnSp>
        <p:cxnSp>
          <p:nvCxnSpPr>
            <p:cNvPr id="6" name="Straight Connector 31"/>
            <p:cNvCxnSpPr/>
            <p:nvPr/>
          </p:nvCxnSpPr>
          <p:spPr>
            <a:xfrm flipV="1">
              <a:off x="2311076" y="2928875"/>
              <a:ext cx="7039" cy="696490"/>
            </a:xfrm>
            <a:prstGeom prst="line">
              <a:avLst/>
            </a:prstGeom>
            <a:noFill/>
            <a:ln w="13970" cap="flat" cmpd="sng" algn="ctr">
              <a:solidFill>
                <a:srgbClr val="080808"/>
              </a:solidFill>
              <a:prstDash val="sysDash"/>
              <a:headEnd type="none" w="med" len="med"/>
              <a:tailEnd type="none" w="med" len="med"/>
            </a:ln>
            <a:effectLst/>
          </p:spPr>
        </p:cxnSp>
        <p:sp>
          <p:nvSpPr>
            <p:cNvPr id="7" name="Oval 5"/>
            <p:cNvSpPr/>
            <p:nvPr/>
          </p:nvSpPr>
          <p:spPr>
            <a:xfrm>
              <a:off x="2247244" y="3561532"/>
              <a:ext cx="127665" cy="127665"/>
            </a:xfrm>
            <a:prstGeom prst="ellipse">
              <a:avLst/>
            </a:prstGeom>
            <a:solidFill>
              <a:srgbClr val="076655"/>
            </a:solidFill>
            <a:ln w="25400" cap="flat" cmpd="sng" algn="ctr">
              <a:noFill/>
              <a:prstDash val="solid"/>
            </a:ln>
            <a:effectLst/>
          </p:spPr>
          <p:txBody>
            <a:bodyPr rtlCol="0" anchor="ctr"/>
            <a:lstStyle/>
            <a:p>
              <a:pPr marL="0" marR="0" lvl="0" indent="0" algn="ctr" defTabSz="1219261"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smtClean="0">
                <a:ln>
                  <a:noFill/>
                </a:ln>
                <a:solidFill>
                  <a:srgbClr val="080808"/>
                </a:solidFill>
                <a:effectLst/>
                <a:uLnTx/>
                <a:uFillTx/>
                <a:latin typeface="Calibri"/>
              </a:endParaRPr>
            </a:p>
          </p:txBody>
        </p:sp>
        <p:cxnSp>
          <p:nvCxnSpPr>
            <p:cNvPr id="8" name="Straight Connector 31"/>
            <p:cNvCxnSpPr/>
            <p:nvPr/>
          </p:nvCxnSpPr>
          <p:spPr>
            <a:xfrm flipV="1">
              <a:off x="7265810" y="2928875"/>
              <a:ext cx="7039" cy="696490"/>
            </a:xfrm>
            <a:prstGeom prst="line">
              <a:avLst/>
            </a:prstGeom>
            <a:noFill/>
            <a:ln w="13970" cap="flat" cmpd="sng" algn="ctr">
              <a:solidFill>
                <a:srgbClr val="080808"/>
              </a:solidFill>
              <a:prstDash val="sysDash"/>
              <a:headEnd type="none" w="med" len="med"/>
              <a:tailEnd type="none" w="med" len="med"/>
            </a:ln>
            <a:effectLst/>
          </p:spPr>
        </p:cxnSp>
        <p:sp>
          <p:nvSpPr>
            <p:cNvPr id="9" name="Oval 5"/>
            <p:cNvSpPr/>
            <p:nvPr/>
          </p:nvSpPr>
          <p:spPr>
            <a:xfrm>
              <a:off x="7201978" y="3561532"/>
              <a:ext cx="127665" cy="127665"/>
            </a:xfrm>
            <a:prstGeom prst="ellipse">
              <a:avLst/>
            </a:prstGeom>
            <a:solidFill>
              <a:srgbClr val="076655"/>
            </a:solidFill>
            <a:ln w="25400" cap="flat" cmpd="sng" algn="ctr">
              <a:noFill/>
              <a:prstDash val="solid"/>
            </a:ln>
            <a:effectLst/>
          </p:spPr>
          <p:txBody>
            <a:bodyPr rtlCol="0" anchor="ctr"/>
            <a:lstStyle/>
            <a:p>
              <a:pPr marL="0" marR="0" lvl="0" indent="0" algn="ctr" defTabSz="1219261"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smtClean="0">
                <a:ln>
                  <a:noFill/>
                </a:ln>
                <a:solidFill>
                  <a:srgbClr val="080808"/>
                </a:solidFill>
                <a:effectLst/>
                <a:uLnTx/>
                <a:uFillTx/>
                <a:latin typeface="Calibri"/>
              </a:endParaRPr>
            </a:p>
          </p:txBody>
        </p:sp>
        <p:cxnSp>
          <p:nvCxnSpPr>
            <p:cNvPr id="10" name="Straight Connector 31"/>
            <p:cNvCxnSpPr/>
            <p:nvPr/>
          </p:nvCxnSpPr>
          <p:spPr>
            <a:xfrm flipV="1">
              <a:off x="4777173" y="3599435"/>
              <a:ext cx="7039" cy="696490"/>
            </a:xfrm>
            <a:prstGeom prst="line">
              <a:avLst/>
            </a:prstGeom>
            <a:noFill/>
            <a:ln w="13970" cap="flat" cmpd="sng" algn="ctr">
              <a:solidFill>
                <a:srgbClr val="080808"/>
              </a:solidFill>
              <a:prstDash val="sysDash"/>
              <a:headEnd type="none" w="med" len="med"/>
              <a:tailEnd type="none" w="med" len="med"/>
            </a:ln>
            <a:effectLst/>
          </p:spPr>
        </p:cxnSp>
        <p:sp>
          <p:nvSpPr>
            <p:cNvPr id="11" name="Oval 5"/>
            <p:cNvSpPr/>
            <p:nvPr/>
          </p:nvSpPr>
          <p:spPr>
            <a:xfrm>
              <a:off x="4713341" y="3561532"/>
              <a:ext cx="127665" cy="127665"/>
            </a:xfrm>
            <a:prstGeom prst="ellipse">
              <a:avLst/>
            </a:prstGeom>
            <a:solidFill>
              <a:srgbClr val="076655"/>
            </a:solidFill>
            <a:ln w="25400" cap="flat" cmpd="sng" algn="ctr">
              <a:noFill/>
              <a:prstDash val="solid"/>
            </a:ln>
            <a:effectLst/>
          </p:spPr>
          <p:txBody>
            <a:bodyPr rtlCol="0" anchor="ctr"/>
            <a:lstStyle/>
            <a:p>
              <a:pPr marL="0" marR="0" lvl="0" indent="0" algn="ctr" defTabSz="1219261"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smtClean="0">
                <a:ln>
                  <a:noFill/>
                </a:ln>
                <a:solidFill>
                  <a:srgbClr val="080808"/>
                </a:solidFill>
                <a:effectLst/>
                <a:uLnTx/>
                <a:uFillTx/>
                <a:latin typeface="Calibri"/>
              </a:endParaRPr>
            </a:p>
          </p:txBody>
        </p:sp>
        <p:cxnSp>
          <p:nvCxnSpPr>
            <p:cNvPr id="12" name="Straight Connector 31"/>
            <p:cNvCxnSpPr/>
            <p:nvPr/>
          </p:nvCxnSpPr>
          <p:spPr>
            <a:xfrm flipV="1">
              <a:off x="9743294" y="3599435"/>
              <a:ext cx="7039" cy="696490"/>
            </a:xfrm>
            <a:prstGeom prst="line">
              <a:avLst/>
            </a:prstGeom>
            <a:noFill/>
            <a:ln w="13970" cap="flat" cmpd="sng" algn="ctr">
              <a:solidFill>
                <a:srgbClr val="080808"/>
              </a:solidFill>
              <a:prstDash val="sysDash"/>
              <a:headEnd type="none" w="med" len="med"/>
              <a:tailEnd type="none" w="med" len="med"/>
            </a:ln>
            <a:effectLst/>
          </p:spPr>
        </p:cxnSp>
        <p:sp>
          <p:nvSpPr>
            <p:cNvPr id="13" name="Oval 5"/>
            <p:cNvSpPr/>
            <p:nvPr/>
          </p:nvSpPr>
          <p:spPr>
            <a:xfrm>
              <a:off x="9679462" y="3561532"/>
              <a:ext cx="127665" cy="127665"/>
            </a:xfrm>
            <a:prstGeom prst="ellipse">
              <a:avLst/>
            </a:prstGeom>
            <a:solidFill>
              <a:srgbClr val="076655"/>
            </a:solidFill>
            <a:ln w="25400" cap="flat" cmpd="sng" algn="ctr">
              <a:noFill/>
              <a:prstDash val="solid"/>
            </a:ln>
            <a:effectLst/>
          </p:spPr>
          <p:txBody>
            <a:bodyPr rtlCol="0" anchor="ctr"/>
            <a:lstStyle/>
            <a:p>
              <a:pPr marL="0" marR="0" lvl="0" indent="0" algn="ctr" defTabSz="1219261"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smtClean="0">
                <a:ln>
                  <a:noFill/>
                </a:ln>
                <a:solidFill>
                  <a:srgbClr val="080808"/>
                </a:solidFill>
                <a:effectLst/>
                <a:uLnTx/>
                <a:uFillTx/>
                <a:latin typeface="Calibri"/>
              </a:endParaRPr>
            </a:p>
          </p:txBody>
        </p:sp>
      </p:grpSp>
      <p:sp>
        <p:nvSpPr>
          <p:cNvPr id="14" name="矩形 13"/>
          <p:cNvSpPr/>
          <p:nvPr/>
        </p:nvSpPr>
        <p:spPr>
          <a:xfrm>
            <a:off x="3059249" y="2031784"/>
            <a:ext cx="3339805" cy="1143711"/>
          </a:xfrm>
          <a:prstGeom prst="rect">
            <a:avLst/>
          </a:prstGeom>
        </p:spPr>
        <p:txBody>
          <a:bodyPr wrap="square" lIns="91440" tIns="45720" rIns="91440" bIns="45720">
            <a:spAutoFit/>
          </a:bodyPr>
          <a:lstStyle/>
          <a:p>
            <a:pPr defTabSz="1219261">
              <a:lnSpc>
                <a:spcPct val="150000"/>
              </a:lnSpc>
              <a:spcBef>
                <a:spcPts val="1000"/>
              </a:spcBef>
              <a:buFont typeface="Arial" charset="0"/>
              <a:buChar char="•"/>
            </a:pPr>
            <a:r>
              <a:rPr lang="zh-CN" altLang="en-US" sz="1333" dirty="0">
                <a:solidFill>
                  <a:srgbClr val="080808"/>
                </a:solidFill>
                <a:latin typeface="微软雅黑" pitchFamily="34" charset="-122"/>
                <a:ea typeface="微软雅黑" pitchFamily="34" charset="-122"/>
                <a:cs typeface="宋体" charset="-122"/>
              </a:rPr>
              <a:t>单击此处添加段落文本单击此处添加段落文本单击此处添加段落文本</a:t>
            </a:r>
          </a:p>
          <a:p>
            <a:pPr defTabSz="1219261">
              <a:lnSpc>
                <a:spcPct val="150000"/>
              </a:lnSpc>
              <a:spcBef>
                <a:spcPts val="1000"/>
              </a:spcBef>
              <a:buFont typeface="Arial" charset="0"/>
              <a:buChar char="•"/>
            </a:pPr>
            <a:endParaRPr lang="zh-CN" altLang="en-US" sz="1333" dirty="0">
              <a:solidFill>
                <a:srgbClr val="080808"/>
              </a:solidFill>
              <a:latin typeface="微软雅黑" pitchFamily="34" charset="-122"/>
              <a:ea typeface="微软雅黑" pitchFamily="34" charset="-122"/>
              <a:cs typeface="宋体" charset="-122"/>
            </a:endParaRPr>
          </a:p>
        </p:txBody>
      </p:sp>
      <p:sp>
        <p:nvSpPr>
          <p:cNvPr id="15" name="矩形 14"/>
          <p:cNvSpPr/>
          <p:nvPr/>
        </p:nvSpPr>
        <p:spPr>
          <a:xfrm>
            <a:off x="8026254" y="2031784"/>
            <a:ext cx="3339805" cy="1143711"/>
          </a:xfrm>
          <a:prstGeom prst="rect">
            <a:avLst/>
          </a:prstGeom>
        </p:spPr>
        <p:txBody>
          <a:bodyPr wrap="square" lIns="91440" tIns="45720" rIns="91440" bIns="45720">
            <a:spAutoFit/>
          </a:bodyPr>
          <a:lstStyle/>
          <a:p>
            <a:pPr defTabSz="1219261">
              <a:lnSpc>
                <a:spcPct val="150000"/>
              </a:lnSpc>
              <a:spcBef>
                <a:spcPts val="1000"/>
              </a:spcBef>
              <a:buFont typeface="Arial" charset="0"/>
              <a:buChar char="•"/>
            </a:pPr>
            <a:r>
              <a:rPr lang="zh-CN" altLang="en-US" sz="1333" dirty="0">
                <a:solidFill>
                  <a:srgbClr val="080808"/>
                </a:solidFill>
                <a:latin typeface="微软雅黑" pitchFamily="34" charset="-122"/>
                <a:ea typeface="微软雅黑" pitchFamily="34" charset="-122"/>
                <a:cs typeface="宋体" charset="-122"/>
              </a:rPr>
              <a:t>单击此处添加段落文本单击此处添加段落文本单击此处添加段落文本</a:t>
            </a:r>
          </a:p>
          <a:p>
            <a:pPr defTabSz="1219261">
              <a:lnSpc>
                <a:spcPct val="150000"/>
              </a:lnSpc>
              <a:spcBef>
                <a:spcPts val="1000"/>
              </a:spcBef>
              <a:buFont typeface="Arial" charset="0"/>
              <a:buChar char="•"/>
            </a:pPr>
            <a:endParaRPr lang="zh-CN" altLang="en-US" sz="1333" dirty="0">
              <a:solidFill>
                <a:srgbClr val="080808"/>
              </a:solidFill>
              <a:latin typeface="微软雅黑" pitchFamily="34" charset="-122"/>
              <a:ea typeface="微软雅黑" pitchFamily="34" charset="-122"/>
              <a:cs typeface="宋体" charset="-122"/>
            </a:endParaRPr>
          </a:p>
        </p:txBody>
      </p:sp>
      <p:sp>
        <p:nvSpPr>
          <p:cNvPr id="16" name="矩形 15"/>
          <p:cNvSpPr/>
          <p:nvPr/>
        </p:nvSpPr>
        <p:spPr>
          <a:xfrm>
            <a:off x="974032" y="4295926"/>
            <a:ext cx="3339805" cy="1143711"/>
          </a:xfrm>
          <a:prstGeom prst="rect">
            <a:avLst/>
          </a:prstGeom>
        </p:spPr>
        <p:txBody>
          <a:bodyPr wrap="square" lIns="91440" tIns="45720" rIns="91440" bIns="45720">
            <a:spAutoFit/>
          </a:bodyPr>
          <a:lstStyle/>
          <a:p>
            <a:pPr defTabSz="1219261">
              <a:lnSpc>
                <a:spcPct val="150000"/>
              </a:lnSpc>
              <a:spcBef>
                <a:spcPts val="1000"/>
              </a:spcBef>
              <a:buFont typeface="Arial" charset="0"/>
              <a:buChar char="•"/>
            </a:pPr>
            <a:r>
              <a:rPr lang="zh-CN" altLang="en-US" sz="1333" dirty="0">
                <a:solidFill>
                  <a:srgbClr val="080808"/>
                </a:solidFill>
                <a:latin typeface="微软雅黑" pitchFamily="34" charset="-122"/>
                <a:ea typeface="微软雅黑" pitchFamily="34" charset="-122"/>
                <a:cs typeface="宋体" charset="-122"/>
              </a:rPr>
              <a:t>单击此处添加段落文本单击此处添加段落文本单击此处添加段落文本</a:t>
            </a:r>
          </a:p>
          <a:p>
            <a:pPr defTabSz="1219261">
              <a:lnSpc>
                <a:spcPct val="150000"/>
              </a:lnSpc>
              <a:spcBef>
                <a:spcPts val="1000"/>
              </a:spcBef>
              <a:buFont typeface="Arial" charset="0"/>
              <a:buChar char="•"/>
            </a:pPr>
            <a:endParaRPr lang="zh-CN" altLang="en-US" sz="1333" dirty="0">
              <a:solidFill>
                <a:srgbClr val="080808"/>
              </a:solidFill>
              <a:latin typeface="微软雅黑" pitchFamily="34" charset="-122"/>
              <a:ea typeface="微软雅黑" pitchFamily="34" charset="-122"/>
              <a:cs typeface="宋体" charset="-122"/>
            </a:endParaRPr>
          </a:p>
        </p:txBody>
      </p:sp>
      <p:sp>
        <p:nvSpPr>
          <p:cNvPr id="17" name="矩形 16"/>
          <p:cNvSpPr/>
          <p:nvPr/>
        </p:nvSpPr>
        <p:spPr>
          <a:xfrm>
            <a:off x="5750538" y="4295926"/>
            <a:ext cx="3339805" cy="1143711"/>
          </a:xfrm>
          <a:prstGeom prst="rect">
            <a:avLst/>
          </a:prstGeom>
        </p:spPr>
        <p:txBody>
          <a:bodyPr wrap="square" lIns="91440" tIns="45720" rIns="91440" bIns="45720">
            <a:spAutoFit/>
          </a:bodyPr>
          <a:lstStyle/>
          <a:p>
            <a:pPr defTabSz="1219261">
              <a:lnSpc>
                <a:spcPct val="150000"/>
              </a:lnSpc>
              <a:spcBef>
                <a:spcPts val="1000"/>
              </a:spcBef>
              <a:buFont typeface="Arial" charset="0"/>
              <a:buChar char="•"/>
            </a:pPr>
            <a:r>
              <a:rPr lang="zh-CN" altLang="en-US" sz="1333" dirty="0">
                <a:solidFill>
                  <a:srgbClr val="080808"/>
                </a:solidFill>
                <a:latin typeface="微软雅黑" pitchFamily="34" charset="-122"/>
                <a:ea typeface="微软雅黑" pitchFamily="34" charset="-122"/>
                <a:cs typeface="宋体" charset="-122"/>
              </a:rPr>
              <a:t>单击此处添加段落文本单击此处添加段落文本单击此处添加段落文本</a:t>
            </a:r>
          </a:p>
          <a:p>
            <a:pPr defTabSz="1219261">
              <a:lnSpc>
                <a:spcPct val="150000"/>
              </a:lnSpc>
              <a:spcBef>
                <a:spcPts val="1000"/>
              </a:spcBef>
              <a:buFont typeface="Arial" charset="0"/>
              <a:buChar char="•"/>
            </a:pPr>
            <a:endParaRPr lang="zh-CN" altLang="en-US" sz="1333" dirty="0">
              <a:solidFill>
                <a:srgbClr val="080808"/>
              </a:solidFill>
              <a:latin typeface="微软雅黑" pitchFamily="34" charset="-122"/>
              <a:ea typeface="微软雅黑" pitchFamily="34" charset="-122"/>
              <a:cs typeface="宋体" charset="-122"/>
            </a:endParaRPr>
          </a:p>
        </p:txBody>
      </p:sp>
      <p:grpSp>
        <p:nvGrpSpPr>
          <p:cNvPr id="18" name="组合 17"/>
          <p:cNvGrpSpPr/>
          <p:nvPr/>
        </p:nvGrpSpPr>
        <p:grpSpPr>
          <a:xfrm>
            <a:off x="1683497" y="1845934"/>
            <a:ext cx="1251019" cy="1253549"/>
            <a:chOff x="1262027" y="1384450"/>
            <a:chExt cx="938264" cy="940162"/>
          </a:xfrm>
        </p:grpSpPr>
        <p:sp>
          <p:nvSpPr>
            <p:cNvPr id="19" name="任意多边形 82"/>
            <p:cNvSpPr/>
            <p:nvPr/>
          </p:nvSpPr>
          <p:spPr bwMode="auto">
            <a:xfrm rot="3738964">
              <a:off x="1261078" y="1385399"/>
              <a:ext cx="940162" cy="938264"/>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solidFill>
              <a:srgbClr val="076655"/>
            </a:solidFill>
            <a:ln w="25400" cap="flat" cmpd="sng" algn="ctr">
              <a:noFill/>
              <a:prstDash val="solid"/>
            </a:ln>
            <a:effectLst/>
          </p:spPr>
          <p:txBody>
            <a:bodyPr anchor="ctr"/>
            <a:lstStyle/>
            <a:p>
              <a:pPr marL="0" marR="0" lvl="0" indent="0" algn="ctr" defTabSz="1219261" eaLnBrk="1" fontAlgn="base" latinLnBrk="0" hangingPunct="1">
                <a:lnSpc>
                  <a:spcPct val="100000"/>
                </a:lnSpc>
                <a:spcBef>
                  <a:spcPct val="0"/>
                </a:spcBef>
                <a:spcAft>
                  <a:spcPct val="0"/>
                </a:spcAft>
                <a:buClrTx/>
                <a:buSzTx/>
                <a:buFontTx/>
                <a:buNone/>
                <a:tabLst/>
                <a:defRPr/>
              </a:pPr>
              <a:endParaRPr kumimoji="0" lang="zh-CN" altLang="en-US" sz="3200" b="0" i="0" u="none" strike="noStrike" kern="0" cap="none" spc="0" normalizeH="0" baseline="0" noProof="0">
                <a:ln>
                  <a:noFill/>
                </a:ln>
                <a:solidFill>
                  <a:srgbClr val="FFFFFF"/>
                </a:solidFill>
                <a:effectLst/>
                <a:uLnTx/>
                <a:uFillTx/>
                <a:latin typeface="微软雅黑" panose="020B0503020204020204" pitchFamily="34" charset="-122"/>
              </a:endParaRPr>
            </a:p>
          </p:txBody>
        </p:sp>
        <p:sp>
          <p:nvSpPr>
            <p:cNvPr id="20" name="TextBox 17"/>
            <p:cNvSpPr txBox="1"/>
            <p:nvPr/>
          </p:nvSpPr>
          <p:spPr>
            <a:xfrm>
              <a:off x="1410142" y="1664221"/>
              <a:ext cx="754052" cy="438581"/>
            </a:xfrm>
            <a:prstGeom prst="rect">
              <a:avLst/>
            </a:prstGeom>
            <a:noFill/>
          </p:spPr>
          <p:txBody>
            <a:bodyPr wrap="none" rtlCol="0">
              <a:spAutoFit/>
            </a:bodyPr>
            <a:lstStyle/>
            <a:p>
              <a:pPr marL="0" marR="0" lvl="0" indent="0" defTabSz="1219261" eaLnBrk="1" fontAlgn="auto" latinLnBrk="0" hangingPunct="1">
                <a:lnSpc>
                  <a:spcPct val="100000"/>
                </a:lnSpc>
                <a:spcBef>
                  <a:spcPts val="0"/>
                </a:spcBef>
                <a:spcAft>
                  <a:spcPts val="0"/>
                </a:spcAft>
                <a:buClrTx/>
                <a:buSzTx/>
                <a:buFontTx/>
                <a:buNone/>
                <a:tabLst/>
                <a:defRPr/>
              </a:pPr>
              <a:r>
                <a:rPr kumimoji="0" lang="zh-CN" altLang="en-US" sz="3200" b="0" i="0" u="none" strike="noStrike" kern="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rPr>
                <a:t>标题</a:t>
              </a:r>
            </a:p>
          </p:txBody>
        </p:sp>
      </p:grpSp>
      <p:grpSp>
        <p:nvGrpSpPr>
          <p:cNvPr id="21" name="组合 20"/>
          <p:cNvGrpSpPr/>
          <p:nvPr/>
        </p:nvGrpSpPr>
        <p:grpSpPr>
          <a:xfrm>
            <a:off x="6641095" y="1845934"/>
            <a:ext cx="1251019" cy="1253549"/>
            <a:chOff x="1262027" y="1384450"/>
            <a:chExt cx="938264" cy="940162"/>
          </a:xfrm>
        </p:grpSpPr>
        <p:sp>
          <p:nvSpPr>
            <p:cNvPr id="22" name="任意多边形 82"/>
            <p:cNvSpPr/>
            <p:nvPr/>
          </p:nvSpPr>
          <p:spPr bwMode="auto">
            <a:xfrm rot="3738964">
              <a:off x="1261078" y="1385399"/>
              <a:ext cx="940162" cy="938264"/>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solidFill>
              <a:srgbClr val="076655"/>
            </a:solidFill>
            <a:ln w="25400" cap="flat" cmpd="sng" algn="ctr">
              <a:noFill/>
              <a:prstDash val="solid"/>
            </a:ln>
            <a:effectLst/>
          </p:spPr>
          <p:txBody>
            <a:bodyPr anchor="ctr"/>
            <a:lstStyle/>
            <a:p>
              <a:pPr marL="0" marR="0" lvl="0" indent="0" algn="ctr" defTabSz="1219261" eaLnBrk="1" fontAlgn="base" latinLnBrk="0" hangingPunct="1">
                <a:lnSpc>
                  <a:spcPct val="100000"/>
                </a:lnSpc>
                <a:spcBef>
                  <a:spcPct val="0"/>
                </a:spcBef>
                <a:spcAft>
                  <a:spcPct val="0"/>
                </a:spcAft>
                <a:buClrTx/>
                <a:buSzTx/>
                <a:buFontTx/>
                <a:buNone/>
                <a:tabLst/>
                <a:defRPr/>
              </a:pPr>
              <a:endParaRPr kumimoji="0" lang="zh-CN" altLang="en-US" sz="3200" b="0" i="0" u="none" strike="noStrike" kern="0" cap="none" spc="0" normalizeH="0" baseline="0" noProof="0">
                <a:ln>
                  <a:noFill/>
                </a:ln>
                <a:solidFill>
                  <a:srgbClr val="080808"/>
                </a:solidFill>
                <a:effectLst/>
                <a:uLnTx/>
                <a:uFillTx/>
                <a:latin typeface="微软雅黑" panose="020B0503020204020204" pitchFamily="34" charset="-122"/>
              </a:endParaRPr>
            </a:p>
          </p:txBody>
        </p:sp>
        <p:sp>
          <p:nvSpPr>
            <p:cNvPr id="23" name="TextBox 20"/>
            <p:cNvSpPr txBox="1"/>
            <p:nvPr/>
          </p:nvSpPr>
          <p:spPr>
            <a:xfrm>
              <a:off x="1410142" y="1664221"/>
              <a:ext cx="754052" cy="438581"/>
            </a:xfrm>
            <a:prstGeom prst="rect">
              <a:avLst/>
            </a:prstGeom>
            <a:noFill/>
          </p:spPr>
          <p:txBody>
            <a:bodyPr wrap="none" rtlCol="0">
              <a:spAutoFit/>
            </a:bodyPr>
            <a:lstStyle/>
            <a:p>
              <a:pPr marL="0" marR="0" lvl="0" indent="0" defTabSz="1219261" eaLnBrk="1" fontAlgn="auto" latinLnBrk="0" hangingPunct="1">
                <a:lnSpc>
                  <a:spcPct val="100000"/>
                </a:lnSpc>
                <a:spcBef>
                  <a:spcPts val="0"/>
                </a:spcBef>
                <a:spcAft>
                  <a:spcPts val="0"/>
                </a:spcAft>
                <a:buClrTx/>
                <a:buSzTx/>
                <a:buFontTx/>
                <a:buNone/>
                <a:tabLst/>
                <a:defRPr/>
              </a:pPr>
              <a:r>
                <a:rPr kumimoji="0" lang="zh-CN" altLang="en-US" sz="3200" b="0" i="0" u="none" strike="noStrike" kern="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rPr>
                <a:t>标题</a:t>
              </a:r>
            </a:p>
          </p:txBody>
        </p:sp>
      </p:grpSp>
      <p:grpSp>
        <p:nvGrpSpPr>
          <p:cNvPr id="24" name="组合 23"/>
          <p:cNvGrpSpPr/>
          <p:nvPr/>
        </p:nvGrpSpPr>
        <p:grpSpPr>
          <a:xfrm>
            <a:off x="4152459" y="4280396"/>
            <a:ext cx="1251019" cy="1253549"/>
            <a:chOff x="1262027" y="1384450"/>
            <a:chExt cx="938264" cy="940162"/>
          </a:xfrm>
        </p:grpSpPr>
        <p:sp>
          <p:nvSpPr>
            <p:cNvPr id="25" name="任意多边形 82"/>
            <p:cNvSpPr/>
            <p:nvPr/>
          </p:nvSpPr>
          <p:spPr bwMode="auto">
            <a:xfrm rot="3738964">
              <a:off x="1261078" y="1385399"/>
              <a:ext cx="940162" cy="938264"/>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solidFill>
              <a:srgbClr val="076655"/>
            </a:solidFill>
            <a:ln w="25400" cap="flat" cmpd="sng" algn="ctr">
              <a:noFill/>
              <a:prstDash val="solid"/>
            </a:ln>
            <a:effectLst/>
          </p:spPr>
          <p:txBody>
            <a:bodyPr anchor="ctr"/>
            <a:lstStyle/>
            <a:p>
              <a:pPr marL="0" marR="0" lvl="0" indent="0" algn="ctr" defTabSz="1219261" eaLnBrk="1" fontAlgn="base" latinLnBrk="0" hangingPunct="1">
                <a:lnSpc>
                  <a:spcPct val="100000"/>
                </a:lnSpc>
                <a:spcBef>
                  <a:spcPct val="0"/>
                </a:spcBef>
                <a:spcAft>
                  <a:spcPct val="0"/>
                </a:spcAft>
                <a:buClrTx/>
                <a:buSzTx/>
                <a:buFontTx/>
                <a:buNone/>
                <a:tabLst/>
                <a:defRPr/>
              </a:pPr>
              <a:endParaRPr kumimoji="0" lang="zh-CN" altLang="en-US" sz="3200" b="0" i="0" u="none" strike="noStrike" kern="0" cap="none" spc="0" normalizeH="0" baseline="0" noProof="0">
                <a:ln>
                  <a:noFill/>
                </a:ln>
                <a:solidFill>
                  <a:srgbClr val="080808"/>
                </a:solidFill>
                <a:effectLst/>
                <a:uLnTx/>
                <a:uFillTx/>
                <a:latin typeface="微软雅黑" panose="020B0503020204020204" pitchFamily="34" charset="-122"/>
              </a:endParaRPr>
            </a:p>
          </p:txBody>
        </p:sp>
        <p:sp>
          <p:nvSpPr>
            <p:cNvPr id="26" name="TextBox 23"/>
            <p:cNvSpPr txBox="1"/>
            <p:nvPr/>
          </p:nvSpPr>
          <p:spPr>
            <a:xfrm>
              <a:off x="1410142" y="1664221"/>
              <a:ext cx="754052" cy="438581"/>
            </a:xfrm>
            <a:prstGeom prst="rect">
              <a:avLst/>
            </a:prstGeom>
            <a:noFill/>
          </p:spPr>
          <p:txBody>
            <a:bodyPr wrap="none" rtlCol="0">
              <a:spAutoFit/>
            </a:bodyPr>
            <a:lstStyle/>
            <a:p>
              <a:pPr marL="0" marR="0" lvl="0" indent="0" defTabSz="1219261" eaLnBrk="1" fontAlgn="auto" latinLnBrk="0" hangingPunct="1">
                <a:lnSpc>
                  <a:spcPct val="100000"/>
                </a:lnSpc>
                <a:spcBef>
                  <a:spcPts val="0"/>
                </a:spcBef>
                <a:spcAft>
                  <a:spcPts val="0"/>
                </a:spcAft>
                <a:buClrTx/>
                <a:buSzTx/>
                <a:buFontTx/>
                <a:buNone/>
                <a:tabLst/>
                <a:defRPr/>
              </a:pPr>
              <a:r>
                <a:rPr kumimoji="0" lang="zh-CN" altLang="en-US" sz="3200" b="0" i="0" u="none" strike="noStrike" kern="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rPr>
                <a:t>标题</a:t>
              </a:r>
            </a:p>
          </p:txBody>
        </p:sp>
      </p:grpSp>
      <p:grpSp>
        <p:nvGrpSpPr>
          <p:cNvPr id="27" name="组合 26"/>
          <p:cNvGrpSpPr/>
          <p:nvPr/>
        </p:nvGrpSpPr>
        <p:grpSpPr>
          <a:xfrm>
            <a:off x="9115455" y="4280396"/>
            <a:ext cx="1251019" cy="1253549"/>
            <a:chOff x="1262027" y="1384450"/>
            <a:chExt cx="938264" cy="940162"/>
          </a:xfrm>
        </p:grpSpPr>
        <p:sp>
          <p:nvSpPr>
            <p:cNvPr id="28" name="任意多边形 82"/>
            <p:cNvSpPr/>
            <p:nvPr/>
          </p:nvSpPr>
          <p:spPr bwMode="auto">
            <a:xfrm rot="3738964">
              <a:off x="1261078" y="1385399"/>
              <a:ext cx="940162" cy="938264"/>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solidFill>
              <a:srgbClr val="076655"/>
            </a:solidFill>
            <a:ln w="25400" cap="flat" cmpd="sng" algn="ctr">
              <a:noFill/>
              <a:prstDash val="solid"/>
            </a:ln>
            <a:effectLst/>
          </p:spPr>
          <p:txBody>
            <a:bodyPr anchor="ctr"/>
            <a:lstStyle/>
            <a:p>
              <a:pPr marL="0" marR="0" lvl="0" indent="0" algn="ctr" defTabSz="1219261" eaLnBrk="1" fontAlgn="base" latinLnBrk="0" hangingPunct="1">
                <a:lnSpc>
                  <a:spcPct val="100000"/>
                </a:lnSpc>
                <a:spcBef>
                  <a:spcPct val="0"/>
                </a:spcBef>
                <a:spcAft>
                  <a:spcPct val="0"/>
                </a:spcAft>
                <a:buClrTx/>
                <a:buSzTx/>
                <a:buFontTx/>
                <a:buNone/>
                <a:tabLst/>
                <a:defRPr/>
              </a:pPr>
              <a:endParaRPr kumimoji="0" lang="zh-CN" altLang="en-US" sz="3200" b="0" i="0" u="none" strike="noStrike" kern="0" cap="none" spc="0" normalizeH="0" baseline="0" noProof="0">
                <a:ln>
                  <a:noFill/>
                </a:ln>
                <a:solidFill>
                  <a:srgbClr val="080808"/>
                </a:solidFill>
                <a:effectLst/>
                <a:uLnTx/>
                <a:uFillTx/>
                <a:latin typeface="微软雅黑" panose="020B0503020204020204" pitchFamily="34" charset="-122"/>
              </a:endParaRPr>
            </a:p>
          </p:txBody>
        </p:sp>
        <p:sp>
          <p:nvSpPr>
            <p:cNvPr id="29" name="TextBox 26"/>
            <p:cNvSpPr txBox="1"/>
            <p:nvPr/>
          </p:nvSpPr>
          <p:spPr>
            <a:xfrm>
              <a:off x="1410142" y="1664221"/>
              <a:ext cx="754052" cy="438581"/>
            </a:xfrm>
            <a:prstGeom prst="rect">
              <a:avLst/>
            </a:prstGeom>
            <a:noFill/>
          </p:spPr>
          <p:txBody>
            <a:bodyPr wrap="none" rtlCol="0">
              <a:spAutoFit/>
            </a:bodyPr>
            <a:lstStyle/>
            <a:p>
              <a:pPr marL="0" marR="0" lvl="0" indent="0" defTabSz="1219261" eaLnBrk="1" fontAlgn="auto" latinLnBrk="0" hangingPunct="1">
                <a:lnSpc>
                  <a:spcPct val="100000"/>
                </a:lnSpc>
                <a:spcBef>
                  <a:spcPts val="0"/>
                </a:spcBef>
                <a:spcAft>
                  <a:spcPts val="0"/>
                </a:spcAft>
                <a:buClrTx/>
                <a:buSzTx/>
                <a:buFontTx/>
                <a:buNone/>
                <a:tabLst/>
                <a:defRPr/>
              </a:pPr>
              <a:r>
                <a:rPr kumimoji="0" lang="zh-CN" altLang="en-US" sz="3200" b="0" i="0" u="none" strike="noStrike" kern="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rPr>
                <a:t>标题</a:t>
              </a:r>
            </a:p>
          </p:txBody>
        </p:sp>
      </p:grpSp>
    </p:spTree>
    <p:extLst>
      <p:ext uri="{BB962C8B-B14F-4D97-AF65-F5344CB8AC3E}">
        <p14:creationId xmlns:p14="http://schemas.microsoft.com/office/powerpoint/2010/main" val="1262539729"/>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nodeType="clickEffect">
                                  <p:stCondLst>
                                    <p:cond delay="0"/>
                                  </p:stCondLst>
                                  <p:childTnLst>
                                    <p:set>
                                      <p:cBhvr>
                                        <p:cTn id="12" dur="1" fill="hold">
                                          <p:stCondLst>
                                            <p:cond delay="0"/>
                                          </p:stCondLst>
                                        </p:cTn>
                                        <p:tgtEl>
                                          <p:spTgt spid="18"/>
                                        </p:tgtEl>
                                        <p:attrNameLst>
                                          <p:attrName>style.visibility</p:attrName>
                                        </p:attrNameLst>
                                      </p:cBhvr>
                                      <p:to>
                                        <p:strVal val="visible"/>
                                      </p:to>
                                    </p:set>
                                    <p:animEffect transition="in" filter="fade">
                                      <p:cBhvr>
                                        <p:cTn id="13" dur="1000"/>
                                        <p:tgtEl>
                                          <p:spTgt spid="18"/>
                                        </p:tgtEl>
                                      </p:cBhvr>
                                    </p:animEffect>
                                    <p:anim calcmode="lin" valueType="num">
                                      <p:cBhvr>
                                        <p:cTn id="14" dur="1000" fill="hold"/>
                                        <p:tgtEl>
                                          <p:spTgt spid="18"/>
                                        </p:tgtEl>
                                        <p:attrNameLst>
                                          <p:attrName>ppt_x</p:attrName>
                                        </p:attrNameLst>
                                      </p:cBhvr>
                                      <p:tavLst>
                                        <p:tav tm="0">
                                          <p:val>
                                            <p:strVal val="#ppt_x"/>
                                          </p:val>
                                        </p:tav>
                                        <p:tav tm="100000">
                                          <p:val>
                                            <p:strVal val="#ppt_x"/>
                                          </p:val>
                                        </p:tav>
                                      </p:tavLst>
                                    </p:anim>
                                    <p:anim calcmode="lin" valueType="num">
                                      <p:cBhvr>
                                        <p:cTn id="15" dur="1000" fill="hold"/>
                                        <p:tgtEl>
                                          <p:spTgt spid="18"/>
                                        </p:tgtEl>
                                        <p:attrNameLst>
                                          <p:attrName>ppt_y</p:attrName>
                                        </p:attrNameLst>
                                      </p:cBhvr>
                                      <p:tavLst>
                                        <p:tav tm="0">
                                          <p:val>
                                            <p:strVal val="#ppt_y+.1"/>
                                          </p:val>
                                        </p:tav>
                                        <p:tav tm="100000">
                                          <p:val>
                                            <p:strVal val="#ppt_y"/>
                                          </p:val>
                                        </p:tav>
                                      </p:tavLst>
                                    </p:anim>
                                  </p:childTnLst>
                                </p:cTn>
                              </p:par>
                              <p:par>
                                <p:cTn id="16" presetID="42" presetClass="entr" presetSubtype="0" fill="hold" nodeType="withEffect">
                                  <p:stCondLst>
                                    <p:cond delay="0"/>
                                  </p:stCondLst>
                                  <p:childTnLst>
                                    <p:set>
                                      <p:cBhvr>
                                        <p:cTn id="17" dur="1" fill="hold">
                                          <p:stCondLst>
                                            <p:cond delay="0"/>
                                          </p:stCondLst>
                                        </p:cTn>
                                        <p:tgtEl>
                                          <p:spTgt spid="21"/>
                                        </p:tgtEl>
                                        <p:attrNameLst>
                                          <p:attrName>style.visibility</p:attrName>
                                        </p:attrNameLst>
                                      </p:cBhvr>
                                      <p:to>
                                        <p:strVal val="visible"/>
                                      </p:to>
                                    </p:set>
                                    <p:animEffect transition="in" filter="fade">
                                      <p:cBhvr>
                                        <p:cTn id="18" dur="1000"/>
                                        <p:tgtEl>
                                          <p:spTgt spid="21"/>
                                        </p:tgtEl>
                                      </p:cBhvr>
                                    </p:animEffect>
                                    <p:anim calcmode="lin" valueType="num">
                                      <p:cBhvr>
                                        <p:cTn id="19" dur="1000" fill="hold"/>
                                        <p:tgtEl>
                                          <p:spTgt spid="21"/>
                                        </p:tgtEl>
                                        <p:attrNameLst>
                                          <p:attrName>ppt_x</p:attrName>
                                        </p:attrNameLst>
                                      </p:cBhvr>
                                      <p:tavLst>
                                        <p:tav tm="0">
                                          <p:val>
                                            <p:strVal val="#ppt_x"/>
                                          </p:val>
                                        </p:tav>
                                        <p:tav tm="100000">
                                          <p:val>
                                            <p:strVal val="#ppt_x"/>
                                          </p:val>
                                        </p:tav>
                                      </p:tavLst>
                                    </p:anim>
                                    <p:anim calcmode="lin" valueType="num">
                                      <p:cBhvr>
                                        <p:cTn id="20"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47" presetClass="entr" presetSubtype="0" fill="hold" nodeType="clickEffect">
                                  <p:stCondLst>
                                    <p:cond delay="0"/>
                                  </p:stCondLst>
                                  <p:childTnLst>
                                    <p:set>
                                      <p:cBhvr>
                                        <p:cTn id="24" dur="1" fill="hold">
                                          <p:stCondLst>
                                            <p:cond delay="0"/>
                                          </p:stCondLst>
                                        </p:cTn>
                                        <p:tgtEl>
                                          <p:spTgt spid="27"/>
                                        </p:tgtEl>
                                        <p:attrNameLst>
                                          <p:attrName>style.visibility</p:attrName>
                                        </p:attrNameLst>
                                      </p:cBhvr>
                                      <p:to>
                                        <p:strVal val="visible"/>
                                      </p:to>
                                    </p:set>
                                    <p:animEffect transition="in" filter="fade">
                                      <p:cBhvr>
                                        <p:cTn id="25" dur="1000"/>
                                        <p:tgtEl>
                                          <p:spTgt spid="27"/>
                                        </p:tgtEl>
                                      </p:cBhvr>
                                    </p:animEffect>
                                    <p:anim calcmode="lin" valueType="num">
                                      <p:cBhvr>
                                        <p:cTn id="26" dur="1000" fill="hold"/>
                                        <p:tgtEl>
                                          <p:spTgt spid="27"/>
                                        </p:tgtEl>
                                        <p:attrNameLst>
                                          <p:attrName>ppt_x</p:attrName>
                                        </p:attrNameLst>
                                      </p:cBhvr>
                                      <p:tavLst>
                                        <p:tav tm="0">
                                          <p:val>
                                            <p:strVal val="#ppt_x"/>
                                          </p:val>
                                        </p:tav>
                                        <p:tav tm="100000">
                                          <p:val>
                                            <p:strVal val="#ppt_x"/>
                                          </p:val>
                                        </p:tav>
                                      </p:tavLst>
                                    </p:anim>
                                    <p:anim calcmode="lin" valueType="num">
                                      <p:cBhvr>
                                        <p:cTn id="27" dur="1000" fill="hold"/>
                                        <p:tgtEl>
                                          <p:spTgt spid="27"/>
                                        </p:tgtEl>
                                        <p:attrNameLst>
                                          <p:attrName>ppt_y</p:attrName>
                                        </p:attrNameLst>
                                      </p:cBhvr>
                                      <p:tavLst>
                                        <p:tav tm="0">
                                          <p:val>
                                            <p:strVal val="#ppt_y-.1"/>
                                          </p:val>
                                        </p:tav>
                                        <p:tav tm="100000">
                                          <p:val>
                                            <p:strVal val="#ppt_y"/>
                                          </p:val>
                                        </p:tav>
                                      </p:tavLst>
                                    </p:anim>
                                  </p:childTnLst>
                                </p:cTn>
                              </p:par>
                              <p:par>
                                <p:cTn id="28" presetID="47" presetClass="entr" presetSubtype="0" fill="hold" nodeType="withEffect">
                                  <p:stCondLst>
                                    <p:cond delay="0"/>
                                  </p:stCondLst>
                                  <p:childTnLst>
                                    <p:set>
                                      <p:cBhvr>
                                        <p:cTn id="29" dur="1" fill="hold">
                                          <p:stCondLst>
                                            <p:cond delay="0"/>
                                          </p:stCondLst>
                                        </p:cTn>
                                        <p:tgtEl>
                                          <p:spTgt spid="24"/>
                                        </p:tgtEl>
                                        <p:attrNameLst>
                                          <p:attrName>style.visibility</p:attrName>
                                        </p:attrNameLst>
                                      </p:cBhvr>
                                      <p:to>
                                        <p:strVal val="visible"/>
                                      </p:to>
                                    </p:set>
                                    <p:animEffect transition="in" filter="fade">
                                      <p:cBhvr>
                                        <p:cTn id="30" dur="1000"/>
                                        <p:tgtEl>
                                          <p:spTgt spid="24"/>
                                        </p:tgtEl>
                                      </p:cBhvr>
                                    </p:animEffect>
                                    <p:anim calcmode="lin" valueType="num">
                                      <p:cBhvr>
                                        <p:cTn id="31" dur="1000" fill="hold"/>
                                        <p:tgtEl>
                                          <p:spTgt spid="24"/>
                                        </p:tgtEl>
                                        <p:attrNameLst>
                                          <p:attrName>ppt_x</p:attrName>
                                        </p:attrNameLst>
                                      </p:cBhvr>
                                      <p:tavLst>
                                        <p:tav tm="0">
                                          <p:val>
                                            <p:strVal val="#ppt_x"/>
                                          </p:val>
                                        </p:tav>
                                        <p:tav tm="100000">
                                          <p:val>
                                            <p:strVal val="#ppt_x"/>
                                          </p:val>
                                        </p:tav>
                                      </p:tavLst>
                                    </p:anim>
                                    <p:anim calcmode="lin" valueType="num">
                                      <p:cBhvr>
                                        <p:cTn id="32" dur="1000" fill="hold"/>
                                        <p:tgtEl>
                                          <p:spTgt spid="24"/>
                                        </p:tgtEl>
                                        <p:attrNameLst>
                                          <p:attrName>ppt_y</p:attrName>
                                        </p:attrNameLst>
                                      </p:cBhvr>
                                      <p:tavLst>
                                        <p:tav tm="0">
                                          <p:val>
                                            <p:strVal val="#ppt_y-.1"/>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2" fill="hold" grpId="0" nodeType="clickEffect">
                                  <p:stCondLst>
                                    <p:cond delay="0"/>
                                  </p:stCondLst>
                                  <p:childTnLst>
                                    <p:set>
                                      <p:cBhvr>
                                        <p:cTn id="36" dur="1" fill="hold">
                                          <p:stCondLst>
                                            <p:cond delay="0"/>
                                          </p:stCondLst>
                                        </p:cTn>
                                        <p:tgtEl>
                                          <p:spTgt spid="15"/>
                                        </p:tgtEl>
                                        <p:attrNameLst>
                                          <p:attrName>style.visibility</p:attrName>
                                        </p:attrNameLst>
                                      </p:cBhvr>
                                      <p:to>
                                        <p:strVal val="visible"/>
                                      </p:to>
                                    </p:set>
                                    <p:anim calcmode="lin" valueType="num">
                                      <p:cBhvr additive="base">
                                        <p:cTn id="37" dur="500" fill="hold"/>
                                        <p:tgtEl>
                                          <p:spTgt spid="15"/>
                                        </p:tgtEl>
                                        <p:attrNameLst>
                                          <p:attrName>ppt_x</p:attrName>
                                        </p:attrNameLst>
                                      </p:cBhvr>
                                      <p:tavLst>
                                        <p:tav tm="0">
                                          <p:val>
                                            <p:strVal val="1+#ppt_w/2"/>
                                          </p:val>
                                        </p:tav>
                                        <p:tav tm="100000">
                                          <p:val>
                                            <p:strVal val="#ppt_x"/>
                                          </p:val>
                                        </p:tav>
                                      </p:tavLst>
                                    </p:anim>
                                    <p:anim calcmode="lin" valueType="num">
                                      <p:cBhvr additive="base">
                                        <p:cTn id="38" dur="500" fill="hold"/>
                                        <p:tgtEl>
                                          <p:spTgt spid="15"/>
                                        </p:tgtEl>
                                        <p:attrNameLst>
                                          <p:attrName>ppt_y</p:attrName>
                                        </p:attrNameLst>
                                      </p:cBhvr>
                                      <p:tavLst>
                                        <p:tav tm="0">
                                          <p:val>
                                            <p:strVal val="#ppt_y"/>
                                          </p:val>
                                        </p:tav>
                                        <p:tav tm="100000">
                                          <p:val>
                                            <p:strVal val="#ppt_y"/>
                                          </p:val>
                                        </p:tav>
                                      </p:tavLst>
                                    </p:anim>
                                  </p:childTnLst>
                                </p:cTn>
                              </p:par>
                              <p:par>
                                <p:cTn id="39" presetID="2" presetClass="entr" presetSubtype="2" fill="hold" grpId="0" nodeType="withEffect">
                                  <p:stCondLst>
                                    <p:cond delay="0"/>
                                  </p:stCondLst>
                                  <p:childTnLst>
                                    <p:set>
                                      <p:cBhvr>
                                        <p:cTn id="40" dur="1" fill="hold">
                                          <p:stCondLst>
                                            <p:cond delay="0"/>
                                          </p:stCondLst>
                                        </p:cTn>
                                        <p:tgtEl>
                                          <p:spTgt spid="14"/>
                                        </p:tgtEl>
                                        <p:attrNameLst>
                                          <p:attrName>style.visibility</p:attrName>
                                        </p:attrNameLst>
                                      </p:cBhvr>
                                      <p:to>
                                        <p:strVal val="visible"/>
                                      </p:to>
                                    </p:set>
                                    <p:anim calcmode="lin" valueType="num">
                                      <p:cBhvr additive="base">
                                        <p:cTn id="41" dur="500" fill="hold"/>
                                        <p:tgtEl>
                                          <p:spTgt spid="14"/>
                                        </p:tgtEl>
                                        <p:attrNameLst>
                                          <p:attrName>ppt_x</p:attrName>
                                        </p:attrNameLst>
                                      </p:cBhvr>
                                      <p:tavLst>
                                        <p:tav tm="0">
                                          <p:val>
                                            <p:strVal val="1+#ppt_w/2"/>
                                          </p:val>
                                        </p:tav>
                                        <p:tav tm="100000">
                                          <p:val>
                                            <p:strVal val="#ppt_x"/>
                                          </p:val>
                                        </p:tav>
                                      </p:tavLst>
                                    </p:anim>
                                    <p:anim calcmode="lin" valueType="num">
                                      <p:cBhvr additive="base">
                                        <p:cTn id="42" dur="500" fill="hold"/>
                                        <p:tgtEl>
                                          <p:spTgt spid="14"/>
                                        </p:tgtEl>
                                        <p:attrNameLst>
                                          <p:attrName>ppt_y</p:attrName>
                                        </p:attrNameLst>
                                      </p:cBhvr>
                                      <p:tavLst>
                                        <p:tav tm="0">
                                          <p:val>
                                            <p:strVal val="#ppt_y"/>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8" fill="hold" grpId="0" nodeType="clickEffect">
                                  <p:stCondLst>
                                    <p:cond delay="0"/>
                                  </p:stCondLst>
                                  <p:childTnLst>
                                    <p:set>
                                      <p:cBhvr>
                                        <p:cTn id="46" dur="1" fill="hold">
                                          <p:stCondLst>
                                            <p:cond delay="0"/>
                                          </p:stCondLst>
                                        </p:cTn>
                                        <p:tgtEl>
                                          <p:spTgt spid="16"/>
                                        </p:tgtEl>
                                        <p:attrNameLst>
                                          <p:attrName>style.visibility</p:attrName>
                                        </p:attrNameLst>
                                      </p:cBhvr>
                                      <p:to>
                                        <p:strVal val="visible"/>
                                      </p:to>
                                    </p:set>
                                    <p:anim calcmode="lin" valueType="num">
                                      <p:cBhvr additive="base">
                                        <p:cTn id="47" dur="500" fill="hold"/>
                                        <p:tgtEl>
                                          <p:spTgt spid="16"/>
                                        </p:tgtEl>
                                        <p:attrNameLst>
                                          <p:attrName>ppt_x</p:attrName>
                                        </p:attrNameLst>
                                      </p:cBhvr>
                                      <p:tavLst>
                                        <p:tav tm="0">
                                          <p:val>
                                            <p:strVal val="0-#ppt_w/2"/>
                                          </p:val>
                                        </p:tav>
                                        <p:tav tm="100000">
                                          <p:val>
                                            <p:strVal val="#ppt_x"/>
                                          </p:val>
                                        </p:tav>
                                      </p:tavLst>
                                    </p:anim>
                                    <p:anim calcmode="lin" valueType="num">
                                      <p:cBhvr additive="base">
                                        <p:cTn id="48" dur="500" fill="hold"/>
                                        <p:tgtEl>
                                          <p:spTgt spid="16"/>
                                        </p:tgtEl>
                                        <p:attrNameLst>
                                          <p:attrName>ppt_y</p:attrName>
                                        </p:attrNameLst>
                                      </p:cBhvr>
                                      <p:tavLst>
                                        <p:tav tm="0">
                                          <p:val>
                                            <p:strVal val="#ppt_y"/>
                                          </p:val>
                                        </p:tav>
                                        <p:tav tm="100000">
                                          <p:val>
                                            <p:strVal val="#ppt_y"/>
                                          </p:val>
                                        </p:tav>
                                      </p:tavLst>
                                    </p:anim>
                                  </p:childTnLst>
                                </p:cTn>
                              </p:par>
                              <p:par>
                                <p:cTn id="49" presetID="2" presetClass="entr" presetSubtype="8" fill="hold" grpId="0" nodeType="withEffect">
                                  <p:stCondLst>
                                    <p:cond delay="0"/>
                                  </p:stCondLst>
                                  <p:childTnLst>
                                    <p:set>
                                      <p:cBhvr>
                                        <p:cTn id="50" dur="1" fill="hold">
                                          <p:stCondLst>
                                            <p:cond delay="0"/>
                                          </p:stCondLst>
                                        </p:cTn>
                                        <p:tgtEl>
                                          <p:spTgt spid="17"/>
                                        </p:tgtEl>
                                        <p:attrNameLst>
                                          <p:attrName>style.visibility</p:attrName>
                                        </p:attrNameLst>
                                      </p:cBhvr>
                                      <p:to>
                                        <p:strVal val="visible"/>
                                      </p:to>
                                    </p:set>
                                    <p:anim calcmode="lin" valueType="num">
                                      <p:cBhvr additive="base">
                                        <p:cTn id="51" dur="500" fill="hold"/>
                                        <p:tgtEl>
                                          <p:spTgt spid="17"/>
                                        </p:tgtEl>
                                        <p:attrNameLst>
                                          <p:attrName>ppt_x</p:attrName>
                                        </p:attrNameLst>
                                      </p:cBhvr>
                                      <p:tavLst>
                                        <p:tav tm="0">
                                          <p:val>
                                            <p:strVal val="0-#ppt_w/2"/>
                                          </p:val>
                                        </p:tav>
                                        <p:tav tm="100000">
                                          <p:val>
                                            <p:strVal val="#ppt_x"/>
                                          </p:val>
                                        </p:tav>
                                      </p:tavLst>
                                    </p:anim>
                                    <p:anim calcmode="lin" valueType="num">
                                      <p:cBhvr additive="base">
                                        <p:cTn id="52" dur="500" fill="hold"/>
                                        <p:tgtEl>
                                          <p:spTgt spid="1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P spid="16" grpId="0"/>
      <p:bldP spid="17" grpId="0"/>
    </p:bldLst>
  </p:timing>
</p:sld>
</file>

<file path=ppt/theme/theme1.xml><?xml version="1.0" encoding="utf-8"?>
<a:theme xmlns:a="http://schemas.openxmlformats.org/drawingml/2006/main" name="第一PPT，www.1ppt.com">
  <a:themeElements>
    <a:clrScheme name="自定义 1">
      <a:dk1>
        <a:sysClr val="windowText" lastClr="000000"/>
      </a:dk1>
      <a:lt1>
        <a:sysClr val="window" lastClr="FFFFFF"/>
      </a:lt1>
      <a:dk2>
        <a:srgbClr val="44546A"/>
      </a:dk2>
      <a:lt2>
        <a:srgbClr val="E7E6E6"/>
      </a:lt2>
      <a:accent1>
        <a:srgbClr val="00B050"/>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763</TotalTime>
  <Words>4595</Words>
  <Application>Microsoft Office PowerPoint</Application>
  <PresentationFormat>自定义</PresentationFormat>
  <Paragraphs>434</Paragraphs>
  <Slides>31</Slides>
  <Notes>0</Notes>
  <HiddenSlides>0</HiddenSlides>
  <MMClips>0</MMClips>
  <ScaleCrop>false</ScaleCrop>
  <HeadingPairs>
    <vt:vector size="4" baseType="variant">
      <vt:variant>
        <vt:lpstr>主题</vt:lpstr>
      </vt:variant>
      <vt:variant>
        <vt:i4>2</vt:i4>
      </vt:variant>
      <vt:variant>
        <vt:lpstr>幻灯片标题</vt:lpstr>
      </vt:variant>
      <vt:variant>
        <vt:i4>31</vt:i4>
      </vt:variant>
    </vt:vector>
  </HeadingPairs>
  <TitlesOfParts>
    <vt:vector size="33"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国家电网</dc:title>
  <dc:creator>第一PPT</dc:creator>
  <cp:keywords>www.1ppt.com</cp:keywords>
  <cp:lastModifiedBy>Windows User</cp:lastModifiedBy>
  <cp:revision>111</cp:revision>
  <dcterms:created xsi:type="dcterms:W3CDTF">2017-01-14T09:35:14Z</dcterms:created>
  <dcterms:modified xsi:type="dcterms:W3CDTF">2019-05-19T14:20:51Z</dcterms:modified>
</cp:coreProperties>
</file>