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 id="2147483963" r:id="rId2"/>
  </p:sldMasterIdLst>
  <p:notesMasterIdLst>
    <p:notesMasterId r:id="rId32"/>
  </p:notesMasterIdLst>
  <p:sldIdLst>
    <p:sldId id="313" r:id="rId3"/>
    <p:sldId id="314" r:id="rId4"/>
    <p:sldId id="315" r:id="rId5"/>
    <p:sldId id="319" r:id="rId6"/>
    <p:sldId id="320" r:id="rId7"/>
    <p:sldId id="321" r:id="rId8"/>
    <p:sldId id="322" r:id="rId9"/>
    <p:sldId id="323" r:id="rId10"/>
    <p:sldId id="316" r:id="rId11"/>
    <p:sldId id="324" r:id="rId12"/>
    <p:sldId id="325" r:id="rId13"/>
    <p:sldId id="326" r:id="rId14"/>
    <p:sldId id="327" r:id="rId15"/>
    <p:sldId id="329" r:id="rId16"/>
    <p:sldId id="317" r:id="rId17"/>
    <p:sldId id="328" r:id="rId18"/>
    <p:sldId id="330" r:id="rId19"/>
    <p:sldId id="331" r:id="rId20"/>
    <p:sldId id="332" r:id="rId21"/>
    <p:sldId id="333" r:id="rId22"/>
    <p:sldId id="318" r:id="rId23"/>
    <p:sldId id="334" r:id="rId24"/>
    <p:sldId id="335" r:id="rId25"/>
    <p:sldId id="336" r:id="rId26"/>
    <p:sldId id="337" r:id="rId27"/>
    <p:sldId id="338" r:id="rId28"/>
    <p:sldId id="339" r:id="rId29"/>
    <p:sldId id="340" r:id="rId30"/>
    <p:sldId id="341" r:id="rId31"/>
  </p:sldIdLst>
  <p:sldSz cx="9144000" cy="5145088"/>
  <p:notesSz cx="6858000" cy="9144000"/>
  <p:custDataLst>
    <p:tags r:id="rId33"/>
  </p:custDataLst>
  <p:defaultTextStyle>
    <a:defPPr>
      <a:defRPr lang="zh-CN"/>
    </a:defPPr>
    <a:lvl1pPr marL="0" algn="l" defTabSz="685732" rtl="0" eaLnBrk="1" latinLnBrk="0" hangingPunct="1">
      <a:defRPr sz="1350" kern="1200">
        <a:solidFill>
          <a:schemeClr val="tx1"/>
        </a:solidFill>
        <a:latin typeface="+mn-lt"/>
        <a:ea typeface="+mn-ea"/>
        <a:cs typeface="+mn-cs"/>
      </a:defRPr>
    </a:lvl1pPr>
    <a:lvl2pPr marL="342866" algn="l" defTabSz="685732" rtl="0" eaLnBrk="1" latinLnBrk="0" hangingPunct="1">
      <a:defRPr sz="1350" kern="1200">
        <a:solidFill>
          <a:schemeClr val="tx1"/>
        </a:solidFill>
        <a:latin typeface="+mn-lt"/>
        <a:ea typeface="+mn-ea"/>
        <a:cs typeface="+mn-cs"/>
      </a:defRPr>
    </a:lvl2pPr>
    <a:lvl3pPr marL="685732" algn="l" defTabSz="685732" rtl="0" eaLnBrk="1" latinLnBrk="0" hangingPunct="1">
      <a:defRPr sz="1350" kern="1200">
        <a:solidFill>
          <a:schemeClr val="tx1"/>
        </a:solidFill>
        <a:latin typeface="+mn-lt"/>
        <a:ea typeface="+mn-ea"/>
        <a:cs typeface="+mn-cs"/>
      </a:defRPr>
    </a:lvl3pPr>
    <a:lvl4pPr marL="1028597" algn="l" defTabSz="685732" rtl="0" eaLnBrk="1" latinLnBrk="0" hangingPunct="1">
      <a:defRPr sz="1350" kern="1200">
        <a:solidFill>
          <a:schemeClr val="tx1"/>
        </a:solidFill>
        <a:latin typeface="+mn-lt"/>
        <a:ea typeface="+mn-ea"/>
        <a:cs typeface="+mn-cs"/>
      </a:defRPr>
    </a:lvl4pPr>
    <a:lvl5pPr marL="1371463" algn="l" defTabSz="685732" rtl="0" eaLnBrk="1" latinLnBrk="0" hangingPunct="1">
      <a:defRPr sz="1350" kern="1200">
        <a:solidFill>
          <a:schemeClr val="tx1"/>
        </a:solidFill>
        <a:latin typeface="+mn-lt"/>
        <a:ea typeface="+mn-ea"/>
        <a:cs typeface="+mn-cs"/>
      </a:defRPr>
    </a:lvl5pPr>
    <a:lvl6pPr marL="1714328" algn="l" defTabSz="685732" rtl="0" eaLnBrk="1" latinLnBrk="0" hangingPunct="1">
      <a:defRPr sz="1350" kern="1200">
        <a:solidFill>
          <a:schemeClr val="tx1"/>
        </a:solidFill>
        <a:latin typeface="+mn-lt"/>
        <a:ea typeface="+mn-ea"/>
        <a:cs typeface="+mn-cs"/>
      </a:defRPr>
    </a:lvl6pPr>
    <a:lvl7pPr marL="2057195" algn="l" defTabSz="685732" rtl="0" eaLnBrk="1" latinLnBrk="0" hangingPunct="1">
      <a:defRPr sz="1350" kern="1200">
        <a:solidFill>
          <a:schemeClr val="tx1"/>
        </a:solidFill>
        <a:latin typeface="+mn-lt"/>
        <a:ea typeface="+mn-ea"/>
        <a:cs typeface="+mn-cs"/>
      </a:defRPr>
    </a:lvl7pPr>
    <a:lvl8pPr marL="2400060" algn="l" defTabSz="685732" rtl="0" eaLnBrk="1" latinLnBrk="0" hangingPunct="1">
      <a:defRPr sz="1350" kern="1200">
        <a:solidFill>
          <a:schemeClr val="tx1"/>
        </a:solidFill>
        <a:latin typeface="+mn-lt"/>
        <a:ea typeface="+mn-ea"/>
        <a:cs typeface="+mn-cs"/>
      </a:defRPr>
    </a:lvl8pPr>
    <a:lvl9pPr marL="2742926" algn="l" defTabSz="685732"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AC5C0"/>
    <a:srgbClr val="8BBDE2"/>
    <a:srgbClr val="8D86BA"/>
    <a:srgbClr val="7A801D"/>
    <a:srgbClr val="F3AD00"/>
    <a:srgbClr val="030303"/>
    <a:srgbClr val="514379"/>
    <a:srgbClr val="011E41"/>
    <a:srgbClr val="240C0F"/>
    <a:srgbClr val="E400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42" autoAdjust="0"/>
    <p:restoredTop sz="94660"/>
  </p:normalViewPr>
  <p:slideViewPr>
    <p:cSldViewPr snapToGrid="0">
      <p:cViewPr>
        <p:scale>
          <a:sx n="66" d="100"/>
          <a:sy n="66" d="100"/>
        </p:scale>
        <p:origin x="-474"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5A5268-FB0C-450E-96E9-03F931237804}" type="datetimeFigureOut">
              <a:rPr lang="zh-CN" altLang="en-US" smtClean="0"/>
              <a:t>2019/5/17</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56156D-592E-4B4D-8772-D689FB057AF4}" type="slidenum">
              <a:rPr lang="zh-CN" altLang="en-US" smtClean="0"/>
              <a:t>‹#›</a:t>
            </a:fld>
            <a:endParaRPr lang="zh-CN" altLang="en-US"/>
          </a:p>
        </p:txBody>
      </p:sp>
    </p:spTree>
    <p:extLst>
      <p:ext uri="{BB962C8B-B14F-4D97-AF65-F5344CB8AC3E}">
        <p14:creationId xmlns:p14="http://schemas.microsoft.com/office/powerpoint/2010/main" val="1478167688"/>
      </p:ext>
    </p:extLst>
  </p:cSld>
  <p:clrMap bg1="lt1" tx1="dk1" bg2="lt2" tx2="dk2" accent1="accent1" accent2="accent2" accent3="accent3" accent4="accent4" accent5="accent5" accent6="accent6" hlink="hlink" folHlink="folHlink"/>
  <p:notesStyle>
    <a:lvl1pPr marL="0" algn="l" defTabSz="914309" rtl="0" eaLnBrk="1" latinLnBrk="0" hangingPunct="1">
      <a:defRPr sz="1200" kern="1200">
        <a:solidFill>
          <a:schemeClr val="tx1"/>
        </a:solidFill>
        <a:latin typeface="+mn-lt"/>
        <a:ea typeface="+mn-ea"/>
        <a:cs typeface="+mn-cs"/>
      </a:defRPr>
    </a:lvl1pPr>
    <a:lvl2pPr marL="457154" algn="l" defTabSz="914309" rtl="0" eaLnBrk="1" latinLnBrk="0" hangingPunct="1">
      <a:defRPr sz="1200" kern="1200">
        <a:solidFill>
          <a:schemeClr val="tx1"/>
        </a:solidFill>
        <a:latin typeface="+mn-lt"/>
        <a:ea typeface="+mn-ea"/>
        <a:cs typeface="+mn-cs"/>
      </a:defRPr>
    </a:lvl2pPr>
    <a:lvl3pPr marL="914309" algn="l" defTabSz="914309" rtl="0" eaLnBrk="1" latinLnBrk="0" hangingPunct="1">
      <a:defRPr sz="1200" kern="1200">
        <a:solidFill>
          <a:schemeClr val="tx1"/>
        </a:solidFill>
        <a:latin typeface="+mn-lt"/>
        <a:ea typeface="+mn-ea"/>
        <a:cs typeface="+mn-cs"/>
      </a:defRPr>
    </a:lvl3pPr>
    <a:lvl4pPr marL="1371463" algn="l" defTabSz="914309" rtl="0" eaLnBrk="1" latinLnBrk="0" hangingPunct="1">
      <a:defRPr sz="1200" kern="1200">
        <a:solidFill>
          <a:schemeClr val="tx1"/>
        </a:solidFill>
        <a:latin typeface="+mn-lt"/>
        <a:ea typeface="+mn-ea"/>
        <a:cs typeface="+mn-cs"/>
      </a:defRPr>
    </a:lvl4pPr>
    <a:lvl5pPr marL="1828617" algn="l" defTabSz="914309" rtl="0" eaLnBrk="1" latinLnBrk="0" hangingPunct="1">
      <a:defRPr sz="1200" kern="1200">
        <a:solidFill>
          <a:schemeClr val="tx1"/>
        </a:solidFill>
        <a:latin typeface="+mn-lt"/>
        <a:ea typeface="+mn-ea"/>
        <a:cs typeface="+mn-cs"/>
      </a:defRPr>
    </a:lvl5pPr>
    <a:lvl6pPr marL="2285771" algn="l" defTabSz="914309" rtl="0" eaLnBrk="1" latinLnBrk="0" hangingPunct="1">
      <a:defRPr sz="1200" kern="1200">
        <a:solidFill>
          <a:schemeClr val="tx1"/>
        </a:solidFill>
        <a:latin typeface="+mn-lt"/>
        <a:ea typeface="+mn-ea"/>
        <a:cs typeface="+mn-cs"/>
      </a:defRPr>
    </a:lvl6pPr>
    <a:lvl7pPr marL="2742926" algn="l" defTabSz="914309" rtl="0" eaLnBrk="1" latinLnBrk="0" hangingPunct="1">
      <a:defRPr sz="1200" kern="1200">
        <a:solidFill>
          <a:schemeClr val="tx1"/>
        </a:solidFill>
        <a:latin typeface="+mn-lt"/>
        <a:ea typeface="+mn-ea"/>
        <a:cs typeface="+mn-cs"/>
      </a:defRPr>
    </a:lvl7pPr>
    <a:lvl8pPr marL="3200080" algn="l" defTabSz="914309" rtl="0" eaLnBrk="1" latinLnBrk="0" hangingPunct="1">
      <a:defRPr sz="1200" kern="1200">
        <a:solidFill>
          <a:schemeClr val="tx1"/>
        </a:solidFill>
        <a:latin typeface="+mn-lt"/>
        <a:ea typeface="+mn-ea"/>
        <a:cs typeface="+mn-cs"/>
      </a:defRPr>
    </a:lvl8pPr>
    <a:lvl9pPr marL="3657234" algn="l" defTabSz="91430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1</a:t>
            </a:fld>
            <a:endParaRPr lang="zh-CN" altLang="en-US"/>
          </a:p>
        </p:txBody>
      </p:sp>
    </p:spTree>
    <p:extLst>
      <p:ext uri="{BB962C8B-B14F-4D97-AF65-F5344CB8AC3E}">
        <p14:creationId xmlns:p14="http://schemas.microsoft.com/office/powerpoint/2010/main" val="39312637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10</a:t>
            </a:fld>
            <a:endParaRPr lang="zh-CN" altLang="en-US"/>
          </a:p>
        </p:txBody>
      </p:sp>
    </p:spTree>
    <p:extLst>
      <p:ext uri="{BB962C8B-B14F-4D97-AF65-F5344CB8AC3E}">
        <p14:creationId xmlns:p14="http://schemas.microsoft.com/office/powerpoint/2010/main" val="12882076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11</a:t>
            </a:fld>
            <a:endParaRPr lang="zh-CN" altLang="en-US"/>
          </a:p>
        </p:txBody>
      </p:sp>
    </p:spTree>
    <p:extLst>
      <p:ext uri="{BB962C8B-B14F-4D97-AF65-F5344CB8AC3E}">
        <p14:creationId xmlns:p14="http://schemas.microsoft.com/office/powerpoint/2010/main" val="35939274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12</a:t>
            </a:fld>
            <a:endParaRPr lang="zh-CN" altLang="en-US"/>
          </a:p>
        </p:txBody>
      </p:sp>
    </p:spTree>
    <p:extLst>
      <p:ext uri="{BB962C8B-B14F-4D97-AF65-F5344CB8AC3E}">
        <p14:creationId xmlns:p14="http://schemas.microsoft.com/office/powerpoint/2010/main" val="820633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13</a:t>
            </a:fld>
            <a:endParaRPr lang="zh-CN" altLang="en-US"/>
          </a:p>
        </p:txBody>
      </p:sp>
    </p:spTree>
    <p:extLst>
      <p:ext uri="{BB962C8B-B14F-4D97-AF65-F5344CB8AC3E}">
        <p14:creationId xmlns:p14="http://schemas.microsoft.com/office/powerpoint/2010/main" val="12959252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14</a:t>
            </a:fld>
            <a:endParaRPr lang="zh-CN" altLang="en-US"/>
          </a:p>
        </p:txBody>
      </p:sp>
    </p:spTree>
    <p:extLst>
      <p:ext uri="{BB962C8B-B14F-4D97-AF65-F5344CB8AC3E}">
        <p14:creationId xmlns:p14="http://schemas.microsoft.com/office/powerpoint/2010/main" val="19638293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15</a:t>
            </a:fld>
            <a:endParaRPr lang="zh-CN" altLang="en-US"/>
          </a:p>
        </p:txBody>
      </p:sp>
    </p:spTree>
    <p:extLst>
      <p:ext uri="{BB962C8B-B14F-4D97-AF65-F5344CB8AC3E}">
        <p14:creationId xmlns:p14="http://schemas.microsoft.com/office/powerpoint/2010/main" val="11633615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16</a:t>
            </a:fld>
            <a:endParaRPr lang="zh-CN" altLang="en-US"/>
          </a:p>
        </p:txBody>
      </p:sp>
    </p:spTree>
    <p:extLst>
      <p:ext uri="{BB962C8B-B14F-4D97-AF65-F5344CB8AC3E}">
        <p14:creationId xmlns:p14="http://schemas.microsoft.com/office/powerpoint/2010/main" val="23178611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17</a:t>
            </a:fld>
            <a:endParaRPr lang="zh-CN" altLang="en-US"/>
          </a:p>
        </p:txBody>
      </p:sp>
    </p:spTree>
    <p:extLst>
      <p:ext uri="{BB962C8B-B14F-4D97-AF65-F5344CB8AC3E}">
        <p14:creationId xmlns:p14="http://schemas.microsoft.com/office/powerpoint/2010/main" val="21660362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18</a:t>
            </a:fld>
            <a:endParaRPr lang="zh-CN" altLang="en-US"/>
          </a:p>
        </p:txBody>
      </p:sp>
    </p:spTree>
    <p:extLst>
      <p:ext uri="{BB962C8B-B14F-4D97-AF65-F5344CB8AC3E}">
        <p14:creationId xmlns:p14="http://schemas.microsoft.com/office/powerpoint/2010/main" val="36992481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19</a:t>
            </a:fld>
            <a:endParaRPr lang="zh-CN" altLang="en-US"/>
          </a:p>
        </p:txBody>
      </p:sp>
    </p:spTree>
    <p:extLst>
      <p:ext uri="{BB962C8B-B14F-4D97-AF65-F5344CB8AC3E}">
        <p14:creationId xmlns:p14="http://schemas.microsoft.com/office/powerpoint/2010/main" val="3554857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2</a:t>
            </a:fld>
            <a:endParaRPr lang="zh-CN" altLang="en-US"/>
          </a:p>
        </p:txBody>
      </p:sp>
    </p:spTree>
    <p:extLst>
      <p:ext uri="{BB962C8B-B14F-4D97-AF65-F5344CB8AC3E}">
        <p14:creationId xmlns:p14="http://schemas.microsoft.com/office/powerpoint/2010/main" val="24790767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20</a:t>
            </a:fld>
            <a:endParaRPr lang="zh-CN" altLang="en-US"/>
          </a:p>
        </p:txBody>
      </p:sp>
    </p:spTree>
    <p:extLst>
      <p:ext uri="{BB962C8B-B14F-4D97-AF65-F5344CB8AC3E}">
        <p14:creationId xmlns:p14="http://schemas.microsoft.com/office/powerpoint/2010/main" val="3813465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21</a:t>
            </a:fld>
            <a:endParaRPr lang="zh-CN" altLang="en-US"/>
          </a:p>
        </p:txBody>
      </p:sp>
    </p:spTree>
    <p:extLst>
      <p:ext uri="{BB962C8B-B14F-4D97-AF65-F5344CB8AC3E}">
        <p14:creationId xmlns:p14="http://schemas.microsoft.com/office/powerpoint/2010/main" val="156423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22</a:t>
            </a:fld>
            <a:endParaRPr lang="zh-CN" altLang="en-US"/>
          </a:p>
        </p:txBody>
      </p:sp>
    </p:spTree>
    <p:extLst>
      <p:ext uri="{BB962C8B-B14F-4D97-AF65-F5344CB8AC3E}">
        <p14:creationId xmlns:p14="http://schemas.microsoft.com/office/powerpoint/2010/main" val="11848984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23</a:t>
            </a:fld>
            <a:endParaRPr lang="zh-CN" altLang="en-US"/>
          </a:p>
        </p:txBody>
      </p:sp>
    </p:spTree>
    <p:extLst>
      <p:ext uri="{BB962C8B-B14F-4D97-AF65-F5344CB8AC3E}">
        <p14:creationId xmlns:p14="http://schemas.microsoft.com/office/powerpoint/2010/main" val="22457423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24</a:t>
            </a:fld>
            <a:endParaRPr lang="zh-CN" altLang="en-US"/>
          </a:p>
        </p:txBody>
      </p:sp>
    </p:spTree>
    <p:extLst>
      <p:ext uri="{BB962C8B-B14F-4D97-AF65-F5344CB8AC3E}">
        <p14:creationId xmlns:p14="http://schemas.microsoft.com/office/powerpoint/2010/main" val="40099732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25</a:t>
            </a:fld>
            <a:endParaRPr lang="zh-CN" altLang="en-US"/>
          </a:p>
        </p:txBody>
      </p:sp>
    </p:spTree>
    <p:extLst>
      <p:ext uri="{BB962C8B-B14F-4D97-AF65-F5344CB8AC3E}">
        <p14:creationId xmlns:p14="http://schemas.microsoft.com/office/powerpoint/2010/main" val="1870435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26</a:t>
            </a:fld>
            <a:endParaRPr lang="zh-CN" altLang="en-US"/>
          </a:p>
        </p:txBody>
      </p:sp>
    </p:spTree>
    <p:extLst>
      <p:ext uri="{BB962C8B-B14F-4D97-AF65-F5344CB8AC3E}">
        <p14:creationId xmlns:p14="http://schemas.microsoft.com/office/powerpoint/2010/main" val="22183330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27</a:t>
            </a:fld>
            <a:endParaRPr lang="zh-CN" altLang="en-US"/>
          </a:p>
        </p:txBody>
      </p:sp>
    </p:spTree>
    <p:extLst>
      <p:ext uri="{BB962C8B-B14F-4D97-AF65-F5344CB8AC3E}">
        <p14:creationId xmlns:p14="http://schemas.microsoft.com/office/powerpoint/2010/main" val="23111424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28</a:t>
            </a:fld>
            <a:endParaRPr lang="zh-CN" altLang="en-US"/>
          </a:p>
        </p:txBody>
      </p:sp>
    </p:spTree>
    <p:extLst>
      <p:ext uri="{BB962C8B-B14F-4D97-AF65-F5344CB8AC3E}">
        <p14:creationId xmlns:p14="http://schemas.microsoft.com/office/powerpoint/2010/main" val="1204540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3</a:t>
            </a:fld>
            <a:endParaRPr lang="zh-CN" altLang="en-US"/>
          </a:p>
        </p:txBody>
      </p:sp>
    </p:spTree>
    <p:extLst>
      <p:ext uri="{BB962C8B-B14F-4D97-AF65-F5344CB8AC3E}">
        <p14:creationId xmlns:p14="http://schemas.microsoft.com/office/powerpoint/2010/main" val="1148422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4</a:t>
            </a:fld>
            <a:endParaRPr lang="zh-CN" altLang="en-US"/>
          </a:p>
        </p:txBody>
      </p:sp>
    </p:spTree>
    <p:extLst>
      <p:ext uri="{BB962C8B-B14F-4D97-AF65-F5344CB8AC3E}">
        <p14:creationId xmlns:p14="http://schemas.microsoft.com/office/powerpoint/2010/main" val="3941414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5</a:t>
            </a:fld>
            <a:endParaRPr lang="zh-CN" altLang="en-US"/>
          </a:p>
        </p:txBody>
      </p:sp>
    </p:spTree>
    <p:extLst>
      <p:ext uri="{BB962C8B-B14F-4D97-AF65-F5344CB8AC3E}">
        <p14:creationId xmlns:p14="http://schemas.microsoft.com/office/powerpoint/2010/main" val="468823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6</a:t>
            </a:fld>
            <a:endParaRPr lang="zh-CN" altLang="en-US"/>
          </a:p>
        </p:txBody>
      </p:sp>
    </p:spTree>
    <p:extLst>
      <p:ext uri="{BB962C8B-B14F-4D97-AF65-F5344CB8AC3E}">
        <p14:creationId xmlns:p14="http://schemas.microsoft.com/office/powerpoint/2010/main" val="27354308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7</a:t>
            </a:fld>
            <a:endParaRPr lang="zh-CN" altLang="en-US"/>
          </a:p>
        </p:txBody>
      </p:sp>
    </p:spTree>
    <p:extLst>
      <p:ext uri="{BB962C8B-B14F-4D97-AF65-F5344CB8AC3E}">
        <p14:creationId xmlns:p14="http://schemas.microsoft.com/office/powerpoint/2010/main" val="42531318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8</a:t>
            </a:fld>
            <a:endParaRPr lang="zh-CN" altLang="en-US"/>
          </a:p>
        </p:txBody>
      </p:sp>
    </p:spTree>
    <p:extLst>
      <p:ext uri="{BB962C8B-B14F-4D97-AF65-F5344CB8AC3E}">
        <p14:creationId xmlns:p14="http://schemas.microsoft.com/office/powerpoint/2010/main" val="462051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56156D-592E-4B4D-8772-D689FB057AF4}" type="slidenum">
              <a:rPr lang="zh-CN" altLang="en-US" smtClean="0"/>
              <a:t>9</a:t>
            </a:fld>
            <a:endParaRPr lang="zh-CN" altLang="en-US"/>
          </a:p>
        </p:txBody>
      </p:sp>
    </p:spTree>
    <p:extLst>
      <p:ext uri="{BB962C8B-B14F-4D97-AF65-F5344CB8AC3E}">
        <p14:creationId xmlns:p14="http://schemas.microsoft.com/office/powerpoint/2010/main" val="7586671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5"/>
            <a:ext cx="7772400" cy="110285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a:prstGeom prst="rect">
            <a:avLst/>
          </a:prstGeom>
        </p:spPr>
        <p:txBody>
          <a:bodyPr/>
          <a:lstStyle>
            <a:lvl1pPr marL="0" indent="0" algn="ctr">
              <a:buNone/>
              <a:defRPr>
                <a:solidFill>
                  <a:schemeClr val="tx1">
                    <a:tint val="75000"/>
                  </a:schemeClr>
                </a:solidFill>
              </a:defRPr>
            </a:lvl1pPr>
            <a:lvl2pPr marL="456979" indent="0" algn="ctr">
              <a:buNone/>
              <a:defRPr>
                <a:solidFill>
                  <a:schemeClr val="tx1">
                    <a:tint val="75000"/>
                  </a:schemeClr>
                </a:solidFill>
              </a:defRPr>
            </a:lvl2pPr>
            <a:lvl3pPr marL="913959" indent="0" algn="ctr">
              <a:buNone/>
              <a:defRPr>
                <a:solidFill>
                  <a:schemeClr val="tx1">
                    <a:tint val="75000"/>
                  </a:schemeClr>
                </a:solidFill>
              </a:defRPr>
            </a:lvl3pPr>
            <a:lvl4pPr marL="1370937" indent="0" algn="ctr">
              <a:buNone/>
              <a:defRPr>
                <a:solidFill>
                  <a:schemeClr val="tx1">
                    <a:tint val="75000"/>
                  </a:schemeClr>
                </a:solidFill>
              </a:defRPr>
            </a:lvl4pPr>
            <a:lvl5pPr marL="1827916" indent="0" algn="ctr">
              <a:buNone/>
              <a:defRPr>
                <a:solidFill>
                  <a:schemeClr val="tx1">
                    <a:tint val="75000"/>
                  </a:schemeClr>
                </a:solidFill>
              </a:defRPr>
            </a:lvl5pPr>
            <a:lvl6pPr marL="2284895" indent="0" algn="ctr">
              <a:buNone/>
              <a:defRPr>
                <a:solidFill>
                  <a:schemeClr val="tx1">
                    <a:tint val="75000"/>
                  </a:schemeClr>
                </a:solidFill>
              </a:defRPr>
            </a:lvl6pPr>
            <a:lvl7pPr marL="2741875" indent="0" algn="ctr">
              <a:buNone/>
              <a:defRPr>
                <a:solidFill>
                  <a:schemeClr val="tx1">
                    <a:tint val="75000"/>
                  </a:schemeClr>
                </a:solidFill>
              </a:defRPr>
            </a:lvl7pPr>
            <a:lvl8pPr marL="3198854" indent="0" algn="ctr">
              <a:buNone/>
              <a:defRPr>
                <a:solidFill>
                  <a:schemeClr val="tx1">
                    <a:tint val="75000"/>
                  </a:schemeClr>
                </a:solidFill>
              </a:defRPr>
            </a:lvl8pPr>
            <a:lvl9pPr marL="3655833"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8736"/>
            <a:ext cx="2133600" cy="273928"/>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5" name="页脚占位符 4"/>
          <p:cNvSpPr>
            <a:spLocks noGrp="1"/>
          </p:cNvSpPr>
          <p:nvPr>
            <p:ph type="ftr" sz="quarter" idx="11"/>
          </p:nvPr>
        </p:nvSpPr>
        <p:spPr>
          <a:xfrm>
            <a:off x="3124201" y="4768736"/>
            <a:ext cx="2895600" cy="273928"/>
          </a:xfrm>
          <a:prstGeom prst="rect">
            <a:avLst/>
          </a:prstGeom>
        </p:spPr>
        <p:txBody>
          <a:bodyPr/>
          <a:lstStyle/>
          <a:p>
            <a:endParaRPr lang="zh-CN" altLang="en-US">
              <a:solidFill>
                <a:srgbClr val="000000">
                  <a:tint val="75000"/>
                </a:srgbClr>
              </a:solidFill>
            </a:endParaRPr>
          </a:p>
        </p:txBody>
      </p:sp>
      <p:sp>
        <p:nvSpPr>
          <p:cNvPr id="6" name="灯片编号占位符 5"/>
          <p:cNvSpPr>
            <a:spLocks noGrp="1"/>
          </p:cNvSpPr>
          <p:nvPr>
            <p:ph type="sldNum" sz="quarter" idx="12"/>
          </p:nvPr>
        </p:nvSpPr>
        <p:spPr>
          <a:xfrm>
            <a:off x="6553200" y="4768736"/>
            <a:ext cx="2133600" cy="273928"/>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119053004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147533" y="-67909"/>
            <a:ext cx="798125" cy="744470"/>
          </a:xfrm>
          <a:prstGeom prst="rect">
            <a:avLst/>
          </a:prstGeom>
        </p:spPr>
      </p:pic>
    </p:spTree>
    <p:extLst>
      <p:ext uri="{BB962C8B-B14F-4D97-AF65-F5344CB8AC3E}">
        <p14:creationId xmlns:p14="http://schemas.microsoft.com/office/powerpoint/2010/main" val="41723758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4*#ppt_w"/>
                                          </p:val>
                                        </p:tav>
                                        <p:tav tm="100000">
                                          <p:val>
                                            <p:strVal val="#ppt_w"/>
                                          </p:val>
                                        </p:tav>
                                      </p:tavLst>
                                    </p:anim>
                                    <p:anim calcmode="lin" valueType="num">
                                      <p:cBhvr>
                                        <p:cTn id="8" dur="500" fill="hold"/>
                                        <p:tgtEl>
                                          <p:spTgt spid="7"/>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147533" y="-67909"/>
            <a:ext cx="798125" cy="744470"/>
          </a:xfrm>
          <a:prstGeom prst="rect">
            <a:avLst/>
          </a:prstGeom>
        </p:spPr>
      </p:pic>
    </p:spTree>
    <p:extLst>
      <p:ext uri="{BB962C8B-B14F-4D97-AF65-F5344CB8AC3E}">
        <p14:creationId xmlns:p14="http://schemas.microsoft.com/office/powerpoint/2010/main" val="62056971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4*#ppt_w"/>
                                          </p:val>
                                        </p:tav>
                                        <p:tav tm="100000">
                                          <p:val>
                                            <p:strVal val="#ppt_w"/>
                                          </p:val>
                                        </p:tav>
                                      </p:tavLst>
                                    </p:anim>
                                    <p:anim calcmode="lin" valueType="num">
                                      <p:cBhvr>
                                        <p:cTn id="8" dur="500" fill="hold"/>
                                        <p:tgtEl>
                                          <p:spTgt spid="7"/>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865351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13347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25306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42885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82565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09368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06342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7918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a:prstGeom prst="rect">
            <a:avLst/>
          </a:prstGeom>
        </p:spPr>
        <p:txBody>
          <a:bodyPr anchor="t"/>
          <a:lstStyle>
            <a:lvl1pPr algn="l">
              <a:defRPr sz="3999"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a:prstGeom prst="rect">
            <a:avLst/>
          </a:prstGeom>
        </p:spPr>
        <p:txBody>
          <a:bodyPr anchor="b"/>
          <a:lstStyle>
            <a:lvl1pPr marL="0" indent="0">
              <a:buNone/>
              <a:defRPr sz="1998">
                <a:solidFill>
                  <a:schemeClr val="tx1">
                    <a:tint val="75000"/>
                  </a:schemeClr>
                </a:solidFill>
              </a:defRPr>
            </a:lvl1pPr>
            <a:lvl2pPr marL="456979" indent="0">
              <a:buNone/>
              <a:defRPr sz="1799">
                <a:solidFill>
                  <a:schemeClr val="tx1">
                    <a:tint val="75000"/>
                  </a:schemeClr>
                </a:solidFill>
              </a:defRPr>
            </a:lvl2pPr>
            <a:lvl3pPr marL="913959" indent="0">
              <a:buNone/>
              <a:defRPr sz="1600">
                <a:solidFill>
                  <a:schemeClr val="tx1">
                    <a:tint val="75000"/>
                  </a:schemeClr>
                </a:solidFill>
              </a:defRPr>
            </a:lvl3pPr>
            <a:lvl4pPr marL="1370937" indent="0">
              <a:buNone/>
              <a:defRPr sz="1399">
                <a:solidFill>
                  <a:schemeClr val="tx1">
                    <a:tint val="75000"/>
                  </a:schemeClr>
                </a:solidFill>
              </a:defRPr>
            </a:lvl4pPr>
            <a:lvl5pPr marL="1827916" indent="0">
              <a:buNone/>
              <a:defRPr sz="1399">
                <a:solidFill>
                  <a:schemeClr val="tx1">
                    <a:tint val="75000"/>
                  </a:schemeClr>
                </a:solidFill>
              </a:defRPr>
            </a:lvl5pPr>
            <a:lvl6pPr marL="2284895" indent="0">
              <a:buNone/>
              <a:defRPr sz="1399">
                <a:solidFill>
                  <a:schemeClr val="tx1">
                    <a:tint val="75000"/>
                  </a:schemeClr>
                </a:solidFill>
              </a:defRPr>
            </a:lvl6pPr>
            <a:lvl7pPr marL="2741875" indent="0">
              <a:buNone/>
              <a:defRPr sz="1399">
                <a:solidFill>
                  <a:schemeClr val="tx1">
                    <a:tint val="75000"/>
                  </a:schemeClr>
                </a:solidFill>
              </a:defRPr>
            </a:lvl7pPr>
            <a:lvl8pPr marL="3198854" indent="0">
              <a:buNone/>
              <a:defRPr sz="1399">
                <a:solidFill>
                  <a:schemeClr val="tx1">
                    <a:tint val="75000"/>
                  </a:schemeClr>
                </a:solidFill>
              </a:defRPr>
            </a:lvl8pPr>
            <a:lvl9pPr marL="3655833" indent="0">
              <a:buNone/>
              <a:defRPr sz="1399">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457200" y="4768736"/>
            <a:ext cx="2133600" cy="273928"/>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5" name="页脚占位符 4"/>
          <p:cNvSpPr>
            <a:spLocks noGrp="1"/>
          </p:cNvSpPr>
          <p:nvPr>
            <p:ph type="ftr" sz="quarter" idx="11"/>
          </p:nvPr>
        </p:nvSpPr>
        <p:spPr>
          <a:xfrm>
            <a:off x="3124201" y="4768736"/>
            <a:ext cx="2895600" cy="273928"/>
          </a:xfrm>
          <a:prstGeom prst="rect">
            <a:avLst/>
          </a:prstGeom>
        </p:spPr>
        <p:txBody>
          <a:bodyPr/>
          <a:lstStyle/>
          <a:p>
            <a:endParaRPr lang="zh-CN" altLang="en-US">
              <a:solidFill>
                <a:srgbClr val="000000">
                  <a:tint val="75000"/>
                </a:srgbClr>
              </a:solidFill>
            </a:endParaRPr>
          </a:p>
        </p:txBody>
      </p:sp>
      <p:sp>
        <p:nvSpPr>
          <p:cNvPr id="6" name="灯片编号占位符 5"/>
          <p:cNvSpPr>
            <a:spLocks noGrp="1"/>
          </p:cNvSpPr>
          <p:nvPr>
            <p:ph type="sldNum" sz="quarter" idx="12"/>
          </p:nvPr>
        </p:nvSpPr>
        <p:spPr>
          <a:xfrm>
            <a:off x="6553200" y="4768736"/>
            <a:ext cx="2133600" cy="273928"/>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412942901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05376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0214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10473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6838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1" y="206043"/>
            <a:ext cx="8229600" cy="857515"/>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1" y="900392"/>
            <a:ext cx="4038600" cy="2546342"/>
          </a:xfrm>
          <a:prstGeom prst="rect">
            <a:avLst/>
          </a:prstGeom>
        </p:spPr>
        <p:txBody>
          <a:bodyPr/>
          <a:lstStyle>
            <a:lvl1pPr>
              <a:defRPr sz="2799"/>
            </a:lvl1pPr>
            <a:lvl2pPr>
              <a:defRPr sz="2399"/>
            </a:lvl2pPr>
            <a:lvl3pPr>
              <a:defRPr sz="1998"/>
            </a:lvl3pPr>
            <a:lvl4pPr>
              <a:defRPr sz="1799"/>
            </a:lvl4pPr>
            <a:lvl5pPr>
              <a:defRPr sz="1799"/>
            </a:lvl5pPr>
            <a:lvl6pPr>
              <a:defRPr sz="1799"/>
            </a:lvl6pPr>
            <a:lvl7pPr>
              <a:defRPr sz="1799"/>
            </a:lvl7pPr>
            <a:lvl8pPr>
              <a:defRPr sz="1799"/>
            </a:lvl8pPr>
            <a:lvl9pPr>
              <a:defRPr sz="17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392"/>
            <a:ext cx="4038600" cy="2546342"/>
          </a:xfrm>
          <a:prstGeom prst="rect">
            <a:avLst/>
          </a:prstGeom>
        </p:spPr>
        <p:txBody>
          <a:bodyPr/>
          <a:lstStyle>
            <a:lvl1pPr>
              <a:defRPr sz="2799"/>
            </a:lvl1pPr>
            <a:lvl2pPr>
              <a:defRPr sz="2399"/>
            </a:lvl2pPr>
            <a:lvl3pPr>
              <a:defRPr sz="1998"/>
            </a:lvl3pPr>
            <a:lvl4pPr>
              <a:defRPr sz="1799"/>
            </a:lvl4pPr>
            <a:lvl5pPr>
              <a:defRPr sz="1799"/>
            </a:lvl5pPr>
            <a:lvl6pPr>
              <a:defRPr sz="1799"/>
            </a:lvl6pPr>
            <a:lvl7pPr>
              <a:defRPr sz="1799"/>
            </a:lvl7pPr>
            <a:lvl8pPr>
              <a:defRPr sz="1799"/>
            </a:lvl8pPr>
            <a:lvl9pPr>
              <a:defRPr sz="17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8736"/>
            <a:ext cx="2133600" cy="273928"/>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6" name="页脚占位符 5"/>
          <p:cNvSpPr>
            <a:spLocks noGrp="1"/>
          </p:cNvSpPr>
          <p:nvPr>
            <p:ph type="ftr" sz="quarter" idx="11"/>
          </p:nvPr>
        </p:nvSpPr>
        <p:spPr>
          <a:xfrm>
            <a:off x="3124201" y="4768736"/>
            <a:ext cx="2895600" cy="273928"/>
          </a:xfrm>
          <a:prstGeom prst="rect">
            <a:avLst/>
          </a:prstGeom>
        </p:spPr>
        <p:txBody>
          <a:bodyPr/>
          <a:lstStyle/>
          <a:p>
            <a:endParaRPr lang="zh-CN" altLang="en-US">
              <a:solidFill>
                <a:srgbClr val="000000">
                  <a:tint val="75000"/>
                </a:srgbClr>
              </a:solidFill>
            </a:endParaRPr>
          </a:p>
        </p:txBody>
      </p:sp>
      <p:sp>
        <p:nvSpPr>
          <p:cNvPr id="7" name="灯片编号占位符 6"/>
          <p:cNvSpPr>
            <a:spLocks noGrp="1"/>
          </p:cNvSpPr>
          <p:nvPr>
            <p:ph type="sldNum" sz="quarter" idx="12"/>
          </p:nvPr>
        </p:nvSpPr>
        <p:spPr>
          <a:xfrm>
            <a:off x="6553200" y="4768736"/>
            <a:ext cx="2133600" cy="273928"/>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89955381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1" y="206043"/>
            <a:ext cx="8229600" cy="857515"/>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1"/>
            <a:ext cx="4040188" cy="479970"/>
          </a:xfrm>
          <a:prstGeom prst="rect">
            <a:avLst/>
          </a:prstGeom>
        </p:spPr>
        <p:txBody>
          <a:bodyPr anchor="b"/>
          <a:lstStyle>
            <a:lvl1pPr marL="0" indent="0">
              <a:buNone/>
              <a:defRPr sz="2399" b="1"/>
            </a:lvl1pPr>
            <a:lvl2pPr marL="456979" indent="0">
              <a:buNone/>
              <a:defRPr sz="1998" b="1"/>
            </a:lvl2pPr>
            <a:lvl3pPr marL="913959" indent="0">
              <a:buNone/>
              <a:defRPr sz="1799" b="1"/>
            </a:lvl3pPr>
            <a:lvl4pPr marL="1370937" indent="0">
              <a:buNone/>
              <a:defRPr sz="1600" b="1"/>
            </a:lvl4pPr>
            <a:lvl5pPr marL="1827916" indent="0">
              <a:buNone/>
              <a:defRPr sz="1600" b="1"/>
            </a:lvl5pPr>
            <a:lvl6pPr marL="2284895" indent="0">
              <a:buNone/>
              <a:defRPr sz="1600" b="1"/>
            </a:lvl6pPr>
            <a:lvl7pPr marL="2741875" indent="0">
              <a:buNone/>
              <a:defRPr sz="1600" b="1"/>
            </a:lvl7pPr>
            <a:lvl8pPr marL="3198854" indent="0">
              <a:buNone/>
              <a:defRPr sz="1600" b="1"/>
            </a:lvl8pPr>
            <a:lvl9pPr marL="3655833"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1"/>
            <a:ext cx="4040188" cy="2964381"/>
          </a:xfrm>
          <a:prstGeom prst="rect">
            <a:avLst/>
          </a:prstGeom>
        </p:spPr>
        <p:txBody>
          <a:bodyPr/>
          <a:lstStyle>
            <a:lvl1pPr>
              <a:defRPr sz="2399"/>
            </a:lvl1pPr>
            <a:lvl2pPr>
              <a:defRPr sz="1998"/>
            </a:lvl2pPr>
            <a:lvl3pPr>
              <a:defRPr sz="1799"/>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691"/>
            <a:ext cx="4041775" cy="479970"/>
          </a:xfrm>
          <a:prstGeom prst="rect">
            <a:avLst/>
          </a:prstGeom>
        </p:spPr>
        <p:txBody>
          <a:bodyPr anchor="b"/>
          <a:lstStyle>
            <a:lvl1pPr marL="0" indent="0">
              <a:buNone/>
              <a:defRPr sz="2399" b="1"/>
            </a:lvl1pPr>
            <a:lvl2pPr marL="456979" indent="0">
              <a:buNone/>
              <a:defRPr sz="1998" b="1"/>
            </a:lvl2pPr>
            <a:lvl3pPr marL="913959" indent="0">
              <a:buNone/>
              <a:defRPr sz="1799" b="1"/>
            </a:lvl3pPr>
            <a:lvl4pPr marL="1370937" indent="0">
              <a:buNone/>
              <a:defRPr sz="1600" b="1"/>
            </a:lvl4pPr>
            <a:lvl5pPr marL="1827916" indent="0">
              <a:buNone/>
              <a:defRPr sz="1600" b="1"/>
            </a:lvl5pPr>
            <a:lvl6pPr marL="2284895" indent="0">
              <a:buNone/>
              <a:defRPr sz="1600" b="1"/>
            </a:lvl6pPr>
            <a:lvl7pPr marL="2741875" indent="0">
              <a:buNone/>
              <a:defRPr sz="1600" b="1"/>
            </a:lvl7pPr>
            <a:lvl8pPr marL="3198854" indent="0">
              <a:buNone/>
              <a:defRPr sz="1600" b="1"/>
            </a:lvl8pPr>
            <a:lvl9pPr marL="3655833"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661"/>
            <a:ext cx="4041775" cy="2964381"/>
          </a:xfrm>
          <a:prstGeom prst="rect">
            <a:avLst/>
          </a:prstGeom>
        </p:spPr>
        <p:txBody>
          <a:bodyPr/>
          <a:lstStyle>
            <a:lvl1pPr>
              <a:defRPr sz="2399"/>
            </a:lvl1pPr>
            <a:lvl2pPr>
              <a:defRPr sz="1998"/>
            </a:lvl2pPr>
            <a:lvl3pPr>
              <a:defRPr sz="1799"/>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8736"/>
            <a:ext cx="2133600" cy="273928"/>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8" name="页脚占位符 7"/>
          <p:cNvSpPr>
            <a:spLocks noGrp="1"/>
          </p:cNvSpPr>
          <p:nvPr>
            <p:ph type="ftr" sz="quarter" idx="11"/>
          </p:nvPr>
        </p:nvSpPr>
        <p:spPr>
          <a:xfrm>
            <a:off x="3124201" y="4768736"/>
            <a:ext cx="2895600" cy="273928"/>
          </a:xfrm>
          <a:prstGeom prst="rect">
            <a:avLst/>
          </a:prstGeom>
        </p:spPr>
        <p:txBody>
          <a:bodyPr/>
          <a:lstStyle/>
          <a:p>
            <a:endParaRPr lang="zh-CN" altLang="en-US">
              <a:solidFill>
                <a:srgbClr val="000000">
                  <a:tint val="75000"/>
                </a:srgbClr>
              </a:solidFill>
            </a:endParaRPr>
          </a:p>
        </p:txBody>
      </p:sp>
      <p:sp>
        <p:nvSpPr>
          <p:cNvPr id="9" name="灯片编号占位符 8"/>
          <p:cNvSpPr>
            <a:spLocks noGrp="1"/>
          </p:cNvSpPr>
          <p:nvPr>
            <p:ph type="sldNum" sz="quarter" idx="12"/>
          </p:nvPr>
        </p:nvSpPr>
        <p:spPr>
          <a:xfrm>
            <a:off x="6553200" y="4768736"/>
            <a:ext cx="2133600" cy="273928"/>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255116273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6043"/>
            <a:ext cx="8229600" cy="857515"/>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8736"/>
            <a:ext cx="2133600" cy="273928"/>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4" name="页脚占位符 3"/>
          <p:cNvSpPr>
            <a:spLocks noGrp="1"/>
          </p:cNvSpPr>
          <p:nvPr>
            <p:ph type="ftr" sz="quarter" idx="11"/>
          </p:nvPr>
        </p:nvSpPr>
        <p:spPr>
          <a:xfrm>
            <a:off x="3124201" y="4768736"/>
            <a:ext cx="2895600" cy="273928"/>
          </a:xfrm>
          <a:prstGeom prst="rect">
            <a:avLst/>
          </a:prstGeom>
        </p:spPr>
        <p:txBody>
          <a:bodyPr/>
          <a:lstStyle/>
          <a:p>
            <a:endParaRPr lang="zh-CN" altLang="en-US">
              <a:solidFill>
                <a:srgbClr val="000000">
                  <a:tint val="75000"/>
                </a:srgbClr>
              </a:solidFill>
            </a:endParaRPr>
          </a:p>
        </p:txBody>
      </p:sp>
      <p:sp>
        <p:nvSpPr>
          <p:cNvPr id="5" name="灯片编号占位符 4"/>
          <p:cNvSpPr>
            <a:spLocks noGrp="1"/>
          </p:cNvSpPr>
          <p:nvPr>
            <p:ph type="sldNum" sz="quarter" idx="12"/>
          </p:nvPr>
        </p:nvSpPr>
        <p:spPr>
          <a:xfrm>
            <a:off x="6553200" y="4768736"/>
            <a:ext cx="2133600" cy="273928"/>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379689564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853"/>
            <a:ext cx="3008313" cy="871807"/>
          </a:xfrm>
          <a:prstGeom prst="rect">
            <a:avLst/>
          </a:prstGeom>
        </p:spPr>
        <p:txBody>
          <a:bodyPr anchor="b"/>
          <a:lstStyle>
            <a:lvl1pPr algn="l">
              <a:defRPr sz="1998"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3"/>
            <a:ext cx="5111750" cy="4391190"/>
          </a:xfrm>
          <a:prstGeom prst="rect">
            <a:avLst/>
          </a:prstGeom>
        </p:spPr>
        <p:txBody>
          <a:bodyPr/>
          <a:lstStyle>
            <a:lvl1pPr>
              <a:defRPr sz="3198"/>
            </a:lvl1pPr>
            <a:lvl2pPr>
              <a:defRPr sz="2799"/>
            </a:lvl2pPr>
            <a:lvl3pPr>
              <a:defRPr sz="2399"/>
            </a:lvl3pPr>
            <a:lvl4pPr>
              <a:defRPr sz="1998"/>
            </a:lvl4pPr>
            <a:lvl5pPr>
              <a:defRPr sz="1998"/>
            </a:lvl5pPr>
            <a:lvl6pPr>
              <a:defRPr sz="1998"/>
            </a:lvl6pPr>
            <a:lvl7pPr>
              <a:defRPr sz="1998"/>
            </a:lvl7pPr>
            <a:lvl8pPr>
              <a:defRPr sz="1998"/>
            </a:lvl8pPr>
            <a:lvl9pPr>
              <a:defRPr sz="1998"/>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659"/>
            <a:ext cx="3008313" cy="3519383"/>
          </a:xfrm>
          <a:prstGeom prst="rect">
            <a:avLst/>
          </a:prstGeom>
        </p:spPr>
        <p:txBody>
          <a:bodyPr/>
          <a:lstStyle>
            <a:lvl1pPr marL="0" indent="0">
              <a:buNone/>
              <a:defRPr sz="1399"/>
            </a:lvl1pPr>
            <a:lvl2pPr marL="456979" indent="0">
              <a:buNone/>
              <a:defRPr sz="1199"/>
            </a:lvl2pPr>
            <a:lvl3pPr marL="913959" indent="0">
              <a:buNone/>
              <a:defRPr sz="1000"/>
            </a:lvl3pPr>
            <a:lvl4pPr marL="1370937" indent="0">
              <a:buNone/>
              <a:defRPr sz="900"/>
            </a:lvl4pPr>
            <a:lvl5pPr marL="1827916" indent="0">
              <a:buNone/>
              <a:defRPr sz="900"/>
            </a:lvl5pPr>
            <a:lvl6pPr marL="2284895" indent="0">
              <a:buNone/>
              <a:defRPr sz="900"/>
            </a:lvl6pPr>
            <a:lvl7pPr marL="2741875" indent="0">
              <a:buNone/>
              <a:defRPr sz="900"/>
            </a:lvl7pPr>
            <a:lvl8pPr marL="3198854" indent="0">
              <a:buNone/>
              <a:defRPr sz="900"/>
            </a:lvl8pPr>
            <a:lvl9pPr marL="3655833"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8736"/>
            <a:ext cx="2133600" cy="273928"/>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6" name="页脚占位符 5"/>
          <p:cNvSpPr>
            <a:spLocks noGrp="1"/>
          </p:cNvSpPr>
          <p:nvPr>
            <p:ph type="ftr" sz="quarter" idx="11"/>
          </p:nvPr>
        </p:nvSpPr>
        <p:spPr>
          <a:xfrm>
            <a:off x="3124201" y="4768736"/>
            <a:ext cx="2895600" cy="273928"/>
          </a:xfrm>
          <a:prstGeom prst="rect">
            <a:avLst/>
          </a:prstGeom>
        </p:spPr>
        <p:txBody>
          <a:bodyPr/>
          <a:lstStyle/>
          <a:p>
            <a:endParaRPr lang="zh-CN" altLang="en-US">
              <a:solidFill>
                <a:srgbClr val="000000">
                  <a:tint val="75000"/>
                </a:srgbClr>
              </a:solidFill>
            </a:endParaRPr>
          </a:p>
        </p:txBody>
      </p:sp>
      <p:sp>
        <p:nvSpPr>
          <p:cNvPr id="7" name="灯片编号占位符 6"/>
          <p:cNvSpPr>
            <a:spLocks noGrp="1"/>
          </p:cNvSpPr>
          <p:nvPr>
            <p:ph type="sldNum" sz="quarter" idx="12"/>
          </p:nvPr>
        </p:nvSpPr>
        <p:spPr>
          <a:xfrm>
            <a:off x="6553200" y="4768736"/>
            <a:ext cx="2133600" cy="273928"/>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
        <p:nvSpPr>
          <p:cNvPr id="9" name="矩形 8"/>
          <p:cNvSpPr/>
          <p:nvPr userDrawn="1"/>
        </p:nvSpPr>
        <p:spPr>
          <a:xfrm>
            <a:off x="7434891" y="4752720"/>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158034574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2"/>
            <a:ext cx="5486400" cy="425185"/>
          </a:xfrm>
          <a:prstGeom prst="rect">
            <a:avLst/>
          </a:prstGeom>
        </p:spPr>
        <p:txBody>
          <a:bodyPr anchor="b"/>
          <a:lstStyle>
            <a:lvl1pPr algn="l">
              <a:defRPr sz="1998"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5"/>
            <a:ext cx="5486400" cy="3087053"/>
          </a:xfrm>
          <a:prstGeom prst="rect">
            <a:avLst/>
          </a:prstGeom>
        </p:spPr>
        <p:txBody>
          <a:bodyPr/>
          <a:lstStyle>
            <a:lvl1pPr marL="0" indent="0">
              <a:buNone/>
              <a:defRPr sz="3198"/>
            </a:lvl1pPr>
            <a:lvl2pPr marL="456979" indent="0">
              <a:buNone/>
              <a:defRPr sz="2799"/>
            </a:lvl2pPr>
            <a:lvl3pPr marL="913959" indent="0">
              <a:buNone/>
              <a:defRPr sz="2399"/>
            </a:lvl3pPr>
            <a:lvl4pPr marL="1370937" indent="0">
              <a:buNone/>
              <a:defRPr sz="1998"/>
            </a:lvl4pPr>
            <a:lvl5pPr marL="1827916" indent="0">
              <a:buNone/>
              <a:defRPr sz="1998"/>
            </a:lvl5pPr>
            <a:lvl6pPr marL="2284895" indent="0">
              <a:buNone/>
              <a:defRPr sz="1998"/>
            </a:lvl6pPr>
            <a:lvl7pPr marL="2741875" indent="0">
              <a:buNone/>
              <a:defRPr sz="1998"/>
            </a:lvl7pPr>
            <a:lvl8pPr marL="3198854" indent="0">
              <a:buNone/>
              <a:defRPr sz="1998"/>
            </a:lvl8pPr>
            <a:lvl9pPr marL="3655833" indent="0">
              <a:buNone/>
              <a:defRPr sz="1998"/>
            </a:lvl9pPr>
          </a:lstStyle>
          <a:p>
            <a:endParaRPr lang="zh-CN" altLang="en-US"/>
          </a:p>
        </p:txBody>
      </p:sp>
      <p:sp>
        <p:nvSpPr>
          <p:cNvPr id="4" name="文本占位符 3"/>
          <p:cNvSpPr>
            <a:spLocks noGrp="1"/>
          </p:cNvSpPr>
          <p:nvPr>
            <p:ph type="body" sz="half" idx="2"/>
          </p:nvPr>
        </p:nvSpPr>
        <p:spPr>
          <a:xfrm>
            <a:off x="1792288" y="4026747"/>
            <a:ext cx="5486400" cy="603834"/>
          </a:xfrm>
          <a:prstGeom prst="rect">
            <a:avLst/>
          </a:prstGeom>
        </p:spPr>
        <p:txBody>
          <a:bodyPr/>
          <a:lstStyle>
            <a:lvl1pPr marL="0" indent="0">
              <a:buNone/>
              <a:defRPr sz="1399"/>
            </a:lvl1pPr>
            <a:lvl2pPr marL="456979" indent="0">
              <a:buNone/>
              <a:defRPr sz="1199"/>
            </a:lvl2pPr>
            <a:lvl3pPr marL="913959" indent="0">
              <a:buNone/>
              <a:defRPr sz="1000"/>
            </a:lvl3pPr>
            <a:lvl4pPr marL="1370937" indent="0">
              <a:buNone/>
              <a:defRPr sz="900"/>
            </a:lvl4pPr>
            <a:lvl5pPr marL="1827916" indent="0">
              <a:buNone/>
              <a:defRPr sz="900"/>
            </a:lvl5pPr>
            <a:lvl6pPr marL="2284895" indent="0">
              <a:buNone/>
              <a:defRPr sz="900"/>
            </a:lvl6pPr>
            <a:lvl7pPr marL="2741875" indent="0">
              <a:buNone/>
              <a:defRPr sz="900"/>
            </a:lvl7pPr>
            <a:lvl8pPr marL="3198854" indent="0">
              <a:buNone/>
              <a:defRPr sz="900"/>
            </a:lvl8pPr>
            <a:lvl9pPr marL="3655833"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8736"/>
            <a:ext cx="2133600" cy="273928"/>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6" name="页脚占位符 5"/>
          <p:cNvSpPr>
            <a:spLocks noGrp="1"/>
          </p:cNvSpPr>
          <p:nvPr>
            <p:ph type="ftr" sz="quarter" idx="11"/>
          </p:nvPr>
        </p:nvSpPr>
        <p:spPr>
          <a:xfrm>
            <a:off x="3124201" y="4768736"/>
            <a:ext cx="2895600" cy="273928"/>
          </a:xfrm>
          <a:prstGeom prst="rect">
            <a:avLst/>
          </a:prstGeom>
        </p:spPr>
        <p:txBody>
          <a:bodyPr/>
          <a:lstStyle/>
          <a:p>
            <a:endParaRPr lang="zh-CN" altLang="en-US">
              <a:solidFill>
                <a:srgbClr val="000000">
                  <a:tint val="75000"/>
                </a:srgbClr>
              </a:solidFill>
            </a:endParaRPr>
          </a:p>
        </p:txBody>
      </p:sp>
      <p:sp>
        <p:nvSpPr>
          <p:cNvPr id="7" name="灯片编号占位符 6"/>
          <p:cNvSpPr>
            <a:spLocks noGrp="1"/>
          </p:cNvSpPr>
          <p:nvPr>
            <p:ph type="sldNum" sz="quarter" idx="12"/>
          </p:nvPr>
        </p:nvSpPr>
        <p:spPr>
          <a:xfrm>
            <a:off x="6553200" y="4768736"/>
            <a:ext cx="2133600" cy="273928"/>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242951785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1" y="206043"/>
            <a:ext cx="8229600" cy="857515"/>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1" y="1200523"/>
            <a:ext cx="8229600" cy="339552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8736"/>
            <a:ext cx="2133600" cy="273928"/>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5" name="页脚占位符 4"/>
          <p:cNvSpPr>
            <a:spLocks noGrp="1"/>
          </p:cNvSpPr>
          <p:nvPr>
            <p:ph type="ftr" sz="quarter" idx="11"/>
          </p:nvPr>
        </p:nvSpPr>
        <p:spPr>
          <a:xfrm>
            <a:off x="3124201" y="4768736"/>
            <a:ext cx="2895600" cy="273928"/>
          </a:xfrm>
          <a:prstGeom prst="rect">
            <a:avLst/>
          </a:prstGeom>
        </p:spPr>
        <p:txBody>
          <a:bodyPr/>
          <a:lstStyle/>
          <a:p>
            <a:endParaRPr lang="zh-CN" altLang="en-US">
              <a:solidFill>
                <a:srgbClr val="000000">
                  <a:tint val="75000"/>
                </a:srgbClr>
              </a:solidFill>
            </a:endParaRPr>
          </a:p>
        </p:txBody>
      </p:sp>
      <p:sp>
        <p:nvSpPr>
          <p:cNvPr id="6" name="灯片编号占位符 5"/>
          <p:cNvSpPr>
            <a:spLocks noGrp="1"/>
          </p:cNvSpPr>
          <p:nvPr>
            <p:ph type="sldNum" sz="quarter" idx="12"/>
          </p:nvPr>
        </p:nvSpPr>
        <p:spPr>
          <a:xfrm>
            <a:off x="6553200" y="4768736"/>
            <a:ext cx="2133600" cy="273928"/>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22599693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30"/>
            <a:ext cx="2057400" cy="329190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1" y="154830"/>
            <a:ext cx="6019800" cy="32919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8736"/>
            <a:ext cx="2133600" cy="273928"/>
          </a:xfrm>
          <a:prstGeom prst="rect">
            <a:avLst/>
          </a:prstGeom>
        </p:spPr>
        <p:txBody>
          <a:bodyPr/>
          <a:lstStyle/>
          <a:p>
            <a:fld id="{B95FC270-55C9-4A20-A67A-3DE973D1FE95}" type="datetimeFigureOut">
              <a:rPr lang="zh-CN" altLang="en-US" smtClean="0">
                <a:solidFill>
                  <a:srgbClr val="000000">
                    <a:tint val="75000"/>
                  </a:srgbClr>
                </a:solidFill>
              </a:rPr>
              <a:pPr/>
              <a:t>2019/5/17</a:t>
            </a:fld>
            <a:endParaRPr lang="zh-CN" altLang="en-US">
              <a:solidFill>
                <a:srgbClr val="000000">
                  <a:tint val="75000"/>
                </a:srgbClr>
              </a:solidFill>
            </a:endParaRPr>
          </a:p>
        </p:txBody>
      </p:sp>
      <p:sp>
        <p:nvSpPr>
          <p:cNvPr id="5" name="页脚占位符 4"/>
          <p:cNvSpPr>
            <a:spLocks noGrp="1"/>
          </p:cNvSpPr>
          <p:nvPr>
            <p:ph type="ftr" sz="quarter" idx="11"/>
          </p:nvPr>
        </p:nvSpPr>
        <p:spPr>
          <a:xfrm>
            <a:off x="3124201" y="4768736"/>
            <a:ext cx="2895600" cy="273928"/>
          </a:xfrm>
          <a:prstGeom prst="rect">
            <a:avLst/>
          </a:prstGeom>
        </p:spPr>
        <p:txBody>
          <a:bodyPr/>
          <a:lstStyle/>
          <a:p>
            <a:endParaRPr lang="zh-CN" altLang="en-US">
              <a:solidFill>
                <a:srgbClr val="000000">
                  <a:tint val="75000"/>
                </a:srgbClr>
              </a:solidFill>
            </a:endParaRPr>
          </a:p>
        </p:txBody>
      </p:sp>
      <p:sp>
        <p:nvSpPr>
          <p:cNvPr id="6" name="灯片编号占位符 5"/>
          <p:cNvSpPr>
            <a:spLocks noGrp="1"/>
          </p:cNvSpPr>
          <p:nvPr>
            <p:ph type="sldNum" sz="quarter" idx="12"/>
          </p:nvPr>
        </p:nvSpPr>
        <p:spPr>
          <a:xfrm>
            <a:off x="6553200" y="4768736"/>
            <a:ext cx="2133600" cy="273928"/>
          </a:xfrm>
          <a:prstGeom prst="rect">
            <a:avLst/>
          </a:prstGeom>
        </p:spPr>
        <p:txBody>
          <a:bodyPr/>
          <a:lstStyle/>
          <a:p>
            <a:fld id="{8961FD41-A0E4-414C-A973-C8EC8DF1BF61}" type="slidenum">
              <a:rPr lang="zh-CN" altLang="en-US" smtClean="0">
                <a:solidFill>
                  <a:srgbClr val="000000">
                    <a:tint val="75000"/>
                  </a:srgbClr>
                </a:solidFill>
              </a:rPr>
              <a:pPr/>
              <a:t>‹#›</a:t>
            </a:fld>
            <a:endParaRPr lang="zh-CN" altLang="en-US">
              <a:solidFill>
                <a:srgbClr val="000000">
                  <a:tint val="75000"/>
                </a:srgbClr>
              </a:solidFill>
            </a:endParaRPr>
          </a:p>
        </p:txBody>
      </p:sp>
    </p:spTree>
    <p:extLst>
      <p:ext uri="{BB962C8B-B14F-4D97-AF65-F5344CB8AC3E}">
        <p14:creationId xmlns:p14="http://schemas.microsoft.com/office/powerpoint/2010/main" val="221302795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4625347"/>
      </p:ext>
    </p:extLst>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9" r:id="rId10"/>
    <p:sldLayoutId id="2147483960" r:id="rId11"/>
    <p:sldLayoutId id="2147483962" r:id="rId12"/>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txStyles>
    <p:titleStyle>
      <a:lvl1pPr algn="ctr" defTabSz="913482" rtl="0" eaLnBrk="1" latinLnBrk="0" hangingPunct="1">
        <a:spcBef>
          <a:spcPct val="0"/>
        </a:spcBef>
        <a:buNone/>
        <a:defRPr sz="4397" kern="1200">
          <a:solidFill>
            <a:schemeClr val="tx1"/>
          </a:solidFill>
          <a:latin typeface="+mj-lt"/>
          <a:ea typeface="+mj-ea"/>
          <a:cs typeface="+mj-cs"/>
        </a:defRPr>
      </a:lvl1pPr>
    </p:titleStyle>
    <p:bodyStyle>
      <a:lvl1pPr marL="342735" indent="-342735" algn="l" defTabSz="913482" rtl="0" eaLnBrk="1" latinLnBrk="0" hangingPunct="1">
        <a:spcBef>
          <a:spcPct val="20000"/>
        </a:spcBef>
        <a:buFont typeface="Arial" panose="020B0604020202020204" pitchFamily="34" charset="0"/>
        <a:buChar char="•"/>
        <a:defRPr sz="3198" kern="1200">
          <a:solidFill>
            <a:schemeClr val="tx1"/>
          </a:solidFill>
          <a:latin typeface="+mn-lt"/>
          <a:ea typeface="+mn-ea"/>
          <a:cs typeface="+mn-cs"/>
        </a:defRPr>
      </a:lvl1pPr>
      <a:lvl2pPr marL="742591" indent="-285612" algn="l" defTabSz="913482" rtl="0" eaLnBrk="1" latinLnBrk="0" hangingPunct="1">
        <a:spcBef>
          <a:spcPct val="20000"/>
        </a:spcBef>
        <a:buFont typeface="Arial" panose="020B0604020202020204" pitchFamily="34" charset="0"/>
        <a:buChar char="–"/>
        <a:defRPr sz="2799" kern="1200">
          <a:solidFill>
            <a:schemeClr val="tx1"/>
          </a:solidFill>
          <a:latin typeface="+mn-lt"/>
          <a:ea typeface="+mn-ea"/>
          <a:cs typeface="+mn-cs"/>
        </a:defRPr>
      </a:lvl2pPr>
      <a:lvl3pPr marL="1142448" indent="-228489" algn="l" defTabSz="913482" rtl="0" eaLnBrk="1" latinLnBrk="0" hangingPunct="1">
        <a:spcBef>
          <a:spcPct val="20000"/>
        </a:spcBef>
        <a:buFont typeface="Arial" panose="020B0604020202020204" pitchFamily="34" charset="0"/>
        <a:buChar char="•"/>
        <a:defRPr sz="2399" kern="1200">
          <a:solidFill>
            <a:schemeClr val="tx1"/>
          </a:solidFill>
          <a:latin typeface="+mn-lt"/>
          <a:ea typeface="+mn-ea"/>
          <a:cs typeface="+mn-cs"/>
        </a:defRPr>
      </a:lvl3pPr>
      <a:lvl4pPr marL="1599426" indent="-228489" algn="l" defTabSz="913482" rtl="0" eaLnBrk="1" latinLnBrk="0" hangingPunct="1">
        <a:spcBef>
          <a:spcPct val="20000"/>
        </a:spcBef>
        <a:buFont typeface="Arial" panose="020B0604020202020204" pitchFamily="34" charset="0"/>
        <a:buChar char="–"/>
        <a:defRPr sz="1998" kern="1200">
          <a:solidFill>
            <a:schemeClr val="tx1"/>
          </a:solidFill>
          <a:latin typeface="+mn-lt"/>
          <a:ea typeface="+mn-ea"/>
          <a:cs typeface="+mn-cs"/>
        </a:defRPr>
      </a:lvl4pPr>
      <a:lvl5pPr marL="2056405" indent="-228489" algn="l" defTabSz="913482" rtl="0" eaLnBrk="1" latinLnBrk="0" hangingPunct="1">
        <a:spcBef>
          <a:spcPct val="20000"/>
        </a:spcBef>
        <a:buFont typeface="Arial" panose="020B0604020202020204" pitchFamily="34" charset="0"/>
        <a:buChar char="»"/>
        <a:defRPr sz="1998" kern="1200">
          <a:solidFill>
            <a:schemeClr val="tx1"/>
          </a:solidFill>
          <a:latin typeface="+mn-lt"/>
          <a:ea typeface="+mn-ea"/>
          <a:cs typeface="+mn-cs"/>
        </a:defRPr>
      </a:lvl5pPr>
      <a:lvl6pPr marL="2513384" indent="-228489" algn="l" defTabSz="913482" rtl="0" eaLnBrk="1" latinLnBrk="0" hangingPunct="1">
        <a:spcBef>
          <a:spcPct val="20000"/>
        </a:spcBef>
        <a:buFont typeface="Arial" panose="020B0604020202020204" pitchFamily="34" charset="0"/>
        <a:buChar char="•"/>
        <a:defRPr sz="1998" kern="1200">
          <a:solidFill>
            <a:schemeClr val="tx1"/>
          </a:solidFill>
          <a:latin typeface="+mn-lt"/>
          <a:ea typeface="+mn-ea"/>
          <a:cs typeface="+mn-cs"/>
        </a:defRPr>
      </a:lvl6pPr>
      <a:lvl7pPr marL="2970364" indent="-228489" algn="l" defTabSz="913482" rtl="0" eaLnBrk="1" latinLnBrk="0" hangingPunct="1">
        <a:spcBef>
          <a:spcPct val="20000"/>
        </a:spcBef>
        <a:buFont typeface="Arial" panose="020B0604020202020204" pitchFamily="34" charset="0"/>
        <a:buChar char="•"/>
        <a:defRPr sz="1998" kern="1200">
          <a:solidFill>
            <a:schemeClr val="tx1"/>
          </a:solidFill>
          <a:latin typeface="+mn-lt"/>
          <a:ea typeface="+mn-ea"/>
          <a:cs typeface="+mn-cs"/>
        </a:defRPr>
      </a:lvl7pPr>
      <a:lvl8pPr marL="3427344" indent="-228489" algn="l" defTabSz="913482" rtl="0" eaLnBrk="1" latinLnBrk="0" hangingPunct="1">
        <a:spcBef>
          <a:spcPct val="20000"/>
        </a:spcBef>
        <a:buFont typeface="Arial" panose="020B0604020202020204" pitchFamily="34" charset="0"/>
        <a:buChar char="•"/>
        <a:defRPr sz="1998" kern="1200">
          <a:solidFill>
            <a:schemeClr val="tx1"/>
          </a:solidFill>
          <a:latin typeface="+mn-lt"/>
          <a:ea typeface="+mn-ea"/>
          <a:cs typeface="+mn-cs"/>
        </a:defRPr>
      </a:lvl8pPr>
      <a:lvl9pPr marL="3884322" indent="-228489" algn="l" defTabSz="913482" rtl="0" eaLnBrk="1" latinLnBrk="0" hangingPunct="1">
        <a:spcBef>
          <a:spcPct val="20000"/>
        </a:spcBef>
        <a:buFont typeface="Arial" panose="020B0604020202020204" pitchFamily="34" charset="0"/>
        <a:buChar char="•"/>
        <a:defRPr sz="1998" kern="1200">
          <a:solidFill>
            <a:schemeClr val="tx1"/>
          </a:solidFill>
          <a:latin typeface="+mn-lt"/>
          <a:ea typeface="+mn-ea"/>
          <a:cs typeface="+mn-cs"/>
        </a:defRPr>
      </a:lvl9pPr>
    </p:bodyStyle>
    <p:otherStyle>
      <a:defPPr>
        <a:defRPr lang="zh-CN"/>
      </a:defPPr>
      <a:lvl1pPr marL="0" algn="l" defTabSz="913482" rtl="0" eaLnBrk="1" latinLnBrk="0" hangingPunct="1">
        <a:defRPr sz="1799" kern="1200">
          <a:solidFill>
            <a:schemeClr val="tx1"/>
          </a:solidFill>
          <a:latin typeface="+mn-lt"/>
          <a:ea typeface="+mn-ea"/>
          <a:cs typeface="+mn-cs"/>
        </a:defRPr>
      </a:lvl1pPr>
      <a:lvl2pPr marL="456979" algn="l" defTabSz="913482" rtl="0" eaLnBrk="1" latinLnBrk="0" hangingPunct="1">
        <a:defRPr sz="1799" kern="1200">
          <a:solidFill>
            <a:schemeClr val="tx1"/>
          </a:solidFill>
          <a:latin typeface="+mn-lt"/>
          <a:ea typeface="+mn-ea"/>
          <a:cs typeface="+mn-cs"/>
        </a:defRPr>
      </a:lvl2pPr>
      <a:lvl3pPr marL="913959" algn="l" defTabSz="913482" rtl="0" eaLnBrk="1" latinLnBrk="0" hangingPunct="1">
        <a:defRPr sz="1799" kern="1200">
          <a:solidFill>
            <a:schemeClr val="tx1"/>
          </a:solidFill>
          <a:latin typeface="+mn-lt"/>
          <a:ea typeface="+mn-ea"/>
          <a:cs typeface="+mn-cs"/>
        </a:defRPr>
      </a:lvl3pPr>
      <a:lvl4pPr marL="1370937" algn="l" defTabSz="913482" rtl="0" eaLnBrk="1" latinLnBrk="0" hangingPunct="1">
        <a:defRPr sz="1799" kern="1200">
          <a:solidFill>
            <a:schemeClr val="tx1"/>
          </a:solidFill>
          <a:latin typeface="+mn-lt"/>
          <a:ea typeface="+mn-ea"/>
          <a:cs typeface="+mn-cs"/>
        </a:defRPr>
      </a:lvl4pPr>
      <a:lvl5pPr marL="1827916" algn="l" defTabSz="913482" rtl="0" eaLnBrk="1" latinLnBrk="0" hangingPunct="1">
        <a:defRPr sz="1799" kern="1200">
          <a:solidFill>
            <a:schemeClr val="tx1"/>
          </a:solidFill>
          <a:latin typeface="+mn-lt"/>
          <a:ea typeface="+mn-ea"/>
          <a:cs typeface="+mn-cs"/>
        </a:defRPr>
      </a:lvl5pPr>
      <a:lvl6pPr marL="2284895" algn="l" defTabSz="913482" rtl="0" eaLnBrk="1" latinLnBrk="0" hangingPunct="1">
        <a:defRPr sz="1799" kern="1200">
          <a:solidFill>
            <a:schemeClr val="tx1"/>
          </a:solidFill>
          <a:latin typeface="+mn-lt"/>
          <a:ea typeface="+mn-ea"/>
          <a:cs typeface="+mn-cs"/>
        </a:defRPr>
      </a:lvl6pPr>
      <a:lvl7pPr marL="2741875" algn="l" defTabSz="913482" rtl="0" eaLnBrk="1" latinLnBrk="0" hangingPunct="1">
        <a:defRPr sz="1799" kern="1200">
          <a:solidFill>
            <a:schemeClr val="tx1"/>
          </a:solidFill>
          <a:latin typeface="+mn-lt"/>
          <a:ea typeface="+mn-ea"/>
          <a:cs typeface="+mn-cs"/>
        </a:defRPr>
      </a:lvl7pPr>
      <a:lvl8pPr marL="3198854" algn="l" defTabSz="913482" rtl="0" eaLnBrk="1" latinLnBrk="0" hangingPunct="1">
        <a:defRPr sz="1799" kern="1200">
          <a:solidFill>
            <a:schemeClr val="tx1"/>
          </a:solidFill>
          <a:latin typeface="+mn-lt"/>
          <a:ea typeface="+mn-ea"/>
          <a:cs typeface="+mn-cs"/>
        </a:defRPr>
      </a:lvl8pPr>
      <a:lvl9pPr marL="3655833" algn="l" defTabSz="913482" rtl="0" eaLnBrk="1" latinLnBrk="0" hangingPunct="1">
        <a:defRPr sz="179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2019/5/17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203018913"/>
      </p:ext>
    </p:extLst>
  </p:cSld>
  <p:clrMap bg1="lt1" tx1="dk1" bg2="lt2" tx2="dk2" accent1="accent1" accent2="accent2" accent3="accent3" accent4="accent4" accent5="accent5" accent6="accent6" hlink="hlink" folHlink="folHlink"/>
  <p:sldLayoutIdLst>
    <p:sldLayoutId id="2147483964" r:id="rId1"/>
    <p:sldLayoutId id="2147483965" r:id="rId2"/>
    <p:sldLayoutId id="2147483966" r:id="rId3"/>
    <p:sldLayoutId id="2147483967" r:id="rId4"/>
    <p:sldLayoutId id="2147483968" r:id="rId5"/>
    <p:sldLayoutId id="2147483969" r:id="rId6"/>
    <p:sldLayoutId id="2147483970" r:id="rId7"/>
    <p:sldLayoutId id="2147483971" r:id="rId8"/>
    <p:sldLayoutId id="2147483972" r:id="rId9"/>
    <p:sldLayoutId id="2147483973" r:id="rId10"/>
    <p:sldLayoutId id="214748397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5" name="文本框 4"/>
          <p:cNvSpPr txBox="1"/>
          <p:nvPr/>
        </p:nvSpPr>
        <p:spPr>
          <a:xfrm>
            <a:off x="835461" y="1797239"/>
            <a:ext cx="7956113" cy="707886"/>
          </a:xfrm>
          <a:prstGeom prst="rect">
            <a:avLst/>
          </a:prstGeom>
          <a:noFill/>
        </p:spPr>
        <p:txBody>
          <a:bodyPr wrap="square" rtlCol="0">
            <a:spAutoFit/>
          </a:bodyPr>
          <a:lstStyle/>
          <a:p>
            <a:pPr algn="ctr"/>
            <a:r>
              <a:rPr lang="zh-CN" altLang="en-US" sz="4000" smtClean="0">
                <a:solidFill>
                  <a:schemeClr val="bg1"/>
                </a:solidFill>
                <a:latin typeface="南宋书局体" panose="02000000000000000000" pitchFamily="2" charset="-122"/>
                <a:ea typeface="南宋书局体" panose="02000000000000000000" pitchFamily="2" charset="-122"/>
              </a:rPr>
              <a:t>小清新简约老师说课</a:t>
            </a:r>
            <a:r>
              <a:rPr lang="en-US" altLang="zh-CN" sz="4000" smtClean="0">
                <a:solidFill>
                  <a:schemeClr val="bg1"/>
                </a:solidFill>
                <a:latin typeface="南宋书局体" panose="02000000000000000000" pitchFamily="2" charset="-122"/>
                <a:ea typeface="南宋书局体" panose="02000000000000000000" pitchFamily="2" charset="-122"/>
              </a:rPr>
              <a:t>PPT</a:t>
            </a:r>
            <a:endParaRPr lang="zh-CN" altLang="en-US" sz="4000">
              <a:solidFill>
                <a:schemeClr val="bg1"/>
              </a:solidFill>
              <a:latin typeface="南宋书局体" panose="02000000000000000000" pitchFamily="2" charset="-122"/>
              <a:ea typeface="南宋书局体" panose="02000000000000000000" pitchFamily="2" charset="-122"/>
            </a:endParaRPr>
          </a:p>
        </p:txBody>
      </p:sp>
      <p:sp>
        <p:nvSpPr>
          <p:cNvPr id="7" name="文本框 6"/>
          <p:cNvSpPr txBox="1"/>
          <p:nvPr/>
        </p:nvSpPr>
        <p:spPr>
          <a:xfrm>
            <a:off x="2705009" y="2505125"/>
            <a:ext cx="3970959" cy="307777"/>
          </a:xfrm>
          <a:prstGeom prst="rect">
            <a:avLst/>
          </a:prstGeom>
          <a:noFill/>
        </p:spPr>
        <p:txBody>
          <a:bodyPr wrap="non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rPr>
              <a:t>适用教学课件</a:t>
            </a:r>
            <a:r>
              <a:rPr lang="en-US" altLang="zh-CN" sz="1400" dirty="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儿童</a:t>
            </a:r>
            <a:r>
              <a:rPr lang="zh-CN" altLang="en-US" sz="1400">
                <a:solidFill>
                  <a:schemeClr val="bg1"/>
                </a:solidFill>
                <a:latin typeface="微软雅黑" panose="020B0503020204020204" pitchFamily="34" charset="-122"/>
                <a:ea typeface="微软雅黑" panose="020B0503020204020204" pitchFamily="34" charset="-122"/>
              </a:rPr>
              <a:t>教育</a:t>
            </a:r>
            <a:r>
              <a:rPr lang="en-US" altLang="zh-CN" sz="1400" smtClean="0">
                <a:solidFill>
                  <a:schemeClr val="bg1"/>
                </a:solidFill>
                <a:latin typeface="微软雅黑" panose="020B0503020204020204" pitchFamily="34" charset="-122"/>
                <a:ea typeface="微软雅黑" panose="020B0503020204020204" pitchFamily="34" charset="-122"/>
              </a:rPr>
              <a:t>/</a:t>
            </a:r>
            <a:r>
              <a:rPr lang="zh-CN" altLang="en-US" sz="1400" smtClean="0">
                <a:solidFill>
                  <a:schemeClr val="bg1"/>
                </a:solidFill>
                <a:latin typeface="微软雅黑" panose="020B0503020204020204" pitchFamily="34" charset="-122"/>
                <a:ea typeface="微软雅黑" panose="020B0503020204020204" pitchFamily="34" charset="-122"/>
              </a:rPr>
              <a:t>老师说课</a:t>
            </a:r>
            <a:r>
              <a:rPr lang="en-US" altLang="zh-CN" sz="1400" smtClean="0">
                <a:solidFill>
                  <a:schemeClr val="bg1"/>
                </a:solidFill>
                <a:latin typeface="微软雅黑" panose="020B0503020204020204" pitchFamily="34" charset="-122"/>
                <a:ea typeface="微软雅黑" panose="020B0503020204020204" pitchFamily="34" charset="-122"/>
              </a:rPr>
              <a:t>/</a:t>
            </a:r>
            <a:r>
              <a:rPr lang="zh-CN" altLang="en-US" sz="1400" smtClean="0">
                <a:solidFill>
                  <a:schemeClr val="bg1"/>
                </a:solidFill>
                <a:latin typeface="微软雅黑" panose="020B0503020204020204" pitchFamily="34" charset="-122"/>
                <a:ea typeface="微软雅黑" panose="020B0503020204020204" pitchFamily="34" charset="-122"/>
              </a:rPr>
              <a:t>说课大赛</a:t>
            </a:r>
            <a:r>
              <a:rPr lang="en-US" altLang="zh-CN" sz="1400" smtClean="0">
                <a:solidFill>
                  <a:schemeClr val="bg1"/>
                </a:solidFill>
                <a:latin typeface="微软雅黑" panose="020B0503020204020204" pitchFamily="34" charset="-122"/>
                <a:ea typeface="微软雅黑" panose="020B0503020204020204" pitchFamily="34" charset="-122"/>
              </a:rPr>
              <a:t>PPT</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7394676" y="3840699"/>
            <a:ext cx="954107" cy="461665"/>
          </a:xfrm>
          <a:prstGeom prst="rect">
            <a:avLst/>
          </a:prstGeom>
          <a:noFill/>
        </p:spPr>
        <p:txBody>
          <a:bodyPr wrap="none" rtlCol="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三年级语文</a:t>
            </a:r>
            <a:endParaRPr lang="en-US" altLang="zh-CN" sz="1200" b="1" dirty="0">
              <a:solidFill>
                <a:schemeClr val="bg1"/>
              </a:solidFill>
              <a:latin typeface="微软雅黑" panose="020B0503020204020204" pitchFamily="34" charset="-122"/>
              <a:ea typeface="微软雅黑" panose="020B0503020204020204" pitchFamily="34" charset="-122"/>
            </a:endParaRPr>
          </a:p>
          <a:p>
            <a:pPr algn="ctr"/>
            <a:r>
              <a:rPr lang="zh-CN" altLang="en-US" sz="1200" b="1" smtClean="0">
                <a:solidFill>
                  <a:schemeClr val="bg1"/>
                </a:solidFill>
                <a:latin typeface="微软雅黑" panose="020B0503020204020204" pitchFamily="34" charset="-122"/>
                <a:ea typeface="微软雅黑" panose="020B0503020204020204" pitchFamily="34" charset="-122"/>
              </a:rPr>
              <a:t>曼陀罗老师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5948971">
            <a:off x="1678210" y="2415552"/>
            <a:ext cx="1348743" cy="1373045"/>
          </a:xfrm>
          <a:prstGeom prst="rect">
            <a:avLst/>
          </a:prstGeom>
        </p:spPr>
      </p:pic>
    </p:spTree>
    <p:extLst>
      <p:ext uri="{BB962C8B-B14F-4D97-AF65-F5344CB8AC3E}">
        <p14:creationId xmlns:p14="http://schemas.microsoft.com/office/powerpoint/2010/main" val="189558883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ppt_y</p:attrName>
                                        </p:attrNameLst>
                                      </p:cBhvr>
                                      <p:tavLst>
                                        <p:tav tm="0">
                                          <p:val>
                                            <p:strVal val="#ppt_y-#ppt_h*1.125000"/>
                                          </p:val>
                                        </p:tav>
                                        <p:tav tm="100000">
                                          <p:val>
                                            <p:strVal val="#ppt_y"/>
                                          </p:val>
                                        </p:tav>
                                      </p:tavLst>
                                    </p:anim>
                                    <p:animEffect transition="in" filter="wipe(down)">
                                      <p:cBhvr>
                                        <p:cTn id="14" dur="500"/>
                                        <p:tgtEl>
                                          <p:spTgt spid="7"/>
                                        </p:tgtEl>
                                      </p:cBhvr>
                                    </p:animEffect>
                                  </p:childTnLst>
                                </p:cTn>
                              </p:par>
                            </p:childTnLst>
                          </p:cTn>
                        </p:par>
                        <p:par>
                          <p:cTn id="15" fill="hold">
                            <p:stCondLst>
                              <p:cond delay="1500"/>
                            </p:stCondLst>
                            <p:childTnLst>
                              <p:par>
                                <p:cTn id="16" presetID="23" presetClass="entr" presetSubtype="32"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教学设计</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sp>
        <p:nvSpPr>
          <p:cNvPr id="47" name="Round Diagonal Corner Rectangle 3"/>
          <p:cNvSpPr/>
          <p:nvPr/>
        </p:nvSpPr>
        <p:spPr bwMode="auto">
          <a:xfrm rot="5400000">
            <a:off x="6658908" y="2072426"/>
            <a:ext cx="923797" cy="1571403"/>
          </a:xfrm>
          <a:prstGeom prst="round2DiagRect">
            <a:avLst/>
          </a:prstGeom>
          <a:blipFill dpi="0" rotWithShape="0">
            <a:blip r:embed="rId4" cstate="screen">
              <a:extLst>
                <a:ext uri="{28A0092B-C50C-407E-A947-70E740481C1C}">
                  <a14:useLocalDpi xmlns:a14="http://schemas.microsoft.com/office/drawing/2010/main"/>
                </a:ext>
              </a:extLst>
            </a:blip>
            <a:srcRect/>
            <a:stretch>
              <a:fillRect/>
            </a:stretch>
          </a:blipFill>
          <a:ln w="19050" cap="flat" cmpd="sng" algn="ctr">
            <a:solidFill>
              <a:srgbClr val="076655"/>
            </a:solidFill>
            <a:prstDash val="solid"/>
            <a:round/>
            <a:headEnd type="none" w="med" len="med"/>
            <a:tailEnd type="none" w="med" len="med"/>
          </a:ln>
          <a:effectLst/>
          <a:extLst/>
        </p:spPr>
        <p:txBody>
          <a:bodyPr vert="horz" wrap="square" lIns="84964" tIns="42482" rIns="84964" bIns="42482" numCol="1" rtlCol="0" anchor="t" anchorCtr="0" compatLnSpc="1">
            <a:prstTxWarp prst="textNoShape">
              <a:avLst/>
            </a:prstTxWarp>
          </a:bodyPr>
          <a:lstStyle/>
          <a:p>
            <a:pPr algn="ctr" defTabSz="849637" fontAlgn="base">
              <a:spcBef>
                <a:spcPct val="0"/>
              </a:spcBef>
              <a:spcAft>
                <a:spcPct val="0"/>
              </a:spcAft>
            </a:pPr>
            <a:endParaRPr lang="en-US" sz="5192">
              <a:solidFill>
                <a:srgbClr val="000000"/>
              </a:solidFill>
              <a:latin typeface="微软雅黑"/>
              <a:ea typeface="微软雅黑"/>
              <a:sym typeface="Gill Sans" charset="0"/>
            </a:endParaRPr>
          </a:p>
        </p:txBody>
      </p:sp>
      <p:sp>
        <p:nvSpPr>
          <p:cNvPr id="48" name="Rectangle 1"/>
          <p:cNvSpPr>
            <a:spLocks/>
          </p:cNvSpPr>
          <p:nvPr/>
        </p:nvSpPr>
        <p:spPr bwMode="auto">
          <a:xfrm>
            <a:off x="1505873" y="2374665"/>
            <a:ext cx="2144910" cy="941300"/>
          </a:xfrm>
          <a:prstGeom prst="rect">
            <a:avLst/>
          </a:prstGeom>
          <a:noFill/>
          <a:ln w="19050" cap="flat">
            <a:solidFill>
              <a:schemeClr val="bg1"/>
            </a:solidFill>
            <a:prstDash val="solid"/>
            <a:miter lim="800000"/>
            <a:headEnd type="none" w="med" len="med"/>
            <a:tailEnd type="none" w="med" len="med"/>
          </a:ln>
        </p:spPr>
        <p:txBody>
          <a:bodyPr lIns="0" tIns="0" rIns="0" bIns="0"/>
          <a:lstStyle/>
          <a:p>
            <a:pPr algn="ctr" fontAlgn="base">
              <a:spcBef>
                <a:spcPct val="0"/>
              </a:spcBef>
              <a:spcAft>
                <a:spcPct val="0"/>
              </a:spcAft>
              <a:defRPr/>
            </a:pPr>
            <a:endParaRPr lang="en-US" sz="1903" kern="0">
              <a:solidFill>
                <a:srgbClr val="000000"/>
              </a:solidFill>
              <a:latin typeface="微软雅黑"/>
              <a:ea typeface="微软雅黑"/>
              <a:sym typeface="Gill Sans" charset="0"/>
            </a:endParaRPr>
          </a:p>
        </p:txBody>
      </p:sp>
      <p:grpSp>
        <p:nvGrpSpPr>
          <p:cNvPr id="49" name="Group 41"/>
          <p:cNvGrpSpPr>
            <a:grpSpLocks/>
          </p:cNvGrpSpPr>
          <p:nvPr/>
        </p:nvGrpSpPr>
        <p:grpSpPr bwMode="auto">
          <a:xfrm>
            <a:off x="2234542" y="2529726"/>
            <a:ext cx="1261625" cy="691860"/>
            <a:chOff x="0" y="0"/>
            <a:chExt cx="2419" cy="1343"/>
          </a:xfrm>
        </p:grpSpPr>
        <p:sp>
          <p:nvSpPr>
            <p:cNvPr id="50"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039" b="1" dirty="0">
                  <a:solidFill>
                    <a:schemeClr val="bg1"/>
                  </a:solidFill>
                  <a:latin typeface="微软雅黑"/>
                  <a:ea typeface="微软雅黑"/>
                  <a:cs typeface="Bebas Neue" charset="0"/>
                  <a:sym typeface="Bebas Neue" charset="0"/>
                </a:rPr>
                <a:t>单击此处添加标题</a:t>
              </a:r>
              <a:endParaRPr lang="en-US" sz="1039" b="1" dirty="0">
                <a:solidFill>
                  <a:schemeClr val="bg1"/>
                </a:solidFill>
                <a:latin typeface="微软雅黑"/>
                <a:ea typeface="微软雅黑"/>
                <a:cs typeface="Bebas Neue" charset="0"/>
                <a:sym typeface="Bebas Neue" charset="0"/>
              </a:endParaRPr>
            </a:p>
          </p:txBody>
        </p:sp>
        <p:sp>
          <p:nvSpPr>
            <p:cNvPr id="51"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779" dirty="0">
                  <a:solidFill>
                    <a:schemeClr val="bg1"/>
                  </a:solidFill>
                  <a:latin typeface="微软雅黑"/>
                  <a:ea typeface="微软雅黑"/>
                  <a:cs typeface="Lato Light" charset="0"/>
                  <a:sym typeface="Lato Light" charset="0"/>
                </a:rPr>
                <a:t>此处添加详细文本描述，建议与标题相关并符合整体语言风格，语言描述尽量</a:t>
              </a:r>
              <a:endParaRPr lang="en-US" sz="779" dirty="0">
                <a:solidFill>
                  <a:schemeClr val="bg1"/>
                </a:solidFill>
                <a:latin typeface="微软雅黑"/>
                <a:ea typeface="微软雅黑"/>
                <a:cs typeface="Lato Light" charset="0"/>
                <a:sym typeface="Lato Light" charset="0"/>
              </a:endParaRPr>
            </a:p>
          </p:txBody>
        </p:sp>
      </p:grpSp>
      <p:sp>
        <p:nvSpPr>
          <p:cNvPr id="52" name="Round Diagonal Corner Rectangle 180"/>
          <p:cNvSpPr/>
          <p:nvPr/>
        </p:nvSpPr>
        <p:spPr bwMode="auto">
          <a:xfrm rot="5400000">
            <a:off x="6658911" y="3232194"/>
            <a:ext cx="923797" cy="1571402"/>
          </a:xfrm>
          <a:prstGeom prst="round2DiagRect">
            <a:avLst/>
          </a:prstGeom>
          <a:blipFill dpi="0" rotWithShape="0">
            <a:blip r:embed="rId5" cstate="screen">
              <a:extLst>
                <a:ext uri="{28A0092B-C50C-407E-A947-70E740481C1C}">
                  <a14:useLocalDpi xmlns:a14="http://schemas.microsoft.com/office/drawing/2010/main"/>
                </a:ext>
              </a:extLst>
            </a:blip>
            <a:srcRect/>
            <a:stretch>
              <a:fillRect/>
            </a:stretch>
          </a:blipFill>
          <a:ln w="19050" cap="flat" cmpd="sng" algn="ctr">
            <a:solidFill>
              <a:srgbClr val="076655"/>
            </a:solidFill>
            <a:prstDash val="solid"/>
            <a:round/>
            <a:headEnd type="none" w="med" len="med"/>
            <a:tailEnd type="none" w="med" len="med"/>
          </a:ln>
          <a:effectLst/>
          <a:extLst/>
        </p:spPr>
        <p:txBody>
          <a:bodyPr vert="horz" wrap="square" lIns="84964" tIns="42482" rIns="84964" bIns="42482" numCol="1" rtlCol="0" anchor="t" anchorCtr="0" compatLnSpc="1">
            <a:prstTxWarp prst="textNoShape">
              <a:avLst/>
            </a:prstTxWarp>
          </a:bodyPr>
          <a:lstStyle/>
          <a:p>
            <a:pPr algn="ctr" defTabSz="849637" fontAlgn="base">
              <a:spcBef>
                <a:spcPct val="0"/>
              </a:spcBef>
              <a:spcAft>
                <a:spcPct val="0"/>
              </a:spcAft>
            </a:pPr>
            <a:endParaRPr lang="en-US" sz="5192">
              <a:solidFill>
                <a:srgbClr val="000000"/>
              </a:solidFill>
              <a:latin typeface="微软雅黑"/>
              <a:ea typeface="微软雅黑"/>
              <a:sym typeface="Gill Sans" charset="0"/>
            </a:endParaRPr>
          </a:p>
        </p:txBody>
      </p:sp>
      <p:sp>
        <p:nvSpPr>
          <p:cNvPr id="53" name="Rectangle 1"/>
          <p:cNvSpPr>
            <a:spLocks/>
          </p:cNvSpPr>
          <p:nvPr/>
        </p:nvSpPr>
        <p:spPr bwMode="auto">
          <a:xfrm>
            <a:off x="3939542" y="2374665"/>
            <a:ext cx="2144910" cy="941300"/>
          </a:xfrm>
          <a:prstGeom prst="rect">
            <a:avLst/>
          </a:prstGeom>
          <a:noFill/>
          <a:ln w="19050" cap="flat">
            <a:solidFill>
              <a:schemeClr val="bg1"/>
            </a:solidFill>
            <a:prstDash val="solid"/>
            <a:miter lim="800000"/>
            <a:headEnd type="none" w="med" len="med"/>
            <a:tailEnd type="none" w="med" len="med"/>
          </a:ln>
        </p:spPr>
        <p:txBody>
          <a:bodyPr lIns="0" tIns="0" rIns="0" bIns="0"/>
          <a:lstStyle/>
          <a:p>
            <a:pPr algn="ctr" fontAlgn="base">
              <a:spcBef>
                <a:spcPct val="0"/>
              </a:spcBef>
              <a:spcAft>
                <a:spcPct val="0"/>
              </a:spcAft>
              <a:defRPr/>
            </a:pPr>
            <a:endParaRPr lang="en-US" sz="1903" kern="0">
              <a:solidFill>
                <a:srgbClr val="000000"/>
              </a:solidFill>
              <a:latin typeface="微软雅黑"/>
              <a:ea typeface="微软雅黑"/>
              <a:sym typeface="Gill Sans" charset="0"/>
            </a:endParaRPr>
          </a:p>
        </p:txBody>
      </p:sp>
      <p:grpSp>
        <p:nvGrpSpPr>
          <p:cNvPr id="54" name="Group 41"/>
          <p:cNvGrpSpPr>
            <a:grpSpLocks/>
          </p:cNvGrpSpPr>
          <p:nvPr/>
        </p:nvGrpSpPr>
        <p:grpSpPr bwMode="auto">
          <a:xfrm>
            <a:off x="4659345" y="2538483"/>
            <a:ext cx="1270492" cy="683103"/>
            <a:chOff x="-17" y="17"/>
            <a:chExt cx="2436" cy="1326"/>
          </a:xfrm>
        </p:grpSpPr>
        <p:sp>
          <p:nvSpPr>
            <p:cNvPr id="55" name="Rectangle 42"/>
            <p:cNvSpPr>
              <a:spLocks/>
            </p:cNvSpPr>
            <p:nvPr/>
          </p:nvSpPr>
          <p:spPr bwMode="auto">
            <a:xfrm>
              <a:off x="-17" y="17"/>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039" b="1" dirty="0">
                  <a:solidFill>
                    <a:schemeClr val="bg1"/>
                  </a:solidFill>
                  <a:latin typeface="微软雅黑"/>
                  <a:ea typeface="微软雅黑"/>
                  <a:cs typeface="Bebas Neue" charset="0"/>
                  <a:sym typeface="Bebas Neue" charset="0"/>
                </a:rPr>
                <a:t>单击此处添加标题</a:t>
              </a:r>
              <a:endParaRPr lang="en-US" sz="1039" b="1" dirty="0">
                <a:solidFill>
                  <a:schemeClr val="bg1"/>
                </a:solidFill>
                <a:latin typeface="微软雅黑"/>
                <a:ea typeface="微软雅黑"/>
                <a:cs typeface="Bebas Neue" charset="0"/>
                <a:sym typeface="Bebas Neue" charset="0"/>
              </a:endParaRPr>
            </a:p>
          </p:txBody>
        </p:sp>
        <p:sp>
          <p:nvSpPr>
            <p:cNvPr id="56"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779" dirty="0">
                  <a:solidFill>
                    <a:schemeClr val="bg1"/>
                  </a:solidFill>
                  <a:latin typeface="微软雅黑"/>
                  <a:ea typeface="微软雅黑"/>
                  <a:cs typeface="Lato Light" charset="0"/>
                  <a:sym typeface="Lato Light" charset="0"/>
                </a:rPr>
                <a:t>此处添加详细文本描述，建议与标题相关并符合整体语言风格，语言描述尽量</a:t>
              </a:r>
              <a:endParaRPr lang="en-US" sz="779" dirty="0">
                <a:solidFill>
                  <a:schemeClr val="bg1"/>
                </a:solidFill>
                <a:latin typeface="微软雅黑"/>
                <a:ea typeface="微软雅黑"/>
                <a:cs typeface="Lato Light" charset="0"/>
                <a:sym typeface="Lato Light" charset="0"/>
              </a:endParaRPr>
            </a:p>
          </p:txBody>
        </p:sp>
      </p:grpSp>
      <p:sp>
        <p:nvSpPr>
          <p:cNvPr id="57" name="Rectangle 1"/>
          <p:cNvSpPr>
            <a:spLocks/>
          </p:cNvSpPr>
          <p:nvPr/>
        </p:nvSpPr>
        <p:spPr bwMode="auto">
          <a:xfrm>
            <a:off x="1505873" y="3536075"/>
            <a:ext cx="2144910" cy="941300"/>
          </a:xfrm>
          <a:prstGeom prst="rect">
            <a:avLst/>
          </a:prstGeom>
          <a:noFill/>
          <a:ln w="19050" cap="flat">
            <a:solidFill>
              <a:schemeClr val="bg1"/>
            </a:solidFill>
            <a:prstDash val="solid"/>
            <a:miter lim="800000"/>
            <a:headEnd type="none" w="med" len="med"/>
            <a:tailEnd type="none" w="med" len="med"/>
          </a:ln>
        </p:spPr>
        <p:txBody>
          <a:bodyPr lIns="0" tIns="0" rIns="0" bIns="0"/>
          <a:lstStyle/>
          <a:p>
            <a:pPr algn="ctr" fontAlgn="base">
              <a:spcBef>
                <a:spcPct val="0"/>
              </a:spcBef>
              <a:spcAft>
                <a:spcPct val="0"/>
              </a:spcAft>
              <a:defRPr/>
            </a:pPr>
            <a:endParaRPr lang="en-US" sz="1903" kern="0">
              <a:solidFill>
                <a:srgbClr val="000000"/>
              </a:solidFill>
              <a:latin typeface="微软雅黑"/>
              <a:ea typeface="微软雅黑"/>
              <a:sym typeface="Gill Sans" charset="0"/>
            </a:endParaRPr>
          </a:p>
        </p:txBody>
      </p:sp>
      <p:grpSp>
        <p:nvGrpSpPr>
          <p:cNvPr id="58" name="Group 41"/>
          <p:cNvGrpSpPr>
            <a:grpSpLocks/>
          </p:cNvGrpSpPr>
          <p:nvPr/>
        </p:nvGrpSpPr>
        <p:grpSpPr bwMode="auto">
          <a:xfrm>
            <a:off x="2234542" y="3691138"/>
            <a:ext cx="1261625" cy="691860"/>
            <a:chOff x="0" y="0"/>
            <a:chExt cx="2419" cy="1343"/>
          </a:xfrm>
        </p:grpSpPr>
        <p:sp>
          <p:nvSpPr>
            <p:cNvPr id="5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039" b="1" dirty="0">
                  <a:solidFill>
                    <a:schemeClr val="bg1"/>
                  </a:solidFill>
                  <a:latin typeface="微软雅黑"/>
                  <a:ea typeface="微软雅黑"/>
                  <a:cs typeface="Bebas Neue" charset="0"/>
                  <a:sym typeface="Bebas Neue" charset="0"/>
                </a:rPr>
                <a:t>单击此处添加标题</a:t>
              </a:r>
              <a:endParaRPr lang="en-US" sz="1039" b="1" dirty="0">
                <a:solidFill>
                  <a:schemeClr val="bg1"/>
                </a:solidFill>
                <a:latin typeface="微软雅黑"/>
                <a:ea typeface="微软雅黑"/>
                <a:cs typeface="Bebas Neue" charset="0"/>
                <a:sym typeface="Bebas Neue" charset="0"/>
              </a:endParaRPr>
            </a:p>
          </p:txBody>
        </p:sp>
        <p:sp>
          <p:nvSpPr>
            <p:cNvPr id="6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779" dirty="0">
                  <a:solidFill>
                    <a:schemeClr val="bg1"/>
                  </a:solidFill>
                  <a:latin typeface="微软雅黑"/>
                  <a:ea typeface="微软雅黑"/>
                  <a:cs typeface="Lato Light" charset="0"/>
                  <a:sym typeface="Lato Light" charset="0"/>
                </a:rPr>
                <a:t>此处添加详细文本描述，建议与标题相关并符合整体语言风格，语言描述尽量</a:t>
              </a:r>
              <a:endParaRPr lang="en-US" sz="779" dirty="0">
                <a:solidFill>
                  <a:schemeClr val="bg1"/>
                </a:solidFill>
                <a:latin typeface="微软雅黑"/>
                <a:ea typeface="微软雅黑"/>
                <a:cs typeface="Lato Light" charset="0"/>
                <a:sym typeface="Lato Light" charset="0"/>
              </a:endParaRPr>
            </a:p>
          </p:txBody>
        </p:sp>
      </p:grpSp>
      <p:sp>
        <p:nvSpPr>
          <p:cNvPr id="61" name="Rectangle 1"/>
          <p:cNvSpPr>
            <a:spLocks/>
          </p:cNvSpPr>
          <p:nvPr/>
        </p:nvSpPr>
        <p:spPr bwMode="auto">
          <a:xfrm>
            <a:off x="3939542" y="3536075"/>
            <a:ext cx="2144910" cy="941300"/>
          </a:xfrm>
          <a:prstGeom prst="rect">
            <a:avLst/>
          </a:prstGeom>
          <a:noFill/>
          <a:ln w="19050" cap="flat">
            <a:solidFill>
              <a:schemeClr val="bg1"/>
            </a:solidFill>
            <a:prstDash val="solid"/>
            <a:miter lim="800000"/>
            <a:headEnd type="none" w="med" len="med"/>
            <a:tailEnd type="none" w="med" len="med"/>
          </a:ln>
        </p:spPr>
        <p:txBody>
          <a:bodyPr lIns="0" tIns="0" rIns="0" bIns="0"/>
          <a:lstStyle/>
          <a:p>
            <a:pPr algn="ctr" fontAlgn="base">
              <a:spcBef>
                <a:spcPct val="0"/>
              </a:spcBef>
              <a:spcAft>
                <a:spcPct val="0"/>
              </a:spcAft>
              <a:defRPr/>
            </a:pPr>
            <a:endParaRPr lang="en-US" sz="1903" kern="0">
              <a:solidFill>
                <a:srgbClr val="000000"/>
              </a:solidFill>
              <a:latin typeface="微软雅黑"/>
              <a:ea typeface="微软雅黑"/>
              <a:sym typeface="Gill Sans" charset="0"/>
            </a:endParaRPr>
          </a:p>
        </p:txBody>
      </p:sp>
      <p:grpSp>
        <p:nvGrpSpPr>
          <p:cNvPr id="62" name="Group 41"/>
          <p:cNvGrpSpPr>
            <a:grpSpLocks/>
          </p:cNvGrpSpPr>
          <p:nvPr/>
        </p:nvGrpSpPr>
        <p:grpSpPr bwMode="auto">
          <a:xfrm>
            <a:off x="4668211" y="3691138"/>
            <a:ext cx="1261625" cy="691860"/>
            <a:chOff x="0" y="0"/>
            <a:chExt cx="2419" cy="1343"/>
          </a:xfrm>
        </p:grpSpPr>
        <p:sp>
          <p:nvSpPr>
            <p:cNvPr id="63"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039" b="1" dirty="0">
                  <a:solidFill>
                    <a:schemeClr val="bg1"/>
                  </a:solidFill>
                  <a:latin typeface="微软雅黑"/>
                  <a:ea typeface="微软雅黑"/>
                  <a:cs typeface="Bebas Neue" charset="0"/>
                  <a:sym typeface="Bebas Neue" charset="0"/>
                </a:rPr>
                <a:t>单击此处添加标题</a:t>
              </a:r>
              <a:endParaRPr lang="en-US" sz="1039" b="1" dirty="0">
                <a:solidFill>
                  <a:schemeClr val="bg1"/>
                </a:solidFill>
                <a:latin typeface="微软雅黑"/>
                <a:ea typeface="微软雅黑"/>
                <a:cs typeface="Bebas Neue" charset="0"/>
                <a:sym typeface="Bebas Neue" charset="0"/>
              </a:endParaRPr>
            </a:p>
          </p:txBody>
        </p:sp>
        <p:sp>
          <p:nvSpPr>
            <p:cNvPr id="64"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779" dirty="0">
                  <a:solidFill>
                    <a:schemeClr val="bg1"/>
                  </a:solidFill>
                  <a:latin typeface="微软雅黑"/>
                  <a:ea typeface="微软雅黑"/>
                  <a:cs typeface="Lato Light" charset="0"/>
                  <a:sym typeface="Lato Light" charset="0"/>
                </a:rPr>
                <a:t>此处添加详细文本描述，建议与标题相关并符合整体语言风格，语言描述尽量</a:t>
              </a:r>
              <a:endParaRPr lang="en-US" sz="779" dirty="0">
                <a:solidFill>
                  <a:schemeClr val="bg1"/>
                </a:solidFill>
                <a:latin typeface="微软雅黑"/>
                <a:ea typeface="微软雅黑"/>
                <a:cs typeface="Lato Light" charset="0"/>
                <a:sym typeface="Lato Light" charset="0"/>
              </a:endParaRPr>
            </a:p>
          </p:txBody>
        </p:sp>
      </p:grpSp>
      <p:grpSp>
        <p:nvGrpSpPr>
          <p:cNvPr id="65" name="Group 6"/>
          <p:cNvGrpSpPr/>
          <p:nvPr/>
        </p:nvGrpSpPr>
        <p:grpSpPr>
          <a:xfrm>
            <a:off x="4090735" y="3700033"/>
            <a:ext cx="454790" cy="449221"/>
            <a:chOff x="3882408" y="3628838"/>
            <a:chExt cx="519113" cy="519113"/>
          </a:xfrm>
        </p:grpSpPr>
        <p:sp>
          <p:nvSpPr>
            <p:cNvPr id="66" name="Oval 51"/>
            <p:cNvSpPr>
              <a:spLocks/>
            </p:cNvSpPr>
            <p:nvPr/>
          </p:nvSpPr>
          <p:spPr bwMode="auto">
            <a:xfrm>
              <a:off x="3882408" y="3628838"/>
              <a:ext cx="519113" cy="519113"/>
            </a:xfrm>
            <a:prstGeom prst="ellipse">
              <a:avLst/>
            </a:prstGeom>
            <a:solidFill>
              <a:schemeClr val="bg1"/>
            </a:solidFill>
            <a:ln>
              <a:noFill/>
            </a:ln>
            <a:extLst/>
          </p:spPr>
          <p:txBody>
            <a:bodyPr lIns="0" tIns="0" rIns="0" bIns="0"/>
            <a:lstStyle/>
            <a:p>
              <a:pPr algn="ctr" fontAlgn="base">
                <a:spcBef>
                  <a:spcPct val="0"/>
                </a:spcBef>
                <a:spcAft>
                  <a:spcPct val="0"/>
                </a:spcAft>
                <a:defRPr/>
              </a:pPr>
              <a:endParaRPr lang="en-US" sz="1903" kern="0">
                <a:solidFill>
                  <a:srgbClr val="000000"/>
                </a:solidFill>
                <a:latin typeface="微软雅黑"/>
                <a:ea typeface="微软雅黑"/>
                <a:sym typeface="Gill Sans" charset="0"/>
              </a:endParaRPr>
            </a:p>
          </p:txBody>
        </p:sp>
        <p:sp>
          <p:nvSpPr>
            <p:cNvPr id="67" name="Freeform 6"/>
            <p:cNvSpPr>
              <a:spLocks noEditPoints="1"/>
            </p:cNvSpPr>
            <p:nvPr/>
          </p:nvSpPr>
          <p:spPr bwMode="auto">
            <a:xfrm>
              <a:off x="4014295" y="3748869"/>
              <a:ext cx="268831" cy="276236"/>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7AC5C0"/>
            </a:solidFill>
            <a:ln>
              <a:noFill/>
            </a:ln>
          </p:spPr>
          <p:txBody>
            <a:bodyPr vert="horz" wrap="square" lIns="79129" tIns="39564" rIns="79129" bIns="39564" numCol="1" anchor="t" anchorCtr="0" compatLnSpc="1">
              <a:prstTxWarp prst="textNoShape">
                <a:avLst/>
              </a:prstTxWarp>
            </a:bodyPr>
            <a:lstStyle/>
            <a:p>
              <a:pPr algn="ctr" fontAlgn="base">
                <a:spcBef>
                  <a:spcPct val="0"/>
                </a:spcBef>
                <a:spcAft>
                  <a:spcPct val="0"/>
                </a:spcAft>
                <a:defRPr/>
              </a:pPr>
              <a:endParaRPr lang="en-US" sz="1903" kern="0">
                <a:solidFill>
                  <a:srgbClr val="000000"/>
                </a:solidFill>
                <a:latin typeface="微软雅黑"/>
                <a:ea typeface="微软雅黑"/>
                <a:sym typeface="Gill Sans" charset="0"/>
              </a:endParaRPr>
            </a:p>
          </p:txBody>
        </p:sp>
      </p:grpSp>
      <p:grpSp>
        <p:nvGrpSpPr>
          <p:cNvPr id="68" name="Group 2"/>
          <p:cNvGrpSpPr/>
          <p:nvPr/>
        </p:nvGrpSpPr>
        <p:grpSpPr>
          <a:xfrm>
            <a:off x="4090735" y="2538621"/>
            <a:ext cx="454790" cy="449221"/>
            <a:chOff x="3882408" y="2286727"/>
            <a:chExt cx="519113" cy="519113"/>
          </a:xfrm>
        </p:grpSpPr>
        <p:sp>
          <p:nvSpPr>
            <p:cNvPr id="69" name="Oval 51"/>
            <p:cNvSpPr>
              <a:spLocks/>
            </p:cNvSpPr>
            <p:nvPr/>
          </p:nvSpPr>
          <p:spPr bwMode="auto">
            <a:xfrm>
              <a:off x="3882408" y="2286727"/>
              <a:ext cx="519113" cy="519113"/>
            </a:xfrm>
            <a:prstGeom prst="ellipse">
              <a:avLst/>
            </a:prstGeom>
            <a:solidFill>
              <a:schemeClr val="bg1"/>
            </a:solidFill>
            <a:ln>
              <a:noFill/>
            </a:ln>
            <a:extLst/>
          </p:spPr>
          <p:txBody>
            <a:bodyPr lIns="0" tIns="0" rIns="0" bIns="0"/>
            <a:lstStyle/>
            <a:p>
              <a:pPr algn="ctr" fontAlgn="base">
                <a:spcBef>
                  <a:spcPct val="0"/>
                </a:spcBef>
                <a:spcAft>
                  <a:spcPct val="0"/>
                </a:spcAft>
                <a:defRPr/>
              </a:pPr>
              <a:endParaRPr lang="en-US" sz="1903" kern="0">
                <a:solidFill>
                  <a:srgbClr val="000000"/>
                </a:solidFill>
                <a:latin typeface="微软雅黑"/>
                <a:ea typeface="微软雅黑"/>
                <a:sym typeface="Gill Sans" charset="0"/>
              </a:endParaRPr>
            </a:p>
          </p:txBody>
        </p:sp>
        <p:sp>
          <p:nvSpPr>
            <p:cNvPr id="70" name="Freeform 7"/>
            <p:cNvSpPr>
              <a:spLocks/>
            </p:cNvSpPr>
            <p:nvPr/>
          </p:nvSpPr>
          <p:spPr bwMode="auto">
            <a:xfrm>
              <a:off x="3993143" y="2389474"/>
              <a:ext cx="292530" cy="297714"/>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7AC5C0"/>
            </a:solidFill>
            <a:ln>
              <a:noFill/>
            </a:ln>
          </p:spPr>
          <p:txBody>
            <a:bodyPr vert="horz" wrap="square" lIns="79129" tIns="39564" rIns="79129" bIns="39564" numCol="1" anchor="t" anchorCtr="0" compatLnSpc="1">
              <a:prstTxWarp prst="textNoShape">
                <a:avLst/>
              </a:prstTxWarp>
            </a:bodyPr>
            <a:lstStyle/>
            <a:p>
              <a:pPr algn="ctr" fontAlgn="base">
                <a:spcBef>
                  <a:spcPct val="0"/>
                </a:spcBef>
                <a:spcAft>
                  <a:spcPct val="0"/>
                </a:spcAft>
                <a:defRPr/>
              </a:pPr>
              <a:endParaRPr lang="en-US" sz="1903" kern="0">
                <a:solidFill>
                  <a:srgbClr val="000000"/>
                </a:solidFill>
                <a:latin typeface="微软雅黑"/>
                <a:ea typeface="微软雅黑"/>
                <a:sym typeface="Gill Sans" charset="0"/>
              </a:endParaRPr>
            </a:p>
          </p:txBody>
        </p:sp>
      </p:grpSp>
      <p:grpSp>
        <p:nvGrpSpPr>
          <p:cNvPr id="71" name="Group 5"/>
          <p:cNvGrpSpPr/>
          <p:nvPr/>
        </p:nvGrpSpPr>
        <p:grpSpPr>
          <a:xfrm>
            <a:off x="1657066" y="3700033"/>
            <a:ext cx="454790" cy="449221"/>
            <a:chOff x="1104536" y="3628838"/>
            <a:chExt cx="519113" cy="519113"/>
          </a:xfrm>
        </p:grpSpPr>
        <p:sp>
          <p:nvSpPr>
            <p:cNvPr id="72" name="Oval 51"/>
            <p:cNvSpPr>
              <a:spLocks/>
            </p:cNvSpPr>
            <p:nvPr/>
          </p:nvSpPr>
          <p:spPr bwMode="auto">
            <a:xfrm>
              <a:off x="1104536" y="3628838"/>
              <a:ext cx="519113" cy="519113"/>
            </a:xfrm>
            <a:prstGeom prst="ellipse">
              <a:avLst/>
            </a:prstGeom>
            <a:solidFill>
              <a:schemeClr val="bg1"/>
            </a:solidFill>
            <a:ln>
              <a:noFill/>
            </a:ln>
            <a:extLst/>
          </p:spPr>
          <p:txBody>
            <a:bodyPr lIns="0" tIns="0" rIns="0" bIns="0"/>
            <a:lstStyle/>
            <a:p>
              <a:pPr algn="ctr" fontAlgn="base">
                <a:spcBef>
                  <a:spcPct val="0"/>
                </a:spcBef>
                <a:spcAft>
                  <a:spcPct val="0"/>
                </a:spcAft>
                <a:defRPr/>
              </a:pPr>
              <a:endParaRPr lang="en-US" sz="1903" kern="0">
                <a:solidFill>
                  <a:srgbClr val="000000"/>
                </a:solidFill>
                <a:latin typeface="微软雅黑"/>
                <a:ea typeface="微软雅黑"/>
                <a:sym typeface="Gill Sans" charset="0"/>
              </a:endParaRPr>
            </a:p>
          </p:txBody>
        </p:sp>
        <p:sp>
          <p:nvSpPr>
            <p:cNvPr id="73" name="Freeform 8"/>
            <p:cNvSpPr>
              <a:spLocks noEditPoints="1"/>
            </p:cNvSpPr>
            <p:nvPr/>
          </p:nvSpPr>
          <p:spPr bwMode="auto">
            <a:xfrm>
              <a:off x="1237821" y="3770666"/>
              <a:ext cx="241429" cy="242169"/>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7AC5C0"/>
            </a:solidFill>
            <a:ln>
              <a:noFill/>
            </a:ln>
          </p:spPr>
          <p:txBody>
            <a:bodyPr vert="horz" wrap="square" lIns="79129" tIns="39564" rIns="79129" bIns="39564" numCol="1" anchor="t" anchorCtr="0" compatLnSpc="1">
              <a:prstTxWarp prst="textNoShape">
                <a:avLst/>
              </a:prstTxWarp>
            </a:bodyPr>
            <a:lstStyle/>
            <a:p>
              <a:pPr algn="ctr" fontAlgn="base">
                <a:spcBef>
                  <a:spcPct val="0"/>
                </a:spcBef>
                <a:spcAft>
                  <a:spcPct val="0"/>
                </a:spcAft>
                <a:defRPr/>
              </a:pPr>
              <a:endParaRPr lang="en-US" sz="1903" kern="0">
                <a:solidFill>
                  <a:srgbClr val="000000"/>
                </a:solidFill>
                <a:latin typeface="微软雅黑"/>
                <a:ea typeface="微软雅黑"/>
                <a:sym typeface="Gill Sans" charset="0"/>
              </a:endParaRPr>
            </a:p>
          </p:txBody>
        </p:sp>
      </p:grpSp>
      <p:grpSp>
        <p:nvGrpSpPr>
          <p:cNvPr id="74" name="Group 1"/>
          <p:cNvGrpSpPr/>
          <p:nvPr/>
        </p:nvGrpSpPr>
        <p:grpSpPr>
          <a:xfrm>
            <a:off x="1657066" y="2538621"/>
            <a:ext cx="454790" cy="449221"/>
            <a:chOff x="1104536" y="2286727"/>
            <a:chExt cx="519113" cy="519113"/>
          </a:xfrm>
        </p:grpSpPr>
        <p:sp>
          <p:nvSpPr>
            <p:cNvPr id="75" name="Oval 51"/>
            <p:cNvSpPr>
              <a:spLocks/>
            </p:cNvSpPr>
            <p:nvPr/>
          </p:nvSpPr>
          <p:spPr bwMode="auto">
            <a:xfrm>
              <a:off x="1104536" y="2286727"/>
              <a:ext cx="519113" cy="519113"/>
            </a:xfrm>
            <a:prstGeom prst="ellipse">
              <a:avLst/>
            </a:prstGeom>
            <a:solidFill>
              <a:schemeClr val="bg1"/>
            </a:solidFill>
            <a:ln>
              <a:noFill/>
            </a:ln>
            <a:extLst/>
          </p:spPr>
          <p:txBody>
            <a:bodyPr lIns="0" tIns="0" rIns="0" bIns="0"/>
            <a:lstStyle/>
            <a:p>
              <a:pPr algn="ctr" fontAlgn="base">
                <a:spcBef>
                  <a:spcPct val="0"/>
                </a:spcBef>
                <a:spcAft>
                  <a:spcPct val="0"/>
                </a:spcAft>
                <a:defRPr/>
              </a:pPr>
              <a:endParaRPr lang="en-US" sz="1903" kern="0">
                <a:solidFill>
                  <a:srgbClr val="000000"/>
                </a:solidFill>
                <a:latin typeface="微软雅黑"/>
                <a:ea typeface="微软雅黑"/>
                <a:sym typeface="Gill Sans" charset="0"/>
              </a:endParaRPr>
            </a:p>
          </p:txBody>
        </p:sp>
        <p:sp>
          <p:nvSpPr>
            <p:cNvPr id="76" name="Freeform 9"/>
            <p:cNvSpPr>
              <a:spLocks noEditPoints="1"/>
            </p:cNvSpPr>
            <p:nvPr/>
          </p:nvSpPr>
          <p:spPr bwMode="auto">
            <a:xfrm>
              <a:off x="1215337" y="2432230"/>
              <a:ext cx="278458" cy="224396"/>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7AC5C0"/>
            </a:solidFill>
            <a:ln>
              <a:noFill/>
            </a:ln>
          </p:spPr>
          <p:txBody>
            <a:bodyPr vert="horz" wrap="square" lIns="79129" tIns="39564" rIns="79129" bIns="39564" numCol="1" anchor="t" anchorCtr="0" compatLnSpc="1">
              <a:prstTxWarp prst="textNoShape">
                <a:avLst/>
              </a:prstTxWarp>
            </a:bodyPr>
            <a:lstStyle/>
            <a:p>
              <a:pPr algn="ctr" fontAlgn="base">
                <a:spcBef>
                  <a:spcPct val="0"/>
                </a:spcBef>
                <a:spcAft>
                  <a:spcPct val="0"/>
                </a:spcAft>
                <a:defRPr/>
              </a:pPr>
              <a:endParaRPr lang="en-US" sz="1903" kern="0">
                <a:solidFill>
                  <a:srgbClr val="000000"/>
                </a:solidFill>
                <a:latin typeface="微软雅黑"/>
                <a:ea typeface="微软雅黑"/>
                <a:sym typeface="Gill Sans" charset="0"/>
              </a:endParaRPr>
            </a:p>
          </p:txBody>
        </p:sp>
      </p:grpSp>
      <p:sp>
        <p:nvSpPr>
          <p:cNvPr id="77" name="Rectangle 14"/>
          <p:cNvSpPr>
            <a:spLocks/>
          </p:cNvSpPr>
          <p:nvPr/>
        </p:nvSpPr>
        <p:spPr bwMode="auto">
          <a:xfrm>
            <a:off x="1579798" y="1336136"/>
            <a:ext cx="6159272" cy="311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25000"/>
              </a:lnSpc>
              <a:spcBef>
                <a:spcPct val="0"/>
              </a:spcBef>
              <a:spcAft>
                <a:spcPct val="0"/>
              </a:spcAft>
            </a:pPr>
            <a:r>
              <a:rPr lang="zh-CN" altLang="en-US" sz="865" dirty="0">
                <a:solidFill>
                  <a:schemeClr val="bg1"/>
                </a:solidFill>
                <a:latin typeface="微软雅黑"/>
                <a:ea typeface="微软雅黑"/>
                <a:cs typeface="Lato Light" charset="0"/>
                <a:sym typeface="Lato Light" charset="0"/>
              </a:rPr>
              <a:t>此处添加详细文本描述，建议与标题相关并符合整体语言风格，语言描述尽量简洁生动。尽量将每页幻灯片的字数控制在</a:t>
            </a:r>
            <a:r>
              <a:rPr lang="en-US" altLang="zh-CN" sz="865" dirty="0">
                <a:solidFill>
                  <a:schemeClr val="bg1"/>
                </a:solidFill>
                <a:latin typeface="微软雅黑"/>
                <a:ea typeface="微软雅黑"/>
                <a:cs typeface="Lato Light" charset="0"/>
                <a:sym typeface="Lato Light" charset="0"/>
              </a:rPr>
              <a:t>200</a:t>
            </a:r>
            <a:r>
              <a:rPr lang="zh-CN" altLang="en-US" sz="865" dirty="0">
                <a:solidFill>
                  <a:schemeClr val="bg1"/>
                </a:solidFill>
                <a:latin typeface="微软雅黑"/>
                <a:ea typeface="微软雅黑"/>
                <a:cs typeface="Lato Light" charset="0"/>
                <a:sym typeface="Lato Light" charset="0"/>
              </a:rPr>
              <a:t>字以内，</a:t>
            </a:r>
            <a:endParaRPr lang="en-US" altLang="zh-CN" sz="865" dirty="0">
              <a:solidFill>
                <a:schemeClr val="bg1"/>
              </a:solidFill>
              <a:latin typeface="微软雅黑"/>
              <a:ea typeface="微软雅黑"/>
              <a:cs typeface="Lato Light" charset="0"/>
              <a:sym typeface="Lato Light" charset="0"/>
            </a:endParaRPr>
          </a:p>
          <a:p>
            <a:pPr algn="ctr" fontAlgn="base">
              <a:lnSpc>
                <a:spcPct val="125000"/>
              </a:lnSpc>
              <a:spcBef>
                <a:spcPct val="0"/>
              </a:spcBef>
              <a:spcAft>
                <a:spcPct val="0"/>
              </a:spcAft>
            </a:pPr>
            <a:r>
              <a:rPr lang="zh-CN" altLang="en-US" sz="865" dirty="0">
                <a:solidFill>
                  <a:schemeClr val="bg1"/>
                </a:solidFill>
                <a:latin typeface="微软雅黑"/>
                <a:ea typeface="微软雅黑"/>
                <a:cs typeface="Lato Light" charset="0"/>
                <a:sym typeface="Lato Light" charset="0"/>
              </a:rPr>
              <a:t>据统计每页幻灯片的最好控制在</a:t>
            </a:r>
            <a:r>
              <a:rPr lang="en-US" altLang="zh-CN" sz="865" dirty="0">
                <a:solidFill>
                  <a:schemeClr val="bg1"/>
                </a:solidFill>
                <a:latin typeface="微软雅黑"/>
                <a:ea typeface="微软雅黑"/>
                <a:cs typeface="Lato Light" charset="0"/>
                <a:sym typeface="Lato Light" charset="0"/>
              </a:rPr>
              <a:t>5</a:t>
            </a:r>
            <a:r>
              <a:rPr lang="zh-CN" altLang="en-US" sz="865" dirty="0">
                <a:solidFill>
                  <a:schemeClr val="bg1"/>
                </a:solidFill>
                <a:latin typeface="微软雅黑"/>
                <a:ea typeface="微软雅黑"/>
                <a:cs typeface="Lato Light" charset="0"/>
                <a:sym typeface="Lato Light" charset="0"/>
              </a:rPr>
              <a:t>分钟之内。</a:t>
            </a:r>
            <a:endParaRPr lang="en-US" sz="865" dirty="0">
              <a:solidFill>
                <a:schemeClr val="bg1"/>
              </a:solidFill>
              <a:latin typeface="微软雅黑"/>
              <a:ea typeface="微软雅黑"/>
              <a:cs typeface="Lato Light" charset="0"/>
              <a:sym typeface="Lato Light" charset="0"/>
            </a:endParaRPr>
          </a:p>
        </p:txBody>
      </p:sp>
    </p:spTree>
    <p:extLst>
      <p:ext uri="{BB962C8B-B14F-4D97-AF65-F5344CB8AC3E}">
        <p14:creationId xmlns:p14="http://schemas.microsoft.com/office/powerpoint/2010/main" val="359429374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par>
                                <p:cTn id="11" presetID="16" presetClass="entr" presetSubtype="37" fill="hold" grpId="0" nodeType="withEffect">
                                  <p:stCondLst>
                                    <p:cond delay="0"/>
                                  </p:stCondLst>
                                  <p:childTnLst>
                                    <p:set>
                                      <p:cBhvr>
                                        <p:cTn id="12" dur="1" fill="hold">
                                          <p:stCondLst>
                                            <p:cond delay="0"/>
                                          </p:stCondLst>
                                        </p:cTn>
                                        <p:tgtEl>
                                          <p:spTgt spid="77"/>
                                        </p:tgtEl>
                                        <p:attrNameLst>
                                          <p:attrName>style.visibility</p:attrName>
                                        </p:attrNameLst>
                                      </p:cBhvr>
                                      <p:to>
                                        <p:strVal val="visible"/>
                                      </p:to>
                                    </p:set>
                                    <p:animEffect transition="in" filter="barn(outVertical)">
                                      <p:cBhvr>
                                        <p:cTn id="13" dur="500"/>
                                        <p:tgtEl>
                                          <p:spTgt spid="77"/>
                                        </p:tgtEl>
                                      </p:cBhvr>
                                    </p:animEffect>
                                  </p:childTnLst>
                                </p:cTn>
                              </p:par>
                            </p:childTnLst>
                          </p:cTn>
                        </p:par>
                        <p:par>
                          <p:cTn id="14" fill="hold">
                            <p:stCondLst>
                              <p:cond delay="780"/>
                            </p:stCondLst>
                            <p:childTnLst>
                              <p:par>
                                <p:cTn id="15" presetID="53" presetClass="entr" presetSubtype="16" fill="hold" nodeType="afterEffect">
                                  <p:stCondLst>
                                    <p:cond delay="0"/>
                                  </p:stCondLst>
                                  <p:childTnLst>
                                    <p:set>
                                      <p:cBhvr>
                                        <p:cTn id="16" dur="1" fill="hold">
                                          <p:stCondLst>
                                            <p:cond delay="0"/>
                                          </p:stCondLst>
                                        </p:cTn>
                                        <p:tgtEl>
                                          <p:spTgt spid="74"/>
                                        </p:tgtEl>
                                        <p:attrNameLst>
                                          <p:attrName>style.visibility</p:attrName>
                                        </p:attrNameLst>
                                      </p:cBhvr>
                                      <p:to>
                                        <p:strVal val="visible"/>
                                      </p:to>
                                    </p:set>
                                    <p:anim calcmode="lin" valueType="num">
                                      <p:cBhvr>
                                        <p:cTn id="17" dur="500" fill="hold"/>
                                        <p:tgtEl>
                                          <p:spTgt spid="74"/>
                                        </p:tgtEl>
                                        <p:attrNameLst>
                                          <p:attrName>ppt_w</p:attrName>
                                        </p:attrNameLst>
                                      </p:cBhvr>
                                      <p:tavLst>
                                        <p:tav tm="0">
                                          <p:val>
                                            <p:fltVal val="0"/>
                                          </p:val>
                                        </p:tav>
                                        <p:tav tm="100000">
                                          <p:val>
                                            <p:strVal val="#ppt_w"/>
                                          </p:val>
                                        </p:tav>
                                      </p:tavLst>
                                    </p:anim>
                                    <p:anim calcmode="lin" valueType="num">
                                      <p:cBhvr>
                                        <p:cTn id="18" dur="500" fill="hold"/>
                                        <p:tgtEl>
                                          <p:spTgt spid="74"/>
                                        </p:tgtEl>
                                        <p:attrNameLst>
                                          <p:attrName>ppt_h</p:attrName>
                                        </p:attrNameLst>
                                      </p:cBhvr>
                                      <p:tavLst>
                                        <p:tav tm="0">
                                          <p:val>
                                            <p:fltVal val="0"/>
                                          </p:val>
                                        </p:tav>
                                        <p:tav tm="100000">
                                          <p:val>
                                            <p:strVal val="#ppt_h"/>
                                          </p:val>
                                        </p:tav>
                                      </p:tavLst>
                                    </p:anim>
                                    <p:animEffect transition="in" filter="fade">
                                      <p:cBhvr>
                                        <p:cTn id="19" dur="500"/>
                                        <p:tgtEl>
                                          <p:spTgt spid="74"/>
                                        </p:tgtEl>
                                      </p:cBhvr>
                                    </p:animEffect>
                                  </p:childTnLst>
                                </p:cTn>
                              </p:par>
                            </p:childTnLst>
                          </p:cTn>
                        </p:par>
                        <p:par>
                          <p:cTn id="20" fill="hold">
                            <p:stCondLst>
                              <p:cond delay="1280"/>
                            </p:stCondLst>
                            <p:childTnLst>
                              <p:par>
                                <p:cTn id="21" presetID="22" presetClass="entr" presetSubtype="8"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left)">
                                      <p:cBhvr>
                                        <p:cTn id="23" dur="500"/>
                                        <p:tgtEl>
                                          <p:spTgt spid="49"/>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wipe(right)">
                                      <p:cBhvr>
                                        <p:cTn id="26" dur="500"/>
                                        <p:tgtEl>
                                          <p:spTgt spid="48"/>
                                        </p:tgtEl>
                                      </p:cBhvr>
                                    </p:animEffect>
                                  </p:childTnLst>
                                </p:cTn>
                              </p:par>
                            </p:childTnLst>
                          </p:cTn>
                        </p:par>
                        <p:par>
                          <p:cTn id="27" fill="hold">
                            <p:stCondLst>
                              <p:cond delay="1780"/>
                            </p:stCondLst>
                            <p:childTnLst>
                              <p:par>
                                <p:cTn id="28" presetID="53" presetClass="entr" presetSubtype="16" fill="hold" nodeType="afterEffect">
                                  <p:stCondLst>
                                    <p:cond delay="0"/>
                                  </p:stCondLst>
                                  <p:childTnLst>
                                    <p:set>
                                      <p:cBhvr>
                                        <p:cTn id="29" dur="1" fill="hold">
                                          <p:stCondLst>
                                            <p:cond delay="0"/>
                                          </p:stCondLst>
                                        </p:cTn>
                                        <p:tgtEl>
                                          <p:spTgt spid="68"/>
                                        </p:tgtEl>
                                        <p:attrNameLst>
                                          <p:attrName>style.visibility</p:attrName>
                                        </p:attrNameLst>
                                      </p:cBhvr>
                                      <p:to>
                                        <p:strVal val="visible"/>
                                      </p:to>
                                    </p:set>
                                    <p:anim calcmode="lin" valueType="num">
                                      <p:cBhvr>
                                        <p:cTn id="30" dur="500" fill="hold"/>
                                        <p:tgtEl>
                                          <p:spTgt spid="68"/>
                                        </p:tgtEl>
                                        <p:attrNameLst>
                                          <p:attrName>ppt_w</p:attrName>
                                        </p:attrNameLst>
                                      </p:cBhvr>
                                      <p:tavLst>
                                        <p:tav tm="0">
                                          <p:val>
                                            <p:fltVal val="0"/>
                                          </p:val>
                                        </p:tav>
                                        <p:tav tm="100000">
                                          <p:val>
                                            <p:strVal val="#ppt_w"/>
                                          </p:val>
                                        </p:tav>
                                      </p:tavLst>
                                    </p:anim>
                                    <p:anim calcmode="lin" valueType="num">
                                      <p:cBhvr>
                                        <p:cTn id="31" dur="500" fill="hold"/>
                                        <p:tgtEl>
                                          <p:spTgt spid="68"/>
                                        </p:tgtEl>
                                        <p:attrNameLst>
                                          <p:attrName>ppt_h</p:attrName>
                                        </p:attrNameLst>
                                      </p:cBhvr>
                                      <p:tavLst>
                                        <p:tav tm="0">
                                          <p:val>
                                            <p:fltVal val="0"/>
                                          </p:val>
                                        </p:tav>
                                        <p:tav tm="100000">
                                          <p:val>
                                            <p:strVal val="#ppt_h"/>
                                          </p:val>
                                        </p:tav>
                                      </p:tavLst>
                                    </p:anim>
                                    <p:animEffect transition="in" filter="fade">
                                      <p:cBhvr>
                                        <p:cTn id="32" dur="500"/>
                                        <p:tgtEl>
                                          <p:spTgt spid="68"/>
                                        </p:tgtEl>
                                      </p:cBhvr>
                                    </p:animEffect>
                                  </p:childTnLst>
                                </p:cTn>
                              </p:par>
                            </p:childTnLst>
                          </p:cTn>
                        </p:par>
                        <p:par>
                          <p:cTn id="33" fill="hold">
                            <p:stCondLst>
                              <p:cond delay="2280"/>
                            </p:stCondLst>
                            <p:childTnLst>
                              <p:par>
                                <p:cTn id="34" presetID="22" presetClass="entr" presetSubtype="8" fill="hold" nodeType="afterEffect">
                                  <p:stCondLst>
                                    <p:cond delay="0"/>
                                  </p:stCondLst>
                                  <p:childTnLst>
                                    <p:set>
                                      <p:cBhvr>
                                        <p:cTn id="35" dur="1" fill="hold">
                                          <p:stCondLst>
                                            <p:cond delay="0"/>
                                          </p:stCondLst>
                                        </p:cTn>
                                        <p:tgtEl>
                                          <p:spTgt spid="54"/>
                                        </p:tgtEl>
                                        <p:attrNameLst>
                                          <p:attrName>style.visibility</p:attrName>
                                        </p:attrNameLst>
                                      </p:cBhvr>
                                      <p:to>
                                        <p:strVal val="visible"/>
                                      </p:to>
                                    </p:set>
                                    <p:animEffect transition="in" filter="wipe(left)">
                                      <p:cBhvr>
                                        <p:cTn id="36" dur="500"/>
                                        <p:tgtEl>
                                          <p:spTgt spid="54"/>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right)">
                                      <p:cBhvr>
                                        <p:cTn id="39" dur="500"/>
                                        <p:tgtEl>
                                          <p:spTgt spid="53"/>
                                        </p:tgtEl>
                                      </p:cBhvr>
                                    </p:animEffect>
                                  </p:childTnLst>
                                </p:cTn>
                              </p:par>
                            </p:childTnLst>
                          </p:cTn>
                        </p:par>
                        <p:par>
                          <p:cTn id="40" fill="hold">
                            <p:stCondLst>
                              <p:cond delay="2780"/>
                            </p:stCondLst>
                            <p:childTnLst>
                              <p:par>
                                <p:cTn id="41" presetID="2" presetClass="entr" presetSubtype="2"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1+#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childTnLst>
                          </p:cTn>
                        </p:par>
                        <p:par>
                          <p:cTn id="45" fill="hold">
                            <p:stCondLst>
                              <p:cond delay="3280"/>
                            </p:stCondLst>
                            <p:childTnLst>
                              <p:par>
                                <p:cTn id="46" presetID="53" presetClass="entr" presetSubtype="16" fill="hold" nodeType="afterEffect">
                                  <p:stCondLst>
                                    <p:cond delay="0"/>
                                  </p:stCondLst>
                                  <p:childTnLst>
                                    <p:set>
                                      <p:cBhvr>
                                        <p:cTn id="47" dur="1" fill="hold">
                                          <p:stCondLst>
                                            <p:cond delay="0"/>
                                          </p:stCondLst>
                                        </p:cTn>
                                        <p:tgtEl>
                                          <p:spTgt spid="71"/>
                                        </p:tgtEl>
                                        <p:attrNameLst>
                                          <p:attrName>style.visibility</p:attrName>
                                        </p:attrNameLst>
                                      </p:cBhvr>
                                      <p:to>
                                        <p:strVal val="visible"/>
                                      </p:to>
                                    </p:set>
                                    <p:anim calcmode="lin" valueType="num">
                                      <p:cBhvr>
                                        <p:cTn id="48" dur="500" fill="hold"/>
                                        <p:tgtEl>
                                          <p:spTgt spid="71"/>
                                        </p:tgtEl>
                                        <p:attrNameLst>
                                          <p:attrName>ppt_w</p:attrName>
                                        </p:attrNameLst>
                                      </p:cBhvr>
                                      <p:tavLst>
                                        <p:tav tm="0">
                                          <p:val>
                                            <p:fltVal val="0"/>
                                          </p:val>
                                        </p:tav>
                                        <p:tav tm="100000">
                                          <p:val>
                                            <p:strVal val="#ppt_w"/>
                                          </p:val>
                                        </p:tav>
                                      </p:tavLst>
                                    </p:anim>
                                    <p:anim calcmode="lin" valueType="num">
                                      <p:cBhvr>
                                        <p:cTn id="49" dur="500" fill="hold"/>
                                        <p:tgtEl>
                                          <p:spTgt spid="71"/>
                                        </p:tgtEl>
                                        <p:attrNameLst>
                                          <p:attrName>ppt_h</p:attrName>
                                        </p:attrNameLst>
                                      </p:cBhvr>
                                      <p:tavLst>
                                        <p:tav tm="0">
                                          <p:val>
                                            <p:fltVal val="0"/>
                                          </p:val>
                                        </p:tav>
                                        <p:tav tm="100000">
                                          <p:val>
                                            <p:strVal val="#ppt_h"/>
                                          </p:val>
                                        </p:tav>
                                      </p:tavLst>
                                    </p:anim>
                                    <p:animEffect transition="in" filter="fade">
                                      <p:cBhvr>
                                        <p:cTn id="50" dur="500"/>
                                        <p:tgtEl>
                                          <p:spTgt spid="71"/>
                                        </p:tgtEl>
                                      </p:cBhvr>
                                    </p:animEffect>
                                  </p:childTnLst>
                                </p:cTn>
                              </p:par>
                            </p:childTnLst>
                          </p:cTn>
                        </p:par>
                        <p:par>
                          <p:cTn id="51" fill="hold">
                            <p:stCondLst>
                              <p:cond delay="3780"/>
                            </p:stCondLst>
                            <p:childTnLst>
                              <p:par>
                                <p:cTn id="52" presetID="22" presetClass="entr" presetSubtype="8" fill="hold" nodeType="after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wipe(left)">
                                      <p:cBhvr>
                                        <p:cTn id="54" dur="500"/>
                                        <p:tgtEl>
                                          <p:spTgt spid="58"/>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wipe(right)">
                                      <p:cBhvr>
                                        <p:cTn id="57" dur="500"/>
                                        <p:tgtEl>
                                          <p:spTgt spid="57"/>
                                        </p:tgtEl>
                                      </p:cBhvr>
                                    </p:animEffect>
                                  </p:childTnLst>
                                </p:cTn>
                              </p:par>
                            </p:childTnLst>
                          </p:cTn>
                        </p:par>
                        <p:par>
                          <p:cTn id="58" fill="hold">
                            <p:stCondLst>
                              <p:cond delay="4280"/>
                            </p:stCondLst>
                            <p:childTnLst>
                              <p:par>
                                <p:cTn id="59" presetID="53" presetClass="entr" presetSubtype="16" fill="hold" nodeType="afterEffect">
                                  <p:stCondLst>
                                    <p:cond delay="0"/>
                                  </p:stCondLst>
                                  <p:childTnLst>
                                    <p:set>
                                      <p:cBhvr>
                                        <p:cTn id="60" dur="1" fill="hold">
                                          <p:stCondLst>
                                            <p:cond delay="0"/>
                                          </p:stCondLst>
                                        </p:cTn>
                                        <p:tgtEl>
                                          <p:spTgt spid="65"/>
                                        </p:tgtEl>
                                        <p:attrNameLst>
                                          <p:attrName>style.visibility</p:attrName>
                                        </p:attrNameLst>
                                      </p:cBhvr>
                                      <p:to>
                                        <p:strVal val="visible"/>
                                      </p:to>
                                    </p:set>
                                    <p:anim calcmode="lin" valueType="num">
                                      <p:cBhvr>
                                        <p:cTn id="61" dur="500" fill="hold"/>
                                        <p:tgtEl>
                                          <p:spTgt spid="65"/>
                                        </p:tgtEl>
                                        <p:attrNameLst>
                                          <p:attrName>ppt_w</p:attrName>
                                        </p:attrNameLst>
                                      </p:cBhvr>
                                      <p:tavLst>
                                        <p:tav tm="0">
                                          <p:val>
                                            <p:fltVal val="0"/>
                                          </p:val>
                                        </p:tav>
                                        <p:tav tm="100000">
                                          <p:val>
                                            <p:strVal val="#ppt_w"/>
                                          </p:val>
                                        </p:tav>
                                      </p:tavLst>
                                    </p:anim>
                                    <p:anim calcmode="lin" valueType="num">
                                      <p:cBhvr>
                                        <p:cTn id="62" dur="500" fill="hold"/>
                                        <p:tgtEl>
                                          <p:spTgt spid="65"/>
                                        </p:tgtEl>
                                        <p:attrNameLst>
                                          <p:attrName>ppt_h</p:attrName>
                                        </p:attrNameLst>
                                      </p:cBhvr>
                                      <p:tavLst>
                                        <p:tav tm="0">
                                          <p:val>
                                            <p:fltVal val="0"/>
                                          </p:val>
                                        </p:tav>
                                        <p:tav tm="100000">
                                          <p:val>
                                            <p:strVal val="#ppt_h"/>
                                          </p:val>
                                        </p:tav>
                                      </p:tavLst>
                                    </p:anim>
                                    <p:animEffect transition="in" filter="fade">
                                      <p:cBhvr>
                                        <p:cTn id="63" dur="500"/>
                                        <p:tgtEl>
                                          <p:spTgt spid="65"/>
                                        </p:tgtEl>
                                      </p:cBhvr>
                                    </p:animEffect>
                                  </p:childTnLst>
                                </p:cTn>
                              </p:par>
                            </p:childTnLst>
                          </p:cTn>
                        </p:par>
                        <p:par>
                          <p:cTn id="64" fill="hold">
                            <p:stCondLst>
                              <p:cond delay="4780"/>
                            </p:stCondLst>
                            <p:childTnLst>
                              <p:par>
                                <p:cTn id="65" presetID="22" presetClass="entr" presetSubtype="8" fill="hold" nodeType="afterEffect">
                                  <p:stCondLst>
                                    <p:cond delay="0"/>
                                  </p:stCondLst>
                                  <p:childTnLst>
                                    <p:set>
                                      <p:cBhvr>
                                        <p:cTn id="66" dur="1" fill="hold">
                                          <p:stCondLst>
                                            <p:cond delay="0"/>
                                          </p:stCondLst>
                                        </p:cTn>
                                        <p:tgtEl>
                                          <p:spTgt spid="62"/>
                                        </p:tgtEl>
                                        <p:attrNameLst>
                                          <p:attrName>style.visibility</p:attrName>
                                        </p:attrNameLst>
                                      </p:cBhvr>
                                      <p:to>
                                        <p:strVal val="visible"/>
                                      </p:to>
                                    </p:set>
                                    <p:animEffect transition="in" filter="wipe(left)">
                                      <p:cBhvr>
                                        <p:cTn id="67" dur="500"/>
                                        <p:tgtEl>
                                          <p:spTgt spid="62"/>
                                        </p:tgtEl>
                                      </p:cBhvr>
                                    </p:animEffect>
                                  </p:childTnLst>
                                </p:cTn>
                              </p:par>
                              <p:par>
                                <p:cTn id="68" presetID="22" presetClass="entr" presetSubtype="2" fill="hold" grpId="0" nodeType="withEffect">
                                  <p:stCondLst>
                                    <p:cond delay="0"/>
                                  </p:stCondLst>
                                  <p:childTnLst>
                                    <p:set>
                                      <p:cBhvr>
                                        <p:cTn id="69" dur="1" fill="hold">
                                          <p:stCondLst>
                                            <p:cond delay="0"/>
                                          </p:stCondLst>
                                        </p:cTn>
                                        <p:tgtEl>
                                          <p:spTgt spid="61"/>
                                        </p:tgtEl>
                                        <p:attrNameLst>
                                          <p:attrName>style.visibility</p:attrName>
                                        </p:attrNameLst>
                                      </p:cBhvr>
                                      <p:to>
                                        <p:strVal val="visible"/>
                                      </p:to>
                                    </p:set>
                                    <p:animEffect transition="in" filter="wipe(right)">
                                      <p:cBhvr>
                                        <p:cTn id="70" dur="500"/>
                                        <p:tgtEl>
                                          <p:spTgt spid="61"/>
                                        </p:tgtEl>
                                      </p:cBhvr>
                                    </p:animEffect>
                                  </p:childTnLst>
                                </p:cTn>
                              </p:par>
                            </p:childTnLst>
                          </p:cTn>
                        </p:par>
                        <p:par>
                          <p:cTn id="71" fill="hold">
                            <p:stCondLst>
                              <p:cond delay="5280"/>
                            </p:stCondLst>
                            <p:childTnLst>
                              <p:par>
                                <p:cTn id="72" presetID="2" presetClass="entr" presetSubtype="2" fill="hold" grpId="0" nodeType="afterEffect">
                                  <p:stCondLst>
                                    <p:cond delay="0"/>
                                  </p:stCondLst>
                                  <p:childTnLst>
                                    <p:set>
                                      <p:cBhvr>
                                        <p:cTn id="73" dur="1" fill="hold">
                                          <p:stCondLst>
                                            <p:cond delay="0"/>
                                          </p:stCondLst>
                                        </p:cTn>
                                        <p:tgtEl>
                                          <p:spTgt spid="52"/>
                                        </p:tgtEl>
                                        <p:attrNameLst>
                                          <p:attrName>style.visibility</p:attrName>
                                        </p:attrNameLst>
                                      </p:cBhvr>
                                      <p:to>
                                        <p:strVal val="visible"/>
                                      </p:to>
                                    </p:set>
                                    <p:anim calcmode="lin" valueType="num">
                                      <p:cBhvr additive="base">
                                        <p:cTn id="74" dur="500" fill="hold"/>
                                        <p:tgtEl>
                                          <p:spTgt spid="52"/>
                                        </p:tgtEl>
                                        <p:attrNameLst>
                                          <p:attrName>ppt_x</p:attrName>
                                        </p:attrNameLst>
                                      </p:cBhvr>
                                      <p:tavLst>
                                        <p:tav tm="0">
                                          <p:val>
                                            <p:strVal val="1+#ppt_w/2"/>
                                          </p:val>
                                        </p:tav>
                                        <p:tav tm="100000">
                                          <p:val>
                                            <p:strVal val="#ppt_x"/>
                                          </p:val>
                                        </p:tav>
                                      </p:tavLst>
                                    </p:anim>
                                    <p:anim calcmode="lin" valueType="num">
                                      <p:cBhvr additive="base">
                                        <p:cTn id="75"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47" grpId="0" animBg="1"/>
      <p:bldP spid="48" grpId="0" animBg="1"/>
      <p:bldP spid="52" grpId="0" animBg="1"/>
      <p:bldP spid="53" grpId="0" animBg="1"/>
      <p:bldP spid="57" grpId="0" animBg="1"/>
      <p:bldP spid="61" grpId="0" animBg="1"/>
      <p:bldP spid="7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教学设计</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grpSp>
        <p:nvGrpSpPr>
          <p:cNvPr id="5" name="组合 4"/>
          <p:cNvGrpSpPr/>
          <p:nvPr/>
        </p:nvGrpSpPr>
        <p:grpSpPr>
          <a:xfrm>
            <a:off x="1502010" y="1623524"/>
            <a:ext cx="1869631" cy="2542658"/>
            <a:chOff x="1076784" y="1421803"/>
            <a:chExt cx="2160240" cy="2937880"/>
          </a:xfrm>
        </p:grpSpPr>
        <p:sp>
          <p:nvSpPr>
            <p:cNvPr id="6" name="下箭头 5"/>
            <p:cNvSpPr/>
            <p:nvPr/>
          </p:nvSpPr>
          <p:spPr>
            <a:xfrm>
              <a:off x="1076784" y="1421803"/>
              <a:ext cx="2160240" cy="2937880"/>
            </a:xfrm>
            <a:custGeom>
              <a:avLst/>
              <a:gdLst>
                <a:gd name="connsiteX0" fmla="*/ 0 w 2160240"/>
                <a:gd name="connsiteY0" fmla="*/ 2448272 h 3528392"/>
                <a:gd name="connsiteX1" fmla="*/ 540060 w 2160240"/>
                <a:gd name="connsiteY1" fmla="*/ 2448272 h 3528392"/>
                <a:gd name="connsiteX2" fmla="*/ 540060 w 2160240"/>
                <a:gd name="connsiteY2" fmla="*/ 0 h 3528392"/>
                <a:gd name="connsiteX3" fmla="*/ 1620180 w 2160240"/>
                <a:gd name="connsiteY3" fmla="*/ 0 h 3528392"/>
                <a:gd name="connsiteX4" fmla="*/ 1620180 w 2160240"/>
                <a:gd name="connsiteY4" fmla="*/ 2448272 h 3528392"/>
                <a:gd name="connsiteX5" fmla="*/ 2160240 w 2160240"/>
                <a:gd name="connsiteY5" fmla="*/ 2448272 h 3528392"/>
                <a:gd name="connsiteX6" fmla="*/ 1080120 w 2160240"/>
                <a:gd name="connsiteY6" fmla="*/ 3528392 h 3528392"/>
                <a:gd name="connsiteX7" fmla="*/ 0 w 2160240"/>
                <a:gd name="connsiteY7" fmla="*/ 2448272 h 3528392"/>
                <a:gd name="connsiteX0" fmla="*/ 1620180 w 2160240"/>
                <a:gd name="connsiteY0" fmla="*/ 0 h 3528392"/>
                <a:gd name="connsiteX1" fmla="*/ 1620180 w 2160240"/>
                <a:gd name="connsiteY1" fmla="*/ 2448272 h 3528392"/>
                <a:gd name="connsiteX2" fmla="*/ 2160240 w 2160240"/>
                <a:gd name="connsiteY2" fmla="*/ 2448272 h 3528392"/>
                <a:gd name="connsiteX3" fmla="*/ 1080120 w 2160240"/>
                <a:gd name="connsiteY3" fmla="*/ 3528392 h 3528392"/>
                <a:gd name="connsiteX4" fmla="*/ 0 w 2160240"/>
                <a:gd name="connsiteY4" fmla="*/ 2448272 h 3528392"/>
                <a:gd name="connsiteX5" fmla="*/ 540060 w 2160240"/>
                <a:gd name="connsiteY5" fmla="*/ 2448272 h 3528392"/>
                <a:gd name="connsiteX6" fmla="*/ 540060 w 2160240"/>
                <a:gd name="connsiteY6" fmla="*/ 0 h 3528392"/>
                <a:gd name="connsiteX7" fmla="*/ 1711620 w 2160240"/>
                <a:gd name="connsiteY7" fmla="*/ 91440 h 3528392"/>
                <a:gd name="connsiteX0" fmla="*/ 1620180 w 2160240"/>
                <a:gd name="connsiteY0" fmla="*/ 0 h 3528392"/>
                <a:gd name="connsiteX1" fmla="*/ 1620180 w 2160240"/>
                <a:gd name="connsiteY1" fmla="*/ 2448272 h 3528392"/>
                <a:gd name="connsiteX2" fmla="*/ 2160240 w 2160240"/>
                <a:gd name="connsiteY2" fmla="*/ 2448272 h 3528392"/>
                <a:gd name="connsiteX3" fmla="*/ 1080120 w 2160240"/>
                <a:gd name="connsiteY3" fmla="*/ 3528392 h 3528392"/>
                <a:gd name="connsiteX4" fmla="*/ 0 w 2160240"/>
                <a:gd name="connsiteY4" fmla="*/ 2448272 h 3528392"/>
                <a:gd name="connsiteX5" fmla="*/ 540060 w 2160240"/>
                <a:gd name="connsiteY5" fmla="*/ 2448272 h 3528392"/>
                <a:gd name="connsiteX6" fmla="*/ 540060 w 2160240"/>
                <a:gd name="connsiteY6" fmla="*/ 0 h 352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240" h="3528392">
                  <a:moveTo>
                    <a:pt x="1620180" y="0"/>
                  </a:moveTo>
                  <a:lnTo>
                    <a:pt x="1620180" y="2448272"/>
                  </a:lnTo>
                  <a:lnTo>
                    <a:pt x="2160240" y="2448272"/>
                  </a:lnTo>
                  <a:lnTo>
                    <a:pt x="1080120" y="3528392"/>
                  </a:lnTo>
                  <a:lnTo>
                    <a:pt x="0" y="2448272"/>
                  </a:lnTo>
                  <a:lnTo>
                    <a:pt x="540060" y="2448272"/>
                  </a:lnTo>
                  <a:lnTo>
                    <a:pt x="540060" y="0"/>
                  </a:lnTo>
                </a:path>
              </a:pathLst>
            </a:custGeom>
            <a:solidFill>
              <a:schemeClr val="bg1"/>
            </a:solidFill>
            <a:ln w="25400" cap="flat" cmpd="sng" algn="ctr">
              <a:noFill/>
              <a:prstDash val="solid"/>
            </a:ln>
            <a:effectLst/>
          </p:spPr>
          <p:txBody>
            <a:bodyPr rot="0" spcFirstLastPara="0" vertOverflow="overflow" horzOverflow="overflow" vert="horz" wrap="square" lIns="79139" tIns="39569" rIns="79139" bIns="39569" numCol="1" spcCol="0" rtlCol="0" fromWordArt="0" anchor="ctr" anchorCtr="0" forceAA="0" compatLnSpc="1">
              <a:prstTxWarp prst="textNoShape">
                <a:avLst/>
              </a:prstTxWarp>
              <a:noAutofit/>
            </a:bodyPr>
            <a:lstStyle/>
            <a:p>
              <a:pPr algn="ctr" defTabSz="791413">
                <a:defRPr/>
              </a:pPr>
              <a:endParaRPr lang="zh-CN" altLang="en-US" sz="1558" kern="0">
                <a:solidFill>
                  <a:sysClr val="window" lastClr="FFFFFF"/>
                </a:solidFill>
              </a:endParaRPr>
            </a:p>
          </p:txBody>
        </p:sp>
        <p:sp>
          <p:nvSpPr>
            <p:cNvPr id="7" name="TextBox 5"/>
            <p:cNvSpPr txBox="1"/>
            <p:nvPr/>
          </p:nvSpPr>
          <p:spPr>
            <a:xfrm>
              <a:off x="1743720" y="3507854"/>
              <a:ext cx="930024" cy="414516"/>
            </a:xfrm>
            <a:prstGeom prst="rect">
              <a:avLst/>
            </a:prstGeom>
            <a:noFill/>
          </p:spPr>
          <p:txBody>
            <a:bodyPr wrap="square" rtlCol="0">
              <a:spAutoFit/>
            </a:bodyPr>
            <a:lstStyle/>
            <a:p>
              <a:pPr defTabSz="791413">
                <a:lnSpc>
                  <a:spcPct val="80000"/>
                </a:lnSpc>
                <a:defRPr/>
              </a:pPr>
              <a:r>
                <a:rPr lang="zh-CN" altLang="en-US" sz="2164" kern="0" dirty="0">
                  <a:ln w="18415" cmpd="sng">
                    <a:solidFill>
                      <a:srgbClr val="FFFFFF"/>
                    </a:solidFill>
                    <a:prstDash val="solid"/>
                  </a:ln>
                  <a:solidFill>
                    <a:schemeClr val="tx1">
                      <a:lumMod val="75000"/>
                      <a:lumOff val="25000"/>
                    </a:schemeClr>
                  </a:solidFill>
                  <a:effectLst>
                    <a:outerShdw blurRad="63500" dir="3600000" algn="tl" rotWithShape="0">
                      <a:srgbClr val="000000">
                        <a:alpha val="70000"/>
                      </a:srgbClr>
                    </a:outerShdw>
                  </a:effectLst>
                  <a:latin typeface="Agency FB" pitchFamily="34" charset="0"/>
                  <a:ea typeface="微软雅黑" pitchFamily="34" charset="-122"/>
                </a:rPr>
                <a:t>标题</a:t>
              </a:r>
            </a:p>
          </p:txBody>
        </p:sp>
        <p:sp>
          <p:nvSpPr>
            <p:cNvPr id="8" name="TextBox 7"/>
            <p:cNvSpPr txBox="1"/>
            <p:nvPr/>
          </p:nvSpPr>
          <p:spPr>
            <a:xfrm>
              <a:off x="1696075" y="1616240"/>
              <a:ext cx="1008111" cy="1584864"/>
            </a:xfrm>
            <a:prstGeom prst="rect">
              <a:avLst/>
            </a:prstGeom>
            <a:noFill/>
          </p:spPr>
          <p:txBody>
            <a:bodyPr wrap="square" rtlCol="0">
              <a:spAutoFit/>
            </a:bodyPr>
            <a:lstStyle/>
            <a:p>
              <a:pPr defTabSz="791413">
                <a:defRPr/>
              </a:pPr>
              <a:r>
                <a:rPr lang="zh-CN" altLang="en-US" sz="1039" kern="0" dirty="0">
                  <a:solidFill>
                    <a:schemeClr val="tx1">
                      <a:lumMod val="75000"/>
                      <a:lumOff val="25000"/>
                    </a:schemeClr>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9" name="组合 8"/>
          <p:cNvGrpSpPr/>
          <p:nvPr/>
        </p:nvGrpSpPr>
        <p:grpSpPr>
          <a:xfrm>
            <a:off x="3433961" y="1623524"/>
            <a:ext cx="1869631" cy="2542658"/>
            <a:chOff x="1076784" y="1421803"/>
            <a:chExt cx="2160240" cy="2937880"/>
          </a:xfrm>
        </p:grpSpPr>
        <p:sp>
          <p:nvSpPr>
            <p:cNvPr id="10" name="下箭头 5"/>
            <p:cNvSpPr/>
            <p:nvPr/>
          </p:nvSpPr>
          <p:spPr>
            <a:xfrm>
              <a:off x="1076784" y="1421803"/>
              <a:ext cx="2160240" cy="2937880"/>
            </a:xfrm>
            <a:custGeom>
              <a:avLst/>
              <a:gdLst>
                <a:gd name="connsiteX0" fmla="*/ 0 w 2160240"/>
                <a:gd name="connsiteY0" fmla="*/ 2448272 h 3528392"/>
                <a:gd name="connsiteX1" fmla="*/ 540060 w 2160240"/>
                <a:gd name="connsiteY1" fmla="*/ 2448272 h 3528392"/>
                <a:gd name="connsiteX2" fmla="*/ 540060 w 2160240"/>
                <a:gd name="connsiteY2" fmla="*/ 0 h 3528392"/>
                <a:gd name="connsiteX3" fmla="*/ 1620180 w 2160240"/>
                <a:gd name="connsiteY3" fmla="*/ 0 h 3528392"/>
                <a:gd name="connsiteX4" fmla="*/ 1620180 w 2160240"/>
                <a:gd name="connsiteY4" fmla="*/ 2448272 h 3528392"/>
                <a:gd name="connsiteX5" fmla="*/ 2160240 w 2160240"/>
                <a:gd name="connsiteY5" fmla="*/ 2448272 h 3528392"/>
                <a:gd name="connsiteX6" fmla="*/ 1080120 w 2160240"/>
                <a:gd name="connsiteY6" fmla="*/ 3528392 h 3528392"/>
                <a:gd name="connsiteX7" fmla="*/ 0 w 2160240"/>
                <a:gd name="connsiteY7" fmla="*/ 2448272 h 3528392"/>
                <a:gd name="connsiteX0" fmla="*/ 1620180 w 2160240"/>
                <a:gd name="connsiteY0" fmla="*/ 0 h 3528392"/>
                <a:gd name="connsiteX1" fmla="*/ 1620180 w 2160240"/>
                <a:gd name="connsiteY1" fmla="*/ 2448272 h 3528392"/>
                <a:gd name="connsiteX2" fmla="*/ 2160240 w 2160240"/>
                <a:gd name="connsiteY2" fmla="*/ 2448272 h 3528392"/>
                <a:gd name="connsiteX3" fmla="*/ 1080120 w 2160240"/>
                <a:gd name="connsiteY3" fmla="*/ 3528392 h 3528392"/>
                <a:gd name="connsiteX4" fmla="*/ 0 w 2160240"/>
                <a:gd name="connsiteY4" fmla="*/ 2448272 h 3528392"/>
                <a:gd name="connsiteX5" fmla="*/ 540060 w 2160240"/>
                <a:gd name="connsiteY5" fmla="*/ 2448272 h 3528392"/>
                <a:gd name="connsiteX6" fmla="*/ 540060 w 2160240"/>
                <a:gd name="connsiteY6" fmla="*/ 0 h 3528392"/>
                <a:gd name="connsiteX7" fmla="*/ 1711620 w 2160240"/>
                <a:gd name="connsiteY7" fmla="*/ 91440 h 3528392"/>
                <a:gd name="connsiteX0" fmla="*/ 1620180 w 2160240"/>
                <a:gd name="connsiteY0" fmla="*/ 0 h 3528392"/>
                <a:gd name="connsiteX1" fmla="*/ 1620180 w 2160240"/>
                <a:gd name="connsiteY1" fmla="*/ 2448272 h 3528392"/>
                <a:gd name="connsiteX2" fmla="*/ 2160240 w 2160240"/>
                <a:gd name="connsiteY2" fmla="*/ 2448272 h 3528392"/>
                <a:gd name="connsiteX3" fmla="*/ 1080120 w 2160240"/>
                <a:gd name="connsiteY3" fmla="*/ 3528392 h 3528392"/>
                <a:gd name="connsiteX4" fmla="*/ 0 w 2160240"/>
                <a:gd name="connsiteY4" fmla="*/ 2448272 h 3528392"/>
                <a:gd name="connsiteX5" fmla="*/ 540060 w 2160240"/>
                <a:gd name="connsiteY5" fmla="*/ 2448272 h 3528392"/>
                <a:gd name="connsiteX6" fmla="*/ 540060 w 2160240"/>
                <a:gd name="connsiteY6" fmla="*/ 0 h 352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240" h="3528392">
                  <a:moveTo>
                    <a:pt x="1620180" y="0"/>
                  </a:moveTo>
                  <a:lnTo>
                    <a:pt x="1620180" y="2448272"/>
                  </a:lnTo>
                  <a:lnTo>
                    <a:pt x="2160240" y="2448272"/>
                  </a:lnTo>
                  <a:lnTo>
                    <a:pt x="1080120" y="3528392"/>
                  </a:lnTo>
                  <a:lnTo>
                    <a:pt x="0" y="2448272"/>
                  </a:lnTo>
                  <a:lnTo>
                    <a:pt x="540060" y="2448272"/>
                  </a:lnTo>
                  <a:lnTo>
                    <a:pt x="540060" y="0"/>
                  </a:lnTo>
                </a:path>
              </a:pathLst>
            </a:custGeom>
            <a:solidFill>
              <a:schemeClr val="bg1"/>
            </a:solidFill>
            <a:ln w="25400" cap="flat" cmpd="sng" algn="ctr">
              <a:noFill/>
              <a:prstDash val="solid"/>
            </a:ln>
            <a:effectLst/>
          </p:spPr>
          <p:txBody>
            <a:bodyPr rot="0" spcFirstLastPara="0" vertOverflow="overflow" horzOverflow="overflow" vert="horz" wrap="square" lIns="79139" tIns="39569" rIns="79139" bIns="39569" numCol="1" spcCol="0" rtlCol="0" fromWordArt="0" anchor="ctr" anchorCtr="0" forceAA="0" compatLnSpc="1">
              <a:prstTxWarp prst="textNoShape">
                <a:avLst/>
              </a:prstTxWarp>
              <a:noAutofit/>
            </a:bodyPr>
            <a:lstStyle/>
            <a:p>
              <a:pPr algn="ctr" defTabSz="791413">
                <a:defRPr/>
              </a:pPr>
              <a:endParaRPr lang="zh-CN" altLang="en-US" sz="1558" kern="0">
                <a:solidFill>
                  <a:sysClr val="window" lastClr="FFFFFF"/>
                </a:solidFill>
              </a:endParaRPr>
            </a:p>
          </p:txBody>
        </p:sp>
        <p:sp>
          <p:nvSpPr>
            <p:cNvPr id="11" name="TextBox 24"/>
            <p:cNvSpPr txBox="1"/>
            <p:nvPr/>
          </p:nvSpPr>
          <p:spPr>
            <a:xfrm>
              <a:off x="1743720" y="3507854"/>
              <a:ext cx="930024" cy="414516"/>
            </a:xfrm>
            <a:prstGeom prst="rect">
              <a:avLst/>
            </a:prstGeom>
            <a:noFill/>
          </p:spPr>
          <p:txBody>
            <a:bodyPr wrap="square" rtlCol="0">
              <a:spAutoFit/>
            </a:bodyPr>
            <a:lstStyle/>
            <a:p>
              <a:pPr defTabSz="791413">
                <a:lnSpc>
                  <a:spcPct val="80000"/>
                </a:lnSpc>
                <a:defRPr/>
              </a:pPr>
              <a:r>
                <a:rPr lang="zh-CN" altLang="en-US" sz="2164" kern="0" dirty="0">
                  <a:ln w="18415" cmpd="sng">
                    <a:solidFill>
                      <a:srgbClr val="FFFFFF"/>
                    </a:solidFill>
                    <a:prstDash val="solid"/>
                  </a:ln>
                  <a:solidFill>
                    <a:schemeClr val="tx1">
                      <a:lumMod val="75000"/>
                      <a:lumOff val="25000"/>
                    </a:schemeClr>
                  </a:solidFill>
                  <a:effectLst>
                    <a:outerShdw blurRad="63500" dir="3600000" algn="tl" rotWithShape="0">
                      <a:srgbClr val="000000">
                        <a:alpha val="70000"/>
                      </a:srgbClr>
                    </a:outerShdw>
                  </a:effectLst>
                  <a:latin typeface="Agency FB" pitchFamily="34" charset="0"/>
                  <a:ea typeface="微软雅黑" pitchFamily="34" charset="-122"/>
                </a:rPr>
                <a:t>标题</a:t>
              </a:r>
            </a:p>
          </p:txBody>
        </p:sp>
        <p:sp>
          <p:nvSpPr>
            <p:cNvPr id="12" name="TextBox 25"/>
            <p:cNvSpPr txBox="1"/>
            <p:nvPr/>
          </p:nvSpPr>
          <p:spPr>
            <a:xfrm>
              <a:off x="1696075" y="1616240"/>
              <a:ext cx="1008111" cy="1584864"/>
            </a:xfrm>
            <a:prstGeom prst="rect">
              <a:avLst/>
            </a:prstGeom>
            <a:noFill/>
          </p:spPr>
          <p:txBody>
            <a:bodyPr wrap="square" rtlCol="0">
              <a:spAutoFit/>
            </a:bodyPr>
            <a:lstStyle/>
            <a:p>
              <a:pPr defTabSz="791413">
                <a:defRPr/>
              </a:pPr>
              <a:r>
                <a:rPr lang="zh-CN" altLang="en-US" sz="1039" kern="0" dirty="0">
                  <a:solidFill>
                    <a:schemeClr val="tx1">
                      <a:lumMod val="75000"/>
                      <a:lumOff val="25000"/>
                    </a:schemeClr>
                  </a:solidFill>
                  <a:latin typeface="微软雅黑" pitchFamily="34" charset="-122"/>
                  <a:ea typeface="微软雅黑" pitchFamily="34" charset="-122"/>
                </a:rPr>
                <a:t>单击此处添加段落文本单击此处添加段落文本单击此处添加段落文本单击此处添加段落文本</a:t>
              </a:r>
            </a:p>
          </p:txBody>
        </p:sp>
      </p:grpSp>
      <p:grpSp>
        <p:nvGrpSpPr>
          <p:cNvPr id="13" name="组合 12"/>
          <p:cNvGrpSpPr/>
          <p:nvPr/>
        </p:nvGrpSpPr>
        <p:grpSpPr>
          <a:xfrm>
            <a:off x="5428234" y="1623524"/>
            <a:ext cx="1869631" cy="2542658"/>
            <a:chOff x="1076784" y="1421803"/>
            <a:chExt cx="2160240" cy="2937880"/>
          </a:xfrm>
        </p:grpSpPr>
        <p:sp>
          <p:nvSpPr>
            <p:cNvPr id="14" name="下箭头 5"/>
            <p:cNvSpPr/>
            <p:nvPr/>
          </p:nvSpPr>
          <p:spPr>
            <a:xfrm>
              <a:off x="1076784" y="1421803"/>
              <a:ext cx="2160240" cy="2937880"/>
            </a:xfrm>
            <a:custGeom>
              <a:avLst/>
              <a:gdLst>
                <a:gd name="connsiteX0" fmla="*/ 0 w 2160240"/>
                <a:gd name="connsiteY0" fmla="*/ 2448272 h 3528392"/>
                <a:gd name="connsiteX1" fmla="*/ 540060 w 2160240"/>
                <a:gd name="connsiteY1" fmla="*/ 2448272 h 3528392"/>
                <a:gd name="connsiteX2" fmla="*/ 540060 w 2160240"/>
                <a:gd name="connsiteY2" fmla="*/ 0 h 3528392"/>
                <a:gd name="connsiteX3" fmla="*/ 1620180 w 2160240"/>
                <a:gd name="connsiteY3" fmla="*/ 0 h 3528392"/>
                <a:gd name="connsiteX4" fmla="*/ 1620180 w 2160240"/>
                <a:gd name="connsiteY4" fmla="*/ 2448272 h 3528392"/>
                <a:gd name="connsiteX5" fmla="*/ 2160240 w 2160240"/>
                <a:gd name="connsiteY5" fmla="*/ 2448272 h 3528392"/>
                <a:gd name="connsiteX6" fmla="*/ 1080120 w 2160240"/>
                <a:gd name="connsiteY6" fmla="*/ 3528392 h 3528392"/>
                <a:gd name="connsiteX7" fmla="*/ 0 w 2160240"/>
                <a:gd name="connsiteY7" fmla="*/ 2448272 h 3528392"/>
                <a:gd name="connsiteX0" fmla="*/ 1620180 w 2160240"/>
                <a:gd name="connsiteY0" fmla="*/ 0 h 3528392"/>
                <a:gd name="connsiteX1" fmla="*/ 1620180 w 2160240"/>
                <a:gd name="connsiteY1" fmla="*/ 2448272 h 3528392"/>
                <a:gd name="connsiteX2" fmla="*/ 2160240 w 2160240"/>
                <a:gd name="connsiteY2" fmla="*/ 2448272 h 3528392"/>
                <a:gd name="connsiteX3" fmla="*/ 1080120 w 2160240"/>
                <a:gd name="connsiteY3" fmla="*/ 3528392 h 3528392"/>
                <a:gd name="connsiteX4" fmla="*/ 0 w 2160240"/>
                <a:gd name="connsiteY4" fmla="*/ 2448272 h 3528392"/>
                <a:gd name="connsiteX5" fmla="*/ 540060 w 2160240"/>
                <a:gd name="connsiteY5" fmla="*/ 2448272 h 3528392"/>
                <a:gd name="connsiteX6" fmla="*/ 540060 w 2160240"/>
                <a:gd name="connsiteY6" fmla="*/ 0 h 3528392"/>
                <a:gd name="connsiteX7" fmla="*/ 1711620 w 2160240"/>
                <a:gd name="connsiteY7" fmla="*/ 91440 h 3528392"/>
                <a:gd name="connsiteX0" fmla="*/ 1620180 w 2160240"/>
                <a:gd name="connsiteY0" fmla="*/ 0 h 3528392"/>
                <a:gd name="connsiteX1" fmla="*/ 1620180 w 2160240"/>
                <a:gd name="connsiteY1" fmla="*/ 2448272 h 3528392"/>
                <a:gd name="connsiteX2" fmla="*/ 2160240 w 2160240"/>
                <a:gd name="connsiteY2" fmla="*/ 2448272 h 3528392"/>
                <a:gd name="connsiteX3" fmla="*/ 1080120 w 2160240"/>
                <a:gd name="connsiteY3" fmla="*/ 3528392 h 3528392"/>
                <a:gd name="connsiteX4" fmla="*/ 0 w 2160240"/>
                <a:gd name="connsiteY4" fmla="*/ 2448272 h 3528392"/>
                <a:gd name="connsiteX5" fmla="*/ 540060 w 2160240"/>
                <a:gd name="connsiteY5" fmla="*/ 2448272 h 3528392"/>
                <a:gd name="connsiteX6" fmla="*/ 540060 w 2160240"/>
                <a:gd name="connsiteY6" fmla="*/ 0 h 352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240" h="3528392">
                  <a:moveTo>
                    <a:pt x="1620180" y="0"/>
                  </a:moveTo>
                  <a:lnTo>
                    <a:pt x="1620180" y="2448272"/>
                  </a:lnTo>
                  <a:lnTo>
                    <a:pt x="2160240" y="2448272"/>
                  </a:lnTo>
                  <a:lnTo>
                    <a:pt x="1080120" y="3528392"/>
                  </a:lnTo>
                  <a:lnTo>
                    <a:pt x="0" y="2448272"/>
                  </a:lnTo>
                  <a:lnTo>
                    <a:pt x="540060" y="2448272"/>
                  </a:lnTo>
                  <a:lnTo>
                    <a:pt x="540060" y="0"/>
                  </a:lnTo>
                </a:path>
              </a:pathLst>
            </a:custGeom>
            <a:solidFill>
              <a:schemeClr val="bg1"/>
            </a:solidFill>
            <a:ln w="25400" cap="flat" cmpd="sng" algn="ctr">
              <a:noFill/>
              <a:prstDash val="solid"/>
            </a:ln>
            <a:effectLst/>
          </p:spPr>
          <p:txBody>
            <a:bodyPr rot="0" spcFirstLastPara="0" vertOverflow="overflow" horzOverflow="overflow" vert="horz" wrap="square" lIns="79139" tIns="39569" rIns="79139" bIns="39569" numCol="1" spcCol="0" rtlCol="0" fromWordArt="0" anchor="ctr" anchorCtr="0" forceAA="0" compatLnSpc="1">
              <a:prstTxWarp prst="textNoShape">
                <a:avLst/>
              </a:prstTxWarp>
              <a:noAutofit/>
            </a:bodyPr>
            <a:lstStyle/>
            <a:p>
              <a:pPr algn="ctr" defTabSz="791413">
                <a:defRPr/>
              </a:pPr>
              <a:endParaRPr lang="zh-CN" altLang="en-US" sz="1558" kern="0">
                <a:solidFill>
                  <a:sysClr val="window" lastClr="FFFFFF"/>
                </a:solidFill>
              </a:endParaRPr>
            </a:p>
          </p:txBody>
        </p:sp>
        <p:sp>
          <p:nvSpPr>
            <p:cNvPr id="15" name="TextBox 28"/>
            <p:cNvSpPr txBox="1"/>
            <p:nvPr/>
          </p:nvSpPr>
          <p:spPr>
            <a:xfrm>
              <a:off x="1743720" y="3507854"/>
              <a:ext cx="930024" cy="414516"/>
            </a:xfrm>
            <a:prstGeom prst="rect">
              <a:avLst/>
            </a:prstGeom>
            <a:noFill/>
          </p:spPr>
          <p:txBody>
            <a:bodyPr wrap="square" rtlCol="0">
              <a:spAutoFit/>
            </a:bodyPr>
            <a:lstStyle/>
            <a:p>
              <a:pPr defTabSz="791413">
                <a:lnSpc>
                  <a:spcPct val="80000"/>
                </a:lnSpc>
                <a:defRPr/>
              </a:pPr>
              <a:r>
                <a:rPr lang="zh-CN" altLang="en-US" sz="2164" kern="0" dirty="0">
                  <a:ln w="18415" cmpd="sng">
                    <a:solidFill>
                      <a:srgbClr val="FFFFFF"/>
                    </a:solidFill>
                    <a:prstDash val="solid"/>
                  </a:ln>
                  <a:solidFill>
                    <a:schemeClr val="tx1">
                      <a:lumMod val="75000"/>
                      <a:lumOff val="25000"/>
                    </a:schemeClr>
                  </a:solidFill>
                  <a:effectLst>
                    <a:outerShdw blurRad="63500" dir="3600000" algn="tl" rotWithShape="0">
                      <a:srgbClr val="000000">
                        <a:alpha val="70000"/>
                      </a:srgbClr>
                    </a:outerShdw>
                  </a:effectLst>
                  <a:latin typeface="Agency FB" pitchFamily="34" charset="0"/>
                  <a:ea typeface="微软雅黑" pitchFamily="34" charset="-122"/>
                </a:rPr>
                <a:t>标题</a:t>
              </a:r>
            </a:p>
          </p:txBody>
        </p:sp>
        <p:sp>
          <p:nvSpPr>
            <p:cNvPr id="16" name="TextBox 29"/>
            <p:cNvSpPr txBox="1"/>
            <p:nvPr/>
          </p:nvSpPr>
          <p:spPr>
            <a:xfrm>
              <a:off x="1696075" y="1616240"/>
              <a:ext cx="1008111" cy="1584864"/>
            </a:xfrm>
            <a:prstGeom prst="rect">
              <a:avLst/>
            </a:prstGeom>
            <a:noFill/>
          </p:spPr>
          <p:txBody>
            <a:bodyPr wrap="square" rtlCol="0">
              <a:spAutoFit/>
            </a:bodyPr>
            <a:lstStyle/>
            <a:p>
              <a:pPr defTabSz="791413">
                <a:defRPr/>
              </a:pPr>
              <a:r>
                <a:rPr lang="zh-CN" altLang="en-US" sz="1039" kern="0" dirty="0">
                  <a:solidFill>
                    <a:schemeClr val="tx1">
                      <a:lumMod val="75000"/>
                      <a:lumOff val="25000"/>
                    </a:schemeClr>
                  </a:solidFill>
                  <a:latin typeface="微软雅黑" pitchFamily="34" charset="-122"/>
                  <a:ea typeface="微软雅黑" pitchFamily="34" charset="-122"/>
                </a:rPr>
                <a:t>单击此处添加段落文本单击此处添加段落文本单击此处添加段落文本单击此处添加段落文本</a:t>
              </a:r>
            </a:p>
          </p:txBody>
        </p:sp>
      </p:grpSp>
    </p:spTree>
    <p:extLst>
      <p:ext uri="{BB962C8B-B14F-4D97-AF65-F5344CB8AC3E}">
        <p14:creationId xmlns:p14="http://schemas.microsoft.com/office/powerpoint/2010/main" val="170090776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47"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par>
                          <p:cTn id="17" fill="hold">
                            <p:stCondLst>
                              <p:cond delay="1780"/>
                            </p:stCondLst>
                            <p:childTnLst>
                              <p:par>
                                <p:cTn id="18" presetID="47"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par>
                          <p:cTn id="23" fill="hold">
                            <p:stCondLst>
                              <p:cond delay="2780"/>
                            </p:stCondLst>
                            <p:childTnLst>
                              <p:par>
                                <p:cTn id="24" presetID="47" presetClass="entr" presetSubtype="0"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anim calcmode="lin" valueType="num">
                                      <p:cBhvr>
                                        <p:cTn id="27" dur="1000" fill="hold"/>
                                        <p:tgtEl>
                                          <p:spTgt spid="13"/>
                                        </p:tgtEl>
                                        <p:attrNameLst>
                                          <p:attrName>ppt_x</p:attrName>
                                        </p:attrNameLst>
                                      </p:cBhvr>
                                      <p:tavLst>
                                        <p:tav tm="0">
                                          <p:val>
                                            <p:strVal val="#ppt_x"/>
                                          </p:val>
                                        </p:tav>
                                        <p:tav tm="100000">
                                          <p:val>
                                            <p:strVal val="#ppt_x"/>
                                          </p:val>
                                        </p:tav>
                                      </p:tavLst>
                                    </p:anim>
                                    <p:anim calcmode="lin" valueType="num">
                                      <p:cBhvr>
                                        <p:cTn id="2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教学设计</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grpSp>
        <p:nvGrpSpPr>
          <p:cNvPr id="5" name="组合 4"/>
          <p:cNvGrpSpPr/>
          <p:nvPr/>
        </p:nvGrpSpPr>
        <p:grpSpPr>
          <a:xfrm>
            <a:off x="2537045" y="2606554"/>
            <a:ext cx="1435192" cy="1057510"/>
            <a:chOff x="2282892" y="2767021"/>
            <a:chExt cx="1657762" cy="1221509"/>
          </a:xfrm>
        </p:grpSpPr>
        <p:sp>
          <p:nvSpPr>
            <p:cNvPr id="6" name="五边形 5"/>
            <p:cNvSpPr/>
            <p:nvPr/>
          </p:nvSpPr>
          <p:spPr>
            <a:xfrm rot="16200000" flipV="1">
              <a:off x="2501018" y="2548895"/>
              <a:ext cx="1221509" cy="1657762"/>
            </a:xfrm>
            <a:prstGeom prst="homePlate">
              <a:avLst/>
            </a:prstGeom>
            <a:solidFill>
              <a:schemeClr val="bg1"/>
            </a:solidFill>
            <a:ln w="25400" cap="flat" cmpd="sng" algn="ctr">
              <a:noFill/>
              <a:prstDash val="solid"/>
            </a:ln>
            <a:effectLst/>
          </p:spPr>
          <p:txBody>
            <a:bodyPr rtlCol="0" anchor="ctr"/>
            <a:lstStyle/>
            <a:p>
              <a:pPr algn="ctr" defTabSz="791666">
                <a:defRPr/>
              </a:pPr>
              <a:endParaRPr lang="zh-CN" altLang="en-US" sz="2078" kern="0">
                <a:solidFill>
                  <a:prstClr val="white"/>
                </a:solidFill>
                <a:latin typeface="Calibri"/>
                <a:ea typeface="宋体" panose="02010600030101010101" pitchFamily="2" charset="-122"/>
              </a:endParaRPr>
            </a:p>
          </p:txBody>
        </p:sp>
        <p:sp>
          <p:nvSpPr>
            <p:cNvPr id="7" name="矩形 6"/>
            <p:cNvSpPr/>
            <p:nvPr/>
          </p:nvSpPr>
          <p:spPr>
            <a:xfrm>
              <a:off x="2354595" y="3395950"/>
              <a:ext cx="1453732" cy="461665"/>
            </a:xfrm>
            <a:prstGeom prst="rect">
              <a:avLst/>
            </a:prstGeom>
          </p:spPr>
          <p:txBody>
            <a:bodyPr wrap="square">
              <a:noAutofit/>
            </a:bodyPr>
            <a:lstStyle/>
            <a:p>
              <a:pPr algn="ctr" defTabSz="791666">
                <a:defRPr/>
              </a:pPr>
              <a:r>
                <a:rPr lang="zh-CN" altLang="en-US" sz="2078" b="1" kern="0" dirty="0">
                  <a:solidFill>
                    <a:schemeClr val="tx1">
                      <a:lumMod val="75000"/>
                      <a:lumOff val="25000"/>
                    </a:schemeClr>
                  </a:solidFill>
                  <a:latin typeface="微软雅黑" pitchFamily="34" charset="-122"/>
                  <a:ea typeface="微软雅黑" pitchFamily="34" charset="-122"/>
                  <a:cs typeface="经典特宋简" pitchFamily="49" charset="-122"/>
                </a:rPr>
                <a:t>工作汇报</a:t>
              </a:r>
            </a:p>
          </p:txBody>
        </p:sp>
      </p:grpSp>
      <p:grpSp>
        <p:nvGrpSpPr>
          <p:cNvPr id="8" name="组合 7"/>
          <p:cNvGrpSpPr/>
          <p:nvPr/>
        </p:nvGrpSpPr>
        <p:grpSpPr>
          <a:xfrm>
            <a:off x="4224024" y="2606554"/>
            <a:ext cx="1435192" cy="1057510"/>
            <a:chOff x="4231488" y="2767021"/>
            <a:chExt cx="1657762" cy="1221509"/>
          </a:xfrm>
        </p:grpSpPr>
        <p:sp>
          <p:nvSpPr>
            <p:cNvPr id="9" name="五边形 8"/>
            <p:cNvSpPr/>
            <p:nvPr/>
          </p:nvSpPr>
          <p:spPr>
            <a:xfrm rot="16200000" flipV="1">
              <a:off x="4449614" y="2548895"/>
              <a:ext cx="1221509" cy="1657762"/>
            </a:xfrm>
            <a:prstGeom prst="homePlate">
              <a:avLst/>
            </a:prstGeom>
            <a:solidFill>
              <a:schemeClr val="bg1"/>
            </a:solidFill>
            <a:ln w="25400" cap="flat" cmpd="sng" algn="ctr">
              <a:noFill/>
              <a:prstDash val="solid"/>
            </a:ln>
            <a:effectLst/>
          </p:spPr>
          <p:txBody>
            <a:bodyPr rtlCol="0" anchor="ctr"/>
            <a:lstStyle/>
            <a:p>
              <a:pPr algn="ctr" defTabSz="791666">
                <a:defRPr/>
              </a:pPr>
              <a:endParaRPr lang="zh-CN" altLang="en-US" sz="2078" kern="0">
                <a:solidFill>
                  <a:prstClr val="white"/>
                </a:solidFill>
                <a:latin typeface="Calibri"/>
                <a:ea typeface="宋体" panose="02010600030101010101" pitchFamily="2" charset="-122"/>
              </a:endParaRPr>
            </a:p>
          </p:txBody>
        </p:sp>
        <p:sp>
          <p:nvSpPr>
            <p:cNvPr id="10" name="矩形 9"/>
            <p:cNvSpPr/>
            <p:nvPr/>
          </p:nvSpPr>
          <p:spPr>
            <a:xfrm>
              <a:off x="4333503" y="3289202"/>
              <a:ext cx="1453732" cy="461665"/>
            </a:xfrm>
            <a:prstGeom prst="rect">
              <a:avLst/>
            </a:prstGeom>
          </p:spPr>
          <p:txBody>
            <a:bodyPr wrap="square">
              <a:noAutofit/>
            </a:bodyPr>
            <a:lstStyle/>
            <a:p>
              <a:pPr algn="ctr" defTabSz="791666">
                <a:defRPr/>
              </a:pPr>
              <a:r>
                <a:rPr lang="zh-CN" altLang="en-US" sz="2078" b="1" kern="0" dirty="0">
                  <a:solidFill>
                    <a:schemeClr val="tx1">
                      <a:lumMod val="75000"/>
                      <a:lumOff val="25000"/>
                    </a:schemeClr>
                  </a:solidFill>
                  <a:latin typeface="微软雅黑" pitchFamily="34" charset="-122"/>
                  <a:ea typeface="微软雅黑" pitchFamily="34" charset="-122"/>
                  <a:cs typeface="经典特宋简" pitchFamily="49" charset="-122"/>
                </a:rPr>
                <a:t>新年计划</a:t>
              </a:r>
            </a:p>
          </p:txBody>
        </p:sp>
      </p:grpSp>
      <p:grpSp>
        <p:nvGrpSpPr>
          <p:cNvPr id="11" name="组合 10"/>
          <p:cNvGrpSpPr/>
          <p:nvPr/>
        </p:nvGrpSpPr>
        <p:grpSpPr>
          <a:xfrm>
            <a:off x="3380535" y="1964494"/>
            <a:ext cx="1435192" cy="1057510"/>
            <a:chOff x="3257190" y="2025390"/>
            <a:chExt cx="1657762" cy="1221509"/>
          </a:xfrm>
        </p:grpSpPr>
        <p:sp>
          <p:nvSpPr>
            <p:cNvPr id="12" name="五边形 11"/>
            <p:cNvSpPr/>
            <p:nvPr/>
          </p:nvSpPr>
          <p:spPr>
            <a:xfrm rot="5400000">
              <a:off x="3475316" y="1807264"/>
              <a:ext cx="1221509" cy="1657762"/>
            </a:xfrm>
            <a:prstGeom prst="homePlate">
              <a:avLst/>
            </a:prstGeom>
            <a:solidFill>
              <a:schemeClr val="bg1"/>
            </a:solidFill>
            <a:ln w="25400" cap="flat" cmpd="sng" algn="ctr">
              <a:noFill/>
              <a:prstDash val="solid"/>
            </a:ln>
            <a:effectLst/>
          </p:spPr>
          <p:txBody>
            <a:bodyPr rtlCol="0" anchor="ctr"/>
            <a:lstStyle/>
            <a:p>
              <a:pPr algn="ctr" defTabSz="791666">
                <a:defRPr/>
              </a:pPr>
              <a:endParaRPr lang="zh-CN" altLang="en-US" sz="2078" kern="0">
                <a:solidFill>
                  <a:prstClr val="white"/>
                </a:solidFill>
                <a:latin typeface="Calibri"/>
                <a:ea typeface="宋体" panose="02010600030101010101" pitchFamily="2" charset="-122"/>
              </a:endParaRPr>
            </a:p>
          </p:txBody>
        </p:sp>
        <p:sp>
          <p:nvSpPr>
            <p:cNvPr id="13" name="矩形 12"/>
            <p:cNvSpPr/>
            <p:nvPr/>
          </p:nvSpPr>
          <p:spPr>
            <a:xfrm>
              <a:off x="3298587" y="2241715"/>
              <a:ext cx="1514348" cy="461665"/>
            </a:xfrm>
            <a:prstGeom prst="rect">
              <a:avLst/>
            </a:prstGeom>
          </p:spPr>
          <p:txBody>
            <a:bodyPr wrap="square">
              <a:noAutofit/>
            </a:bodyPr>
            <a:lstStyle/>
            <a:p>
              <a:pPr algn="ctr" defTabSz="791666">
                <a:defRPr/>
              </a:pPr>
              <a:r>
                <a:rPr lang="zh-CN" altLang="en-US" sz="2078" b="1" kern="0" dirty="0">
                  <a:solidFill>
                    <a:schemeClr val="tx1">
                      <a:lumMod val="75000"/>
                      <a:lumOff val="25000"/>
                    </a:schemeClr>
                  </a:solidFill>
                  <a:latin typeface="微软雅黑" pitchFamily="34" charset="-122"/>
                  <a:ea typeface="微软雅黑" pitchFamily="34" charset="-122"/>
                  <a:cs typeface="经典特宋简" pitchFamily="49" charset="-122"/>
                </a:rPr>
                <a:t>年终总结</a:t>
              </a:r>
            </a:p>
          </p:txBody>
        </p:sp>
      </p:grpSp>
      <p:grpSp>
        <p:nvGrpSpPr>
          <p:cNvPr id="14" name="组合 13"/>
          <p:cNvGrpSpPr/>
          <p:nvPr/>
        </p:nvGrpSpPr>
        <p:grpSpPr>
          <a:xfrm>
            <a:off x="5067516" y="1964494"/>
            <a:ext cx="1435192" cy="1057510"/>
            <a:chOff x="5205788" y="2025390"/>
            <a:chExt cx="1657762" cy="1221509"/>
          </a:xfrm>
        </p:grpSpPr>
        <p:sp>
          <p:nvSpPr>
            <p:cNvPr id="15" name="五边形 14"/>
            <p:cNvSpPr/>
            <p:nvPr/>
          </p:nvSpPr>
          <p:spPr>
            <a:xfrm rot="5400000">
              <a:off x="5423914" y="1807264"/>
              <a:ext cx="1221509" cy="1657762"/>
            </a:xfrm>
            <a:prstGeom prst="homePlate">
              <a:avLst/>
            </a:prstGeom>
            <a:solidFill>
              <a:schemeClr val="bg1"/>
            </a:solidFill>
            <a:ln w="25400" cap="flat" cmpd="sng" algn="ctr">
              <a:noFill/>
              <a:prstDash val="solid"/>
            </a:ln>
            <a:effectLst/>
          </p:spPr>
          <p:txBody>
            <a:bodyPr rtlCol="0" anchor="ctr"/>
            <a:lstStyle/>
            <a:p>
              <a:pPr algn="ctr" defTabSz="791666">
                <a:defRPr/>
              </a:pPr>
              <a:endParaRPr lang="zh-CN" altLang="en-US" sz="2078" kern="0">
                <a:solidFill>
                  <a:prstClr val="white"/>
                </a:solidFill>
                <a:latin typeface="Calibri"/>
                <a:ea typeface="宋体" panose="02010600030101010101" pitchFamily="2" charset="-122"/>
              </a:endParaRPr>
            </a:p>
          </p:txBody>
        </p:sp>
        <p:sp>
          <p:nvSpPr>
            <p:cNvPr id="16" name="矩形 15"/>
            <p:cNvSpPr/>
            <p:nvPr/>
          </p:nvSpPr>
          <p:spPr>
            <a:xfrm>
              <a:off x="5205788" y="2241715"/>
              <a:ext cx="1657762" cy="461665"/>
            </a:xfrm>
            <a:prstGeom prst="rect">
              <a:avLst/>
            </a:prstGeom>
          </p:spPr>
          <p:txBody>
            <a:bodyPr wrap="square">
              <a:noAutofit/>
            </a:bodyPr>
            <a:lstStyle/>
            <a:p>
              <a:pPr algn="ctr" defTabSz="791666">
                <a:defRPr/>
              </a:pPr>
              <a:r>
                <a:rPr lang="zh-CN" altLang="en-US" sz="2078" b="1" kern="0" dirty="0">
                  <a:solidFill>
                    <a:schemeClr val="tx1">
                      <a:lumMod val="75000"/>
                      <a:lumOff val="25000"/>
                    </a:schemeClr>
                  </a:solidFill>
                  <a:latin typeface="微软雅黑" pitchFamily="34" charset="-122"/>
                  <a:ea typeface="微软雅黑" pitchFamily="34" charset="-122"/>
                  <a:cs typeface="经典特宋简" pitchFamily="49" charset="-122"/>
                </a:rPr>
                <a:t>工作报告</a:t>
              </a:r>
            </a:p>
          </p:txBody>
        </p:sp>
      </p:grpSp>
      <p:cxnSp>
        <p:nvCxnSpPr>
          <p:cNvPr id="17" name="肘形连接符 16"/>
          <p:cNvCxnSpPr>
            <a:stCxn id="12" idx="1"/>
          </p:cNvCxnSpPr>
          <p:nvPr/>
        </p:nvCxnSpPr>
        <p:spPr>
          <a:xfrm rot="16200000" flipV="1">
            <a:off x="3255070" y="1241841"/>
            <a:ext cx="481767" cy="963536"/>
          </a:xfrm>
          <a:prstGeom prst="bentConnector2">
            <a:avLst/>
          </a:prstGeom>
          <a:noFill/>
          <a:ln w="9525" cap="flat" cmpd="sng" algn="ctr">
            <a:solidFill>
              <a:schemeClr val="bg1"/>
            </a:solidFill>
            <a:prstDash val="solid"/>
          </a:ln>
          <a:effectLst/>
        </p:spPr>
      </p:cxnSp>
      <p:cxnSp>
        <p:nvCxnSpPr>
          <p:cNvPr id="18" name="肘形连接符 17"/>
          <p:cNvCxnSpPr/>
          <p:nvPr/>
        </p:nvCxnSpPr>
        <p:spPr>
          <a:xfrm rot="5400000" flipH="1" flipV="1">
            <a:off x="5965326" y="1368801"/>
            <a:ext cx="481767" cy="722652"/>
          </a:xfrm>
          <a:prstGeom prst="bentConnector2">
            <a:avLst/>
          </a:prstGeom>
          <a:noFill/>
          <a:ln w="9525" cap="flat" cmpd="sng" algn="ctr">
            <a:solidFill>
              <a:schemeClr val="bg1"/>
            </a:solidFill>
            <a:prstDash val="solid"/>
          </a:ln>
          <a:effectLst/>
        </p:spPr>
      </p:cxnSp>
      <p:cxnSp>
        <p:nvCxnSpPr>
          <p:cNvPr id="20" name="肘形连接符 19"/>
          <p:cNvCxnSpPr>
            <a:stCxn id="6" idx="1"/>
          </p:cNvCxnSpPr>
          <p:nvPr/>
        </p:nvCxnSpPr>
        <p:spPr>
          <a:xfrm rot="5400000">
            <a:off x="2697597" y="3528566"/>
            <a:ext cx="421547" cy="692542"/>
          </a:xfrm>
          <a:prstGeom prst="bentConnector2">
            <a:avLst/>
          </a:prstGeom>
          <a:noFill/>
          <a:ln w="9525" cap="flat" cmpd="sng" algn="ctr">
            <a:solidFill>
              <a:schemeClr val="bg1"/>
            </a:solidFill>
            <a:prstDash val="solid"/>
          </a:ln>
          <a:effectLst/>
        </p:spPr>
      </p:cxnSp>
      <p:cxnSp>
        <p:nvCxnSpPr>
          <p:cNvPr id="21" name="肘形连接符 20"/>
          <p:cNvCxnSpPr/>
          <p:nvPr/>
        </p:nvCxnSpPr>
        <p:spPr>
          <a:xfrm rot="16200000" flipH="1">
            <a:off x="5065338" y="3540346"/>
            <a:ext cx="414995" cy="662430"/>
          </a:xfrm>
          <a:prstGeom prst="bentConnector2">
            <a:avLst/>
          </a:prstGeom>
          <a:noFill/>
          <a:ln w="9525" cap="flat" cmpd="sng" algn="ctr">
            <a:solidFill>
              <a:schemeClr val="bg1"/>
            </a:solidFill>
            <a:prstDash val="solid"/>
          </a:ln>
          <a:effectLst/>
        </p:spPr>
      </p:cxnSp>
      <p:sp>
        <p:nvSpPr>
          <p:cNvPr id="22" name="文本框 81"/>
          <p:cNvSpPr txBox="1">
            <a:spLocks noChangeArrowheads="1"/>
          </p:cNvSpPr>
          <p:nvPr/>
        </p:nvSpPr>
        <p:spPr bwMode="auto">
          <a:xfrm>
            <a:off x="993438" y="1370279"/>
            <a:ext cx="2020746" cy="841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defTabSz="791666">
              <a:spcAft>
                <a:spcPts val="519"/>
              </a:spcAft>
            </a:pPr>
            <a:r>
              <a:rPr lang="zh-CN" altLang="en-US" sz="1212" b="1" dirty="0">
                <a:solidFill>
                  <a:schemeClr val="bg1"/>
                </a:solidFill>
                <a:latin typeface="微软雅黑" pitchFamily="34" charset="-122"/>
                <a:ea typeface="微软雅黑" pitchFamily="34" charset="-122"/>
              </a:rPr>
              <a:t>输入您的标题</a:t>
            </a:r>
            <a:endParaRPr lang="en-US" altLang="zh-CN" sz="1212" b="1" dirty="0">
              <a:solidFill>
                <a:schemeClr val="bg1"/>
              </a:solidFill>
              <a:latin typeface="微软雅黑" pitchFamily="34" charset="-122"/>
              <a:ea typeface="微软雅黑" pitchFamily="34" charset="-122"/>
            </a:endParaRPr>
          </a:p>
          <a:p>
            <a:pPr algn="ctr" defTabSz="791666">
              <a:lnSpc>
                <a:spcPct val="120000"/>
              </a:lnSpc>
            </a:pPr>
            <a:r>
              <a:rPr lang="zh-CN" altLang="en-US" sz="1212" dirty="0">
                <a:solidFill>
                  <a:schemeClr val="bg1"/>
                </a:solidFill>
                <a:latin typeface="微软雅黑" pitchFamily="34" charset="-122"/>
                <a:ea typeface="微软雅黑" pitchFamily="34" charset="-122"/>
              </a:rPr>
              <a:t>此处输入您的文本请在此处输入您的文本输入您的文本</a:t>
            </a:r>
          </a:p>
        </p:txBody>
      </p:sp>
      <p:sp>
        <p:nvSpPr>
          <p:cNvPr id="23" name="文本框 81"/>
          <p:cNvSpPr txBox="1">
            <a:spLocks noChangeArrowheads="1"/>
          </p:cNvSpPr>
          <p:nvPr/>
        </p:nvSpPr>
        <p:spPr bwMode="auto">
          <a:xfrm>
            <a:off x="716063" y="3654351"/>
            <a:ext cx="1838833" cy="725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defTabSz="791666">
              <a:spcAft>
                <a:spcPts val="519"/>
              </a:spcAft>
            </a:pPr>
            <a:r>
              <a:rPr lang="zh-CN" altLang="en-US" sz="1212" b="1" dirty="0">
                <a:solidFill>
                  <a:schemeClr val="bg1"/>
                </a:solidFill>
                <a:latin typeface="微软雅黑" pitchFamily="34" charset="-122"/>
                <a:ea typeface="微软雅黑" pitchFamily="34" charset="-122"/>
              </a:rPr>
              <a:t>输入您的标题</a:t>
            </a:r>
            <a:endParaRPr lang="en-US" altLang="zh-CN" sz="1212" b="1" dirty="0">
              <a:solidFill>
                <a:schemeClr val="bg1"/>
              </a:solidFill>
              <a:latin typeface="微软雅黑" pitchFamily="34" charset="-122"/>
              <a:ea typeface="微软雅黑" pitchFamily="34" charset="-122"/>
            </a:endParaRPr>
          </a:p>
          <a:p>
            <a:pPr algn="ctr" defTabSz="791666">
              <a:lnSpc>
                <a:spcPct val="120000"/>
              </a:lnSpc>
            </a:pPr>
            <a:r>
              <a:rPr lang="zh-CN" altLang="en-US" sz="1212" dirty="0">
                <a:solidFill>
                  <a:schemeClr val="bg1"/>
                </a:solidFill>
                <a:latin typeface="微软雅黑" pitchFamily="34" charset="-122"/>
                <a:ea typeface="微软雅黑" pitchFamily="34" charset="-122"/>
              </a:rPr>
              <a:t>输入您的文本请在输入您的文本输入您的文本</a:t>
            </a:r>
          </a:p>
        </p:txBody>
      </p:sp>
      <p:sp>
        <p:nvSpPr>
          <p:cNvPr id="24" name="文本框 81"/>
          <p:cNvSpPr txBox="1">
            <a:spLocks noChangeArrowheads="1"/>
          </p:cNvSpPr>
          <p:nvPr/>
        </p:nvSpPr>
        <p:spPr bwMode="auto">
          <a:xfrm>
            <a:off x="6545081" y="1368817"/>
            <a:ext cx="1838833" cy="782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defTabSz="791666">
              <a:spcAft>
                <a:spcPts val="519"/>
              </a:spcAft>
            </a:pPr>
            <a:r>
              <a:rPr lang="zh-CN" altLang="en-US" sz="1212" b="1" dirty="0">
                <a:solidFill>
                  <a:schemeClr val="bg1"/>
                </a:solidFill>
                <a:latin typeface="微软雅黑" pitchFamily="34" charset="-122"/>
                <a:ea typeface="微软雅黑" pitchFamily="34" charset="-122"/>
              </a:rPr>
              <a:t>输入您的标题</a:t>
            </a:r>
            <a:endParaRPr lang="en-US" altLang="zh-CN" sz="1212" b="1" dirty="0">
              <a:solidFill>
                <a:schemeClr val="bg1"/>
              </a:solidFill>
              <a:latin typeface="微软雅黑" pitchFamily="34" charset="-122"/>
              <a:ea typeface="微软雅黑" pitchFamily="34" charset="-122"/>
            </a:endParaRPr>
          </a:p>
          <a:p>
            <a:pPr algn="ctr" defTabSz="791666">
              <a:lnSpc>
                <a:spcPct val="120000"/>
              </a:lnSpc>
            </a:pPr>
            <a:r>
              <a:rPr lang="zh-CN" altLang="en-US" sz="1212" dirty="0">
                <a:solidFill>
                  <a:schemeClr val="bg1"/>
                </a:solidFill>
                <a:latin typeface="微软雅黑" pitchFamily="34" charset="-122"/>
                <a:ea typeface="微软雅黑" pitchFamily="34" charset="-122"/>
              </a:rPr>
              <a:t>输入您的文本请在输入您的文本输入您的文本</a:t>
            </a:r>
          </a:p>
        </p:txBody>
      </p:sp>
      <p:sp>
        <p:nvSpPr>
          <p:cNvPr id="25" name="文本框 81"/>
          <p:cNvSpPr txBox="1">
            <a:spLocks noChangeArrowheads="1"/>
          </p:cNvSpPr>
          <p:nvPr/>
        </p:nvSpPr>
        <p:spPr bwMode="auto">
          <a:xfrm>
            <a:off x="5751423" y="3686754"/>
            <a:ext cx="2020746" cy="841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defTabSz="791666">
              <a:spcAft>
                <a:spcPts val="519"/>
              </a:spcAft>
            </a:pPr>
            <a:r>
              <a:rPr lang="zh-CN" altLang="en-US" sz="1212" b="1" dirty="0">
                <a:solidFill>
                  <a:schemeClr val="bg1"/>
                </a:solidFill>
                <a:latin typeface="微软雅黑" pitchFamily="34" charset="-122"/>
                <a:ea typeface="微软雅黑" pitchFamily="34" charset="-122"/>
              </a:rPr>
              <a:t>输入您的标题</a:t>
            </a:r>
            <a:endParaRPr lang="en-US" altLang="zh-CN" sz="1212" b="1" dirty="0">
              <a:solidFill>
                <a:schemeClr val="bg1"/>
              </a:solidFill>
              <a:latin typeface="微软雅黑" pitchFamily="34" charset="-122"/>
              <a:ea typeface="微软雅黑" pitchFamily="34" charset="-122"/>
            </a:endParaRPr>
          </a:p>
          <a:p>
            <a:pPr algn="ctr" defTabSz="791666">
              <a:lnSpc>
                <a:spcPct val="120000"/>
              </a:lnSpc>
            </a:pPr>
            <a:r>
              <a:rPr lang="zh-CN" altLang="en-US" sz="1212" dirty="0">
                <a:solidFill>
                  <a:schemeClr val="bg1"/>
                </a:solidFill>
                <a:latin typeface="微软雅黑" pitchFamily="34" charset="-122"/>
                <a:ea typeface="微软雅黑" pitchFamily="34" charset="-122"/>
              </a:rPr>
              <a:t>此处输入您的文本请在此处输入您的文本输入您的文本</a:t>
            </a:r>
          </a:p>
        </p:txBody>
      </p:sp>
    </p:spTree>
    <p:extLst>
      <p:ext uri="{BB962C8B-B14F-4D97-AF65-F5344CB8AC3E}">
        <p14:creationId xmlns:p14="http://schemas.microsoft.com/office/powerpoint/2010/main" val="68860666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 presetClass="entr" presetSubtype="4"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par>
                                <p:cTn id="16" presetID="2" presetClass="entr" presetSubtype="1" fill="hold" nodeType="withEffect">
                                  <p:stCondLst>
                                    <p:cond delay="25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ppt_x"/>
                                          </p:val>
                                        </p:tav>
                                        <p:tav tm="100000">
                                          <p:val>
                                            <p:strVal val="#ppt_x"/>
                                          </p:val>
                                        </p:tav>
                                      </p:tavLst>
                                    </p:anim>
                                    <p:anim calcmode="lin" valueType="num">
                                      <p:cBhvr additive="base">
                                        <p:cTn id="19" dur="500" fill="hold"/>
                                        <p:tgtEl>
                                          <p:spTgt spid="11"/>
                                        </p:tgtEl>
                                        <p:attrNameLst>
                                          <p:attrName>ppt_y</p:attrName>
                                        </p:attrNameLst>
                                      </p:cBhvr>
                                      <p:tavLst>
                                        <p:tav tm="0">
                                          <p:val>
                                            <p:strVal val="0-#ppt_h/2"/>
                                          </p:val>
                                        </p:tav>
                                        <p:tav tm="100000">
                                          <p:val>
                                            <p:strVal val="#ppt_y"/>
                                          </p:val>
                                        </p:tav>
                                      </p:tavLst>
                                    </p:anim>
                                  </p:childTnLst>
                                </p:cTn>
                              </p:par>
                              <p:par>
                                <p:cTn id="20" presetID="2" presetClass="entr" presetSubtype="4" fill="hold" nodeType="withEffect">
                                  <p:stCondLst>
                                    <p:cond delay="50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par>
                                <p:cTn id="24" presetID="2" presetClass="entr" presetSubtype="1" fill="hold" nodeType="withEffect">
                                  <p:stCondLst>
                                    <p:cond delay="75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ppt_x"/>
                                          </p:val>
                                        </p:tav>
                                        <p:tav tm="100000">
                                          <p:val>
                                            <p:strVal val="#ppt_x"/>
                                          </p:val>
                                        </p:tav>
                                      </p:tavLst>
                                    </p:anim>
                                    <p:anim calcmode="lin" valueType="num">
                                      <p:cBhvr additive="base">
                                        <p:cTn id="27" dur="500" fill="hold"/>
                                        <p:tgtEl>
                                          <p:spTgt spid="14"/>
                                        </p:tgtEl>
                                        <p:attrNameLst>
                                          <p:attrName>ppt_y</p:attrName>
                                        </p:attrNameLst>
                                      </p:cBhvr>
                                      <p:tavLst>
                                        <p:tav tm="0">
                                          <p:val>
                                            <p:strVal val="0-#ppt_h/2"/>
                                          </p:val>
                                        </p:tav>
                                        <p:tav tm="100000">
                                          <p:val>
                                            <p:strVal val="#ppt_y"/>
                                          </p:val>
                                        </p:tav>
                                      </p:tavLst>
                                    </p:anim>
                                  </p:childTnLst>
                                </p:cTn>
                              </p:par>
                            </p:childTnLst>
                          </p:cTn>
                        </p:par>
                        <p:par>
                          <p:cTn id="28" fill="hold">
                            <p:stCondLst>
                              <p:cond delay="2030"/>
                            </p:stCondLst>
                            <p:childTnLst>
                              <p:par>
                                <p:cTn id="29" presetID="22" presetClass="entr" presetSubtype="2"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right)">
                                      <p:cBhvr>
                                        <p:cTn id="31" dur="500"/>
                                        <p:tgtEl>
                                          <p:spTgt spid="20"/>
                                        </p:tgtEl>
                                      </p:cBhvr>
                                    </p:animEffect>
                                  </p:childTnLst>
                                </p:cTn>
                              </p:par>
                            </p:childTnLst>
                          </p:cTn>
                        </p:par>
                        <p:par>
                          <p:cTn id="32" fill="hold">
                            <p:stCondLst>
                              <p:cond delay="2530"/>
                            </p:stCondLst>
                            <p:childTnLst>
                              <p:par>
                                <p:cTn id="33" presetID="22" presetClass="entr" presetSubtype="2"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right)">
                                      <p:cBhvr>
                                        <p:cTn id="35" dur="500"/>
                                        <p:tgtEl>
                                          <p:spTgt spid="23"/>
                                        </p:tgtEl>
                                      </p:cBhvr>
                                    </p:animEffect>
                                  </p:childTnLst>
                                </p:cTn>
                              </p:par>
                            </p:childTnLst>
                          </p:cTn>
                        </p:par>
                        <p:par>
                          <p:cTn id="36" fill="hold">
                            <p:stCondLst>
                              <p:cond delay="3030"/>
                            </p:stCondLst>
                            <p:childTnLst>
                              <p:par>
                                <p:cTn id="37" presetID="22" presetClass="entr" presetSubtype="2"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right)">
                                      <p:cBhvr>
                                        <p:cTn id="39" dur="500"/>
                                        <p:tgtEl>
                                          <p:spTgt spid="17"/>
                                        </p:tgtEl>
                                      </p:cBhvr>
                                    </p:animEffect>
                                  </p:childTnLst>
                                </p:cTn>
                              </p:par>
                            </p:childTnLst>
                          </p:cTn>
                        </p:par>
                        <p:par>
                          <p:cTn id="40" fill="hold">
                            <p:stCondLst>
                              <p:cond delay="3530"/>
                            </p:stCondLst>
                            <p:childTnLst>
                              <p:par>
                                <p:cTn id="41" presetID="22" presetClass="entr" presetSubtype="2"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right)">
                                      <p:cBhvr>
                                        <p:cTn id="43" dur="500"/>
                                        <p:tgtEl>
                                          <p:spTgt spid="22"/>
                                        </p:tgtEl>
                                      </p:cBhvr>
                                    </p:animEffect>
                                  </p:childTnLst>
                                </p:cTn>
                              </p:par>
                            </p:childTnLst>
                          </p:cTn>
                        </p:par>
                        <p:par>
                          <p:cTn id="44" fill="hold">
                            <p:stCondLst>
                              <p:cond delay="4030"/>
                            </p:stCondLst>
                            <p:childTnLst>
                              <p:par>
                                <p:cTn id="45" presetID="22" presetClass="entr" presetSubtype="8"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500"/>
                                        <p:tgtEl>
                                          <p:spTgt spid="21"/>
                                        </p:tgtEl>
                                      </p:cBhvr>
                                    </p:animEffect>
                                  </p:childTnLst>
                                </p:cTn>
                              </p:par>
                            </p:childTnLst>
                          </p:cTn>
                        </p:par>
                        <p:par>
                          <p:cTn id="48" fill="hold">
                            <p:stCondLst>
                              <p:cond delay="4530"/>
                            </p:stCondLst>
                            <p:childTnLst>
                              <p:par>
                                <p:cTn id="49" presetID="22" presetClass="entr" presetSubtype="8"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left)">
                                      <p:cBhvr>
                                        <p:cTn id="51" dur="500"/>
                                        <p:tgtEl>
                                          <p:spTgt spid="25"/>
                                        </p:tgtEl>
                                      </p:cBhvr>
                                    </p:animEffect>
                                  </p:childTnLst>
                                </p:cTn>
                              </p:par>
                            </p:childTnLst>
                          </p:cTn>
                        </p:par>
                        <p:par>
                          <p:cTn id="52" fill="hold">
                            <p:stCondLst>
                              <p:cond delay="5030"/>
                            </p:stCondLst>
                            <p:childTnLst>
                              <p:par>
                                <p:cTn id="53" presetID="22" presetClass="entr" presetSubtype="8"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5530"/>
                            </p:stCondLst>
                            <p:childTnLst>
                              <p:par>
                                <p:cTn id="57" presetID="22" presetClass="entr" presetSubtype="8"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left)">
                                      <p:cBhvr>
                                        <p:cTn id="5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P spid="23"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教学设计</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cxnSp>
        <p:nvCxnSpPr>
          <p:cNvPr id="5" name="直接连接符 4"/>
          <p:cNvCxnSpPr/>
          <p:nvPr/>
        </p:nvCxnSpPr>
        <p:spPr>
          <a:xfrm>
            <a:off x="6881289" y="1931677"/>
            <a:ext cx="0" cy="1040497"/>
          </a:xfrm>
          <a:prstGeom prst="line">
            <a:avLst/>
          </a:prstGeom>
          <a:ln w="19050">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 name="椭圆 5"/>
          <p:cNvSpPr/>
          <p:nvPr/>
        </p:nvSpPr>
        <p:spPr>
          <a:xfrm>
            <a:off x="1665737" y="1571460"/>
            <a:ext cx="814023" cy="814022"/>
          </a:xfrm>
          <a:prstGeom prst="ellipse">
            <a:avLst/>
          </a:prstGeom>
          <a:solidFill>
            <a:schemeClr val="bg1"/>
          </a:solidFill>
          <a:ln w="12700" cap="flat" cmpd="sng" algn="ctr">
            <a:noFill/>
            <a:prstDash val="solid"/>
            <a:miter lim="800000"/>
          </a:ln>
          <a:effectLst/>
        </p:spPr>
        <p:txBody>
          <a:bodyPr rtlCol="0" anchor="ctr"/>
          <a:lstStyle/>
          <a:p>
            <a:pPr algn="ctr" defTabSz="791413">
              <a:defRPr/>
            </a:pPr>
            <a:endParaRPr lang="zh-CN" altLang="en-US" sz="1558" kern="0">
              <a:solidFill>
                <a:prstClr val="white"/>
              </a:solidFill>
              <a:latin typeface="微软雅黑" pitchFamily="34" charset="-122"/>
              <a:ea typeface="微软雅黑" pitchFamily="34" charset="-122"/>
            </a:endParaRPr>
          </a:p>
        </p:txBody>
      </p:sp>
      <p:sp>
        <p:nvSpPr>
          <p:cNvPr id="7" name="椭圆 6"/>
          <p:cNvSpPr/>
          <p:nvPr/>
        </p:nvSpPr>
        <p:spPr>
          <a:xfrm>
            <a:off x="3314456" y="1571460"/>
            <a:ext cx="814023" cy="814022"/>
          </a:xfrm>
          <a:prstGeom prst="ellipse">
            <a:avLst/>
          </a:prstGeom>
          <a:solidFill>
            <a:schemeClr val="bg1"/>
          </a:solidFill>
          <a:ln w="12700" cap="flat" cmpd="sng" algn="ctr">
            <a:noFill/>
            <a:prstDash val="solid"/>
            <a:miter lim="800000"/>
          </a:ln>
          <a:effectLst/>
        </p:spPr>
        <p:txBody>
          <a:bodyPr rtlCol="0" anchor="ctr"/>
          <a:lstStyle/>
          <a:p>
            <a:pPr algn="ctr" defTabSz="791413">
              <a:defRPr/>
            </a:pPr>
            <a:endParaRPr lang="zh-CN" altLang="en-US" sz="1558" kern="0">
              <a:solidFill>
                <a:prstClr val="white"/>
              </a:solidFill>
              <a:latin typeface="微软雅黑" pitchFamily="34" charset="-122"/>
              <a:ea typeface="微软雅黑" pitchFamily="34" charset="-122"/>
            </a:endParaRPr>
          </a:p>
        </p:txBody>
      </p:sp>
      <p:sp>
        <p:nvSpPr>
          <p:cNvPr id="8" name="椭圆 7"/>
          <p:cNvSpPr/>
          <p:nvPr/>
        </p:nvSpPr>
        <p:spPr>
          <a:xfrm>
            <a:off x="4871940" y="1571460"/>
            <a:ext cx="814023" cy="814022"/>
          </a:xfrm>
          <a:prstGeom prst="ellipse">
            <a:avLst/>
          </a:prstGeom>
          <a:solidFill>
            <a:schemeClr val="bg1"/>
          </a:solidFill>
          <a:ln w="12700" cap="flat" cmpd="sng" algn="ctr">
            <a:noFill/>
            <a:prstDash val="solid"/>
            <a:miter lim="800000"/>
          </a:ln>
          <a:effectLst/>
        </p:spPr>
        <p:txBody>
          <a:bodyPr rtlCol="0" anchor="ctr"/>
          <a:lstStyle/>
          <a:p>
            <a:pPr algn="ctr" defTabSz="791413">
              <a:defRPr/>
            </a:pPr>
            <a:endParaRPr lang="zh-CN" altLang="en-US" sz="1558" kern="0">
              <a:solidFill>
                <a:prstClr val="white"/>
              </a:solidFill>
              <a:latin typeface="微软雅黑" pitchFamily="34" charset="-122"/>
              <a:ea typeface="微软雅黑" pitchFamily="34" charset="-122"/>
            </a:endParaRPr>
          </a:p>
        </p:txBody>
      </p:sp>
      <p:cxnSp>
        <p:nvCxnSpPr>
          <p:cNvPr id="9" name="直接连接符 8"/>
          <p:cNvCxnSpPr/>
          <p:nvPr/>
        </p:nvCxnSpPr>
        <p:spPr>
          <a:xfrm>
            <a:off x="2590083" y="1978470"/>
            <a:ext cx="599120" cy="0"/>
          </a:xfrm>
          <a:prstGeom prst="line">
            <a:avLst/>
          </a:prstGeom>
          <a:noFill/>
          <a:ln w="19050" cap="flat" cmpd="sng" algn="ctr">
            <a:solidFill>
              <a:schemeClr val="bg1"/>
            </a:solidFill>
            <a:prstDash val="solid"/>
            <a:miter lim="800000"/>
            <a:headEnd type="none" w="med" len="med"/>
            <a:tailEnd type="triangle" w="med" len="med"/>
          </a:ln>
          <a:effectLst/>
        </p:spPr>
      </p:cxnSp>
      <p:cxnSp>
        <p:nvCxnSpPr>
          <p:cNvPr id="10" name="直接连接符 9"/>
          <p:cNvCxnSpPr/>
          <p:nvPr/>
        </p:nvCxnSpPr>
        <p:spPr>
          <a:xfrm>
            <a:off x="4238801" y="1978470"/>
            <a:ext cx="523561" cy="0"/>
          </a:xfrm>
          <a:prstGeom prst="line">
            <a:avLst/>
          </a:prstGeom>
          <a:noFill/>
          <a:ln w="19050" cap="flat" cmpd="sng" algn="ctr">
            <a:solidFill>
              <a:schemeClr val="bg1"/>
            </a:solidFill>
            <a:prstDash val="solid"/>
            <a:miter lim="800000"/>
            <a:headEnd type="none" w="med" len="med"/>
            <a:tailEnd type="triangle" w="med" len="med"/>
          </a:ln>
          <a:effectLst/>
        </p:spPr>
      </p:cxnSp>
      <p:cxnSp>
        <p:nvCxnSpPr>
          <p:cNvPr id="11" name="直接连接符 10"/>
          <p:cNvCxnSpPr/>
          <p:nvPr/>
        </p:nvCxnSpPr>
        <p:spPr>
          <a:xfrm>
            <a:off x="5762732" y="1970227"/>
            <a:ext cx="572646" cy="0"/>
          </a:xfrm>
          <a:prstGeom prst="line">
            <a:avLst/>
          </a:prstGeom>
          <a:noFill/>
          <a:ln w="19050" cap="flat" cmpd="sng" algn="ctr">
            <a:solidFill>
              <a:schemeClr val="bg1"/>
            </a:solidFill>
            <a:prstDash val="solid"/>
            <a:miter lim="800000"/>
            <a:headEnd type="none" w="med" len="med"/>
            <a:tailEnd type="triangle" w="med" len="med"/>
          </a:ln>
          <a:effectLst/>
        </p:spPr>
      </p:cxnSp>
      <p:sp>
        <p:nvSpPr>
          <p:cNvPr id="12" name="椭圆 11"/>
          <p:cNvSpPr/>
          <p:nvPr/>
        </p:nvSpPr>
        <p:spPr>
          <a:xfrm>
            <a:off x="6447707" y="1571460"/>
            <a:ext cx="814023" cy="814022"/>
          </a:xfrm>
          <a:prstGeom prst="ellipse">
            <a:avLst/>
          </a:prstGeom>
          <a:solidFill>
            <a:schemeClr val="bg1"/>
          </a:solidFill>
          <a:ln w="12700" cap="flat" cmpd="sng" algn="ctr">
            <a:noFill/>
            <a:prstDash val="solid"/>
            <a:miter lim="800000"/>
          </a:ln>
          <a:effectLst/>
        </p:spPr>
        <p:txBody>
          <a:bodyPr rtlCol="0" anchor="ctr"/>
          <a:lstStyle/>
          <a:p>
            <a:pPr algn="ctr" defTabSz="791413">
              <a:defRPr/>
            </a:pPr>
            <a:endParaRPr lang="zh-CN" altLang="en-US" sz="1558" kern="0">
              <a:solidFill>
                <a:prstClr val="white"/>
              </a:solidFill>
              <a:latin typeface="微软雅黑" pitchFamily="34" charset="-122"/>
              <a:ea typeface="微软雅黑" pitchFamily="34" charset="-122"/>
            </a:endParaRPr>
          </a:p>
        </p:txBody>
      </p:sp>
      <p:cxnSp>
        <p:nvCxnSpPr>
          <p:cNvPr id="13" name="直接连接符 12"/>
          <p:cNvCxnSpPr/>
          <p:nvPr/>
        </p:nvCxnSpPr>
        <p:spPr>
          <a:xfrm>
            <a:off x="2072749" y="1931677"/>
            <a:ext cx="0" cy="1040497"/>
          </a:xfrm>
          <a:prstGeom prst="line">
            <a:avLst/>
          </a:prstGeom>
          <a:ln w="19050">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718015" y="1931677"/>
            <a:ext cx="0" cy="1040497"/>
          </a:xfrm>
          <a:prstGeom prst="line">
            <a:avLst/>
          </a:prstGeom>
          <a:ln w="19050">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278951" y="1931677"/>
            <a:ext cx="0" cy="1040497"/>
          </a:xfrm>
          <a:prstGeom prst="line">
            <a:avLst/>
          </a:prstGeom>
          <a:ln w="19050">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1448803" y="3455493"/>
            <a:ext cx="1322520" cy="624786"/>
          </a:xfrm>
          <a:prstGeom prst="rect">
            <a:avLst/>
          </a:prstGeom>
        </p:spPr>
        <p:txBody>
          <a:bodyPr wrap="square">
            <a:spAutoFit/>
          </a:bodyPr>
          <a:lstStyle/>
          <a:p>
            <a:r>
              <a:rPr lang="zh-CN" altLang="en-US" sz="865" spc="-9" dirty="0">
                <a:solidFill>
                  <a:schemeClr val="bg1"/>
                </a:solidFill>
                <a:latin typeface="微软雅黑" pitchFamily="34" charset="-122"/>
                <a:ea typeface="微软雅黑" pitchFamily="34" charset="-122"/>
              </a:rPr>
              <a:t>请输入内容请输入文字内容请输入内容请输入文字内容请输入内容请输入文字内容</a:t>
            </a:r>
          </a:p>
        </p:txBody>
      </p:sp>
      <p:sp>
        <p:nvSpPr>
          <p:cNvPr id="17" name="矩形 16"/>
          <p:cNvSpPr/>
          <p:nvPr/>
        </p:nvSpPr>
        <p:spPr>
          <a:xfrm>
            <a:off x="3131471" y="3455493"/>
            <a:ext cx="1322520" cy="624786"/>
          </a:xfrm>
          <a:prstGeom prst="rect">
            <a:avLst/>
          </a:prstGeom>
        </p:spPr>
        <p:txBody>
          <a:bodyPr wrap="square">
            <a:spAutoFit/>
          </a:bodyPr>
          <a:lstStyle/>
          <a:p>
            <a:r>
              <a:rPr lang="zh-CN" altLang="en-US" sz="865" spc="-9" dirty="0">
                <a:solidFill>
                  <a:schemeClr val="bg1"/>
                </a:solidFill>
                <a:latin typeface="微软雅黑" pitchFamily="34" charset="-122"/>
                <a:ea typeface="微软雅黑" pitchFamily="34" charset="-122"/>
              </a:rPr>
              <a:t>请输入内容请输入文字内容请输入内容请输入文字内容请输入内容请输入文字内容</a:t>
            </a:r>
          </a:p>
        </p:txBody>
      </p:sp>
      <p:sp>
        <p:nvSpPr>
          <p:cNvPr id="18" name="矩形 17"/>
          <p:cNvSpPr/>
          <p:nvPr/>
        </p:nvSpPr>
        <p:spPr>
          <a:xfrm>
            <a:off x="4765596" y="3455493"/>
            <a:ext cx="1322520" cy="624786"/>
          </a:xfrm>
          <a:prstGeom prst="rect">
            <a:avLst/>
          </a:prstGeom>
        </p:spPr>
        <p:txBody>
          <a:bodyPr wrap="square">
            <a:spAutoFit/>
          </a:bodyPr>
          <a:lstStyle/>
          <a:p>
            <a:r>
              <a:rPr lang="zh-CN" altLang="en-US" sz="865" spc="-9" dirty="0">
                <a:solidFill>
                  <a:schemeClr val="bg1"/>
                </a:solidFill>
                <a:latin typeface="微软雅黑" pitchFamily="34" charset="-122"/>
                <a:ea typeface="微软雅黑" pitchFamily="34" charset="-122"/>
              </a:rPr>
              <a:t>请输入内容请输入文字内容请输入内容请输入文字内容请输入内容请输入文字内容</a:t>
            </a:r>
          </a:p>
        </p:txBody>
      </p:sp>
      <p:sp>
        <p:nvSpPr>
          <p:cNvPr id="20" name="矩形 19"/>
          <p:cNvSpPr/>
          <p:nvPr/>
        </p:nvSpPr>
        <p:spPr>
          <a:xfrm>
            <a:off x="6311171" y="3455493"/>
            <a:ext cx="1322520" cy="624786"/>
          </a:xfrm>
          <a:prstGeom prst="rect">
            <a:avLst/>
          </a:prstGeom>
        </p:spPr>
        <p:txBody>
          <a:bodyPr wrap="square">
            <a:spAutoFit/>
          </a:bodyPr>
          <a:lstStyle/>
          <a:p>
            <a:r>
              <a:rPr lang="zh-CN" altLang="en-US" sz="865" spc="-9" dirty="0">
                <a:solidFill>
                  <a:schemeClr val="bg1"/>
                </a:solidFill>
                <a:latin typeface="微软雅黑" pitchFamily="34" charset="-122"/>
                <a:ea typeface="微软雅黑" pitchFamily="34" charset="-122"/>
              </a:rPr>
              <a:t>请输入内容请输入文字内容请输入内容请输入文字内容请输入内容请输入文字内容</a:t>
            </a:r>
          </a:p>
        </p:txBody>
      </p:sp>
      <p:sp>
        <p:nvSpPr>
          <p:cNvPr id="21" name="文本框 35"/>
          <p:cNvSpPr txBox="1">
            <a:spLocks noChangeArrowheads="1"/>
          </p:cNvSpPr>
          <p:nvPr/>
        </p:nvSpPr>
        <p:spPr bwMode="auto">
          <a:xfrm>
            <a:off x="1638111" y="3157453"/>
            <a:ext cx="896399" cy="305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defTabSz="791413" fontAlgn="base">
              <a:lnSpc>
                <a:spcPct val="100000"/>
              </a:lnSpc>
              <a:spcBef>
                <a:spcPct val="0"/>
              </a:spcBef>
              <a:spcAft>
                <a:spcPct val="0"/>
              </a:spcAft>
              <a:buNone/>
              <a:defRPr/>
            </a:pPr>
            <a:r>
              <a:rPr lang="zh-CN" altLang="en-US" sz="1385" kern="0" dirty="0">
                <a:solidFill>
                  <a:schemeClr val="bg1"/>
                </a:solidFill>
                <a:latin typeface="微软雅黑" pitchFamily="34" charset="-122"/>
                <a:ea typeface="微软雅黑" pitchFamily="34" charset="-122"/>
              </a:rPr>
              <a:t>标题文字</a:t>
            </a:r>
          </a:p>
        </p:txBody>
      </p:sp>
      <p:sp>
        <p:nvSpPr>
          <p:cNvPr id="22" name="文本框 36"/>
          <p:cNvSpPr txBox="1">
            <a:spLocks noChangeArrowheads="1"/>
          </p:cNvSpPr>
          <p:nvPr/>
        </p:nvSpPr>
        <p:spPr bwMode="auto">
          <a:xfrm>
            <a:off x="3269891" y="3148482"/>
            <a:ext cx="896399" cy="305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defTabSz="791413" fontAlgn="base">
              <a:lnSpc>
                <a:spcPct val="100000"/>
              </a:lnSpc>
              <a:spcBef>
                <a:spcPct val="0"/>
              </a:spcBef>
              <a:spcAft>
                <a:spcPct val="0"/>
              </a:spcAft>
              <a:buNone/>
              <a:defRPr/>
            </a:pPr>
            <a:r>
              <a:rPr lang="zh-CN" altLang="en-US" sz="1385" kern="0" dirty="0">
                <a:solidFill>
                  <a:schemeClr val="bg1"/>
                </a:solidFill>
                <a:latin typeface="微软雅黑" pitchFamily="34" charset="-122"/>
                <a:ea typeface="微软雅黑" pitchFamily="34" charset="-122"/>
              </a:rPr>
              <a:t>标题文字</a:t>
            </a:r>
          </a:p>
        </p:txBody>
      </p:sp>
      <p:sp>
        <p:nvSpPr>
          <p:cNvPr id="23" name="文本框 37"/>
          <p:cNvSpPr txBox="1">
            <a:spLocks noChangeArrowheads="1"/>
          </p:cNvSpPr>
          <p:nvPr/>
        </p:nvSpPr>
        <p:spPr bwMode="auto">
          <a:xfrm>
            <a:off x="4938216" y="3148482"/>
            <a:ext cx="896399" cy="305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defTabSz="791413" fontAlgn="base">
              <a:lnSpc>
                <a:spcPct val="100000"/>
              </a:lnSpc>
              <a:spcBef>
                <a:spcPct val="0"/>
              </a:spcBef>
              <a:spcAft>
                <a:spcPct val="0"/>
              </a:spcAft>
              <a:buNone/>
              <a:defRPr/>
            </a:pPr>
            <a:r>
              <a:rPr lang="zh-CN" altLang="en-US" sz="1385" kern="0" dirty="0">
                <a:solidFill>
                  <a:schemeClr val="bg1"/>
                </a:solidFill>
                <a:latin typeface="微软雅黑" pitchFamily="34" charset="-122"/>
                <a:ea typeface="微软雅黑" pitchFamily="34" charset="-122"/>
              </a:rPr>
              <a:t>标题文字</a:t>
            </a:r>
          </a:p>
        </p:txBody>
      </p:sp>
      <p:sp>
        <p:nvSpPr>
          <p:cNvPr id="24" name="文本框 38"/>
          <p:cNvSpPr txBox="1">
            <a:spLocks noChangeArrowheads="1"/>
          </p:cNvSpPr>
          <p:nvPr/>
        </p:nvSpPr>
        <p:spPr bwMode="auto">
          <a:xfrm>
            <a:off x="6499608" y="3145013"/>
            <a:ext cx="896399" cy="305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defTabSz="791413" fontAlgn="base">
              <a:lnSpc>
                <a:spcPct val="100000"/>
              </a:lnSpc>
              <a:spcBef>
                <a:spcPct val="0"/>
              </a:spcBef>
              <a:spcAft>
                <a:spcPct val="0"/>
              </a:spcAft>
              <a:buNone/>
              <a:defRPr/>
            </a:pPr>
            <a:r>
              <a:rPr lang="zh-CN" altLang="en-US" sz="1385" kern="0" dirty="0">
                <a:solidFill>
                  <a:schemeClr val="bg1"/>
                </a:solidFill>
                <a:latin typeface="微软雅黑" pitchFamily="34" charset="-122"/>
                <a:ea typeface="微软雅黑" pitchFamily="34" charset="-122"/>
              </a:rPr>
              <a:t>标题文字</a:t>
            </a:r>
          </a:p>
        </p:txBody>
      </p:sp>
      <p:sp>
        <p:nvSpPr>
          <p:cNvPr id="25" name="文本框 39"/>
          <p:cNvSpPr txBox="1">
            <a:spLocks noChangeArrowheads="1"/>
          </p:cNvSpPr>
          <p:nvPr/>
        </p:nvSpPr>
        <p:spPr bwMode="auto">
          <a:xfrm>
            <a:off x="1742566" y="1863035"/>
            <a:ext cx="678391" cy="332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defTabSz="791413" fontAlgn="base">
              <a:lnSpc>
                <a:spcPct val="100000"/>
              </a:lnSpc>
              <a:spcBef>
                <a:spcPct val="0"/>
              </a:spcBef>
              <a:spcAft>
                <a:spcPct val="0"/>
              </a:spcAft>
              <a:buNone/>
              <a:defRPr/>
            </a:pPr>
            <a:r>
              <a:rPr lang="en-US" altLang="zh-CN" sz="1558" b="1" kern="0" dirty="0" smtClean="0">
                <a:solidFill>
                  <a:srgbClr val="7AC5C0"/>
                </a:solidFill>
                <a:latin typeface="微软雅黑" pitchFamily="34" charset="-122"/>
                <a:ea typeface="微软雅黑" pitchFamily="34" charset="-122"/>
              </a:rPr>
              <a:t>2016</a:t>
            </a:r>
            <a:endParaRPr lang="zh-CN" altLang="en-US" sz="1558" b="1" kern="0" dirty="0">
              <a:solidFill>
                <a:srgbClr val="7AC5C0"/>
              </a:solidFill>
              <a:latin typeface="微软雅黑" pitchFamily="34" charset="-122"/>
              <a:ea typeface="微软雅黑" pitchFamily="34" charset="-122"/>
            </a:endParaRPr>
          </a:p>
        </p:txBody>
      </p:sp>
      <p:sp>
        <p:nvSpPr>
          <p:cNvPr id="26" name="文本框 40"/>
          <p:cNvSpPr txBox="1">
            <a:spLocks noChangeArrowheads="1"/>
          </p:cNvSpPr>
          <p:nvPr/>
        </p:nvSpPr>
        <p:spPr bwMode="auto">
          <a:xfrm>
            <a:off x="3386413" y="1839828"/>
            <a:ext cx="678391" cy="332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defTabSz="791413" fontAlgn="base">
              <a:lnSpc>
                <a:spcPct val="100000"/>
              </a:lnSpc>
              <a:spcBef>
                <a:spcPct val="0"/>
              </a:spcBef>
              <a:spcAft>
                <a:spcPct val="0"/>
              </a:spcAft>
              <a:buNone/>
              <a:defRPr/>
            </a:pPr>
            <a:r>
              <a:rPr lang="en-US" altLang="zh-CN" sz="1558" b="1" kern="0" dirty="0" smtClean="0">
                <a:solidFill>
                  <a:srgbClr val="7AC5C0"/>
                </a:solidFill>
                <a:latin typeface="微软雅黑" pitchFamily="34" charset="-122"/>
                <a:ea typeface="微软雅黑" pitchFamily="34" charset="-122"/>
              </a:rPr>
              <a:t>2018</a:t>
            </a:r>
            <a:endParaRPr lang="zh-CN" altLang="en-US" sz="1558" b="1" kern="0" dirty="0">
              <a:solidFill>
                <a:srgbClr val="7AC5C0"/>
              </a:solidFill>
              <a:latin typeface="微软雅黑" pitchFamily="34" charset="-122"/>
              <a:ea typeface="微软雅黑" pitchFamily="34" charset="-122"/>
            </a:endParaRPr>
          </a:p>
        </p:txBody>
      </p:sp>
      <p:sp>
        <p:nvSpPr>
          <p:cNvPr id="27" name="文本框 41"/>
          <p:cNvSpPr txBox="1">
            <a:spLocks noChangeArrowheads="1"/>
          </p:cNvSpPr>
          <p:nvPr/>
        </p:nvSpPr>
        <p:spPr bwMode="auto">
          <a:xfrm>
            <a:off x="4953416" y="1818648"/>
            <a:ext cx="678391" cy="332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defTabSz="791413" fontAlgn="base">
              <a:lnSpc>
                <a:spcPct val="100000"/>
              </a:lnSpc>
              <a:spcBef>
                <a:spcPct val="0"/>
              </a:spcBef>
              <a:spcAft>
                <a:spcPct val="0"/>
              </a:spcAft>
              <a:buNone/>
              <a:defRPr/>
            </a:pPr>
            <a:r>
              <a:rPr lang="en-US" altLang="zh-CN" sz="1558" b="1" kern="0" dirty="0" smtClean="0">
                <a:solidFill>
                  <a:srgbClr val="7AC5C0"/>
                </a:solidFill>
                <a:latin typeface="微软雅黑" pitchFamily="34" charset="-122"/>
                <a:ea typeface="微软雅黑" pitchFamily="34" charset="-122"/>
              </a:rPr>
              <a:t>2019</a:t>
            </a:r>
            <a:endParaRPr lang="zh-CN" altLang="en-US" sz="1558" b="1" kern="0" dirty="0">
              <a:solidFill>
                <a:srgbClr val="7AC5C0"/>
              </a:solidFill>
              <a:latin typeface="微软雅黑" pitchFamily="34" charset="-122"/>
              <a:ea typeface="微软雅黑" pitchFamily="34" charset="-122"/>
            </a:endParaRPr>
          </a:p>
        </p:txBody>
      </p:sp>
      <p:sp>
        <p:nvSpPr>
          <p:cNvPr id="28" name="文本框 42"/>
          <p:cNvSpPr txBox="1">
            <a:spLocks noChangeArrowheads="1"/>
          </p:cNvSpPr>
          <p:nvPr/>
        </p:nvSpPr>
        <p:spPr bwMode="auto">
          <a:xfrm>
            <a:off x="6559284" y="1806726"/>
            <a:ext cx="678391" cy="332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750"/>
              </a:spcBef>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Char char="•"/>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defTabSz="791413" fontAlgn="base">
              <a:lnSpc>
                <a:spcPct val="100000"/>
              </a:lnSpc>
              <a:spcBef>
                <a:spcPct val="0"/>
              </a:spcBef>
              <a:spcAft>
                <a:spcPct val="0"/>
              </a:spcAft>
              <a:buNone/>
              <a:defRPr/>
            </a:pPr>
            <a:r>
              <a:rPr lang="en-US" altLang="zh-CN" sz="1558" b="1" kern="0" dirty="0" smtClean="0">
                <a:solidFill>
                  <a:srgbClr val="7AC5C0"/>
                </a:solidFill>
                <a:latin typeface="微软雅黑" pitchFamily="34" charset="-122"/>
                <a:ea typeface="微软雅黑" pitchFamily="34" charset="-122"/>
              </a:rPr>
              <a:t>2020</a:t>
            </a:r>
            <a:endParaRPr lang="zh-CN" altLang="en-US" sz="1558" b="1" kern="0" dirty="0">
              <a:solidFill>
                <a:srgbClr val="7AC5C0"/>
              </a:solidFill>
              <a:latin typeface="微软雅黑" pitchFamily="34" charset="-122"/>
              <a:ea typeface="微软雅黑" pitchFamily="34" charset="-122"/>
            </a:endParaRPr>
          </a:p>
        </p:txBody>
      </p:sp>
    </p:spTree>
    <p:extLst>
      <p:ext uri="{BB962C8B-B14F-4D97-AF65-F5344CB8AC3E}">
        <p14:creationId xmlns:p14="http://schemas.microsoft.com/office/powerpoint/2010/main" val="93399381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53" presetClass="entr" presetSubtype="16"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p:cTn id="55" dur="500" fill="hold"/>
                                        <p:tgtEl>
                                          <p:spTgt spid="26"/>
                                        </p:tgtEl>
                                        <p:attrNameLst>
                                          <p:attrName>ppt_w</p:attrName>
                                        </p:attrNameLst>
                                      </p:cBhvr>
                                      <p:tavLst>
                                        <p:tav tm="0">
                                          <p:val>
                                            <p:fltVal val="0"/>
                                          </p:val>
                                        </p:tav>
                                        <p:tav tm="100000">
                                          <p:val>
                                            <p:strVal val="#ppt_w"/>
                                          </p:val>
                                        </p:tav>
                                      </p:tavLst>
                                    </p:anim>
                                    <p:anim calcmode="lin" valueType="num">
                                      <p:cBhvr>
                                        <p:cTn id="56" dur="500" fill="hold"/>
                                        <p:tgtEl>
                                          <p:spTgt spid="26"/>
                                        </p:tgtEl>
                                        <p:attrNameLst>
                                          <p:attrName>ppt_h</p:attrName>
                                        </p:attrNameLst>
                                      </p:cBhvr>
                                      <p:tavLst>
                                        <p:tav tm="0">
                                          <p:val>
                                            <p:fltVal val="0"/>
                                          </p:val>
                                        </p:tav>
                                        <p:tav tm="100000">
                                          <p:val>
                                            <p:strVal val="#ppt_h"/>
                                          </p:val>
                                        </p:tav>
                                      </p:tavLst>
                                    </p:anim>
                                    <p:animEffect transition="in" filter="fade">
                                      <p:cBhvr>
                                        <p:cTn id="57" dur="500"/>
                                        <p:tgtEl>
                                          <p:spTgt spid="26"/>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p:cTn id="60" dur="500" fill="hold"/>
                                        <p:tgtEl>
                                          <p:spTgt spid="27"/>
                                        </p:tgtEl>
                                        <p:attrNameLst>
                                          <p:attrName>ppt_w</p:attrName>
                                        </p:attrNameLst>
                                      </p:cBhvr>
                                      <p:tavLst>
                                        <p:tav tm="0">
                                          <p:val>
                                            <p:fltVal val="0"/>
                                          </p:val>
                                        </p:tav>
                                        <p:tav tm="100000">
                                          <p:val>
                                            <p:strVal val="#ppt_w"/>
                                          </p:val>
                                        </p:tav>
                                      </p:tavLst>
                                    </p:anim>
                                    <p:anim calcmode="lin" valueType="num">
                                      <p:cBhvr>
                                        <p:cTn id="61" dur="500" fill="hold"/>
                                        <p:tgtEl>
                                          <p:spTgt spid="27"/>
                                        </p:tgtEl>
                                        <p:attrNameLst>
                                          <p:attrName>ppt_h</p:attrName>
                                        </p:attrNameLst>
                                      </p:cBhvr>
                                      <p:tavLst>
                                        <p:tav tm="0">
                                          <p:val>
                                            <p:fltVal val="0"/>
                                          </p:val>
                                        </p:tav>
                                        <p:tav tm="100000">
                                          <p:val>
                                            <p:strVal val="#ppt_h"/>
                                          </p:val>
                                        </p:tav>
                                      </p:tavLst>
                                    </p:anim>
                                    <p:animEffect transition="in" filter="fade">
                                      <p:cBhvr>
                                        <p:cTn id="62" dur="500"/>
                                        <p:tgtEl>
                                          <p:spTgt spid="2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 calcmode="lin" valueType="num">
                                      <p:cBhvr>
                                        <p:cTn id="65" dur="500" fill="hold"/>
                                        <p:tgtEl>
                                          <p:spTgt spid="28"/>
                                        </p:tgtEl>
                                        <p:attrNameLst>
                                          <p:attrName>ppt_w</p:attrName>
                                        </p:attrNameLst>
                                      </p:cBhvr>
                                      <p:tavLst>
                                        <p:tav tm="0">
                                          <p:val>
                                            <p:fltVal val="0"/>
                                          </p:val>
                                        </p:tav>
                                        <p:tav tm="100000">
                                          <p:val>
                                            <p:strVal val="#ppt_w"/>
                                          </p:val>
                                        </p:tav>
                                      </p:tavLst>
                                    </p:anim>
                                    <p:anim calcmode="lin" valueType="num">
                                      <p:cBhvr>
                                        <p:cTn id="66" dur="500" fill="hold"/>
                                        <p:tgtEl>
                                          <p:spTgt spid="28"/>
                                        </p:tgtEl>
                                        <p:attrNameLst>
                                          <p:attrName>ppt_h</p:attrName>
                                        </p:attrNameLst>
                                      </p:cBhvr>
                                      <p:tavLst>
                                        <p:tav tm="0">
                                          <p:val>
                                            <p:fltVal val="0"/>
                                          </p:val>
                                        </p:tav>
                                        <p:tav tm="100000">
                                          <p:val>
                                            <p:strVal val="#ppt_h"/>
                                          </p:val>
                                        </p:tav>
                                      </p:tavLst>
                                    </p:anim>
                                    <p:animEffect transition="in" filter="fade">
                                      <p:cBhvr>
                                        <p:cTn id="67" dur="500"/>
                                        <p:tgtEl>
                                          <p:spTgt spid="28"/>
                                        </p:tgtEl>
                                      </p:cBhvr>
                                    </p:animEffect>
                                  </p:childTnLst>
                                </p:cTn>
                              </p:par>
                            </p:childTnLst>
                          </p:cTn>
                        </p:par>
                      </p:childTnLst>
                    </p:cTn>
                  </p:par>
                  <p:par>
                    <p:cTn id="68" fill="hold">
                      <p:stCondLst>
                        <p:cond delay="indefinite"/>
                      </p:stCondLst>
                      <p:childTnLst>
                        <p:par>
                          <p:cTn id="69" fill="hold">
                            <p:stCondLst>
                              <p:cond delay="0"/>
                            </p:stCondLst>
                            <p:childTnLst>
                              <p:par>
                                <p:cTn id="70" presetID="47" presetClass="entr" presetSubtype="0" fill="hold" grpId="0" nodeType="click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fade">
                                      <p:cBhvr>
                                        <p:cTn id="72" dur="500"/>
                                        <p:tgtEl>
                                          <p:spTgt spid="16"/>
                                        </p:tgtEl>
                                      </p:cBhvr>
                                    </p:animEffect>
                                    <p:anim calcmode="lin" valueType="num">
                                      <p:cBhvr>
                                        <p:cTn id="73" dur="500" fill="hold"/>
                                        <p:tgtEl>
                                          <p:spTgt spid="16"/>
                                        </p:tgtEl>
                                        <p:attrNameLst>
                                          <p:attrName>ppt_x</p:attrName>
                                        </p:attrNameLst>
                                      </p:cBhvr>
                                      <p:tavLst>
                                        <p:tav tm="0">
                                          <p:val>
                                            <p:strVal val="#ppt_x"/>
                                          </p:val>
                                        </p:tav>
                                        <p:tav tm="100000">
                                          <p:val>
                                            <p:strVal val="#ppt_x"/>
                                          </p:val>
                                        </p:tav>
                                      </p:tavLst>
                                    </p:anim>
                                    <p:anim calcmode="lin" valueType="num">
                                      <p:cBhvr>
                                        <p:cTn id="74" dur="500" fill="hold"/>
                                        <p:tgtEl>
                                          <p:spTgt spid="16"/>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500"/>
                                        <p:tgtEl>
                                          <p:spTgt spid="17"/>
                                        </p:tgtEl>
                                      </p:cBhvr>
                                    </p:animEffect>
                                    <p:anim calcmode="lin" valueType="num">
                                      <p:cBhvr>
                                        <p:cTn id="78" dur="500" fill="hold"/>
                                        <p:tgtEl>
                                          <p:spTgt spid="17"/>
                                        </p:tgtEl>
                                        <p:attrNameLst>
                                          <p:attrName>ppt_x</p:attrName>
                                        </p:attrNameLst>
                                      </p:cBhvr>
                                      <p:tavLst>
                                        <p:tav tm="0">
                                          <p:val>
                                            <p:strVal val="#ppt_x"/>
                                          </p:val>
                                        </p:tav>
                                        <p:tav tm="100000">
                                          <p:val>
                                            <p:strVal val="#ppt_x"/>
                                          </p:val>
                                        </p:tav>
                                      </p:tavLst>
                                    </p:anim>
                                    <p:anim calcmode="lin" valueType="num">
                                      <p:cBhvr>
                                        <p:cTn id="79" dur="500" fill="hold"/>
                                        <p:tgtEl>
                                          <p:spTgt spid="17"/>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500"/>
                                        <p:tgtEl>
                                          <p:spTgt spid="18"/>
                                        </p:tgtEl>
                                      </p:cBhvr>
                                    </p:animEffect>
                                    <p:anim calcmode="lin" valueType="num">
                                      <p:cBhvr>
                                        <p:cTn id="83" dur="500" fill="hold"/>
                                        <p:tgtEl>
                                          <p:spTgt spid="18"/>
                                        </p:tgtEl>
                                        <p:attrNameLst>
                                          <p:attrName>ppt_x</p:attrName>
                                        </p:attrNameLst>
                                      </p:cBhvr>
                                      <p:tavLst>
                                        <p:tav tm="0">
                                          <p:val>
                                            <p:strVal val="#ppt_x"/>
                                          </p:val>
                                        </p:tav>
                                        <p:tav tm="100000">
                                          <p:val>
                                            <p:strVal val="#ppt_x"/>
                                          </p:val>
                                        </p:tav>
                                      </p:tavLst>
                                    </p:anim>
                                    <p:anim calcmode="lin" valueType="num">
                                      <p:cBhvr>
                                        <p:cTn id="84" dur="500" fill="hold"/>
                                        <p:tgtEl>
                                          <p:spTgt spid="18"/>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500"/>
                                        <p:tgtEl>
                                          <p:spTgt spid="20"/>
                                        </p:tgtEl>
                                      </p:cBhvr>
                                    </p:animEffect>
                                    <p:anim calcmode="lin" valueType="num">
                                      <p:cBhvr>
                                        <p:cTn id="88" dur="500" fill="hold"/>
                                        <p:tgtEl>
                                          <p:spTgt spid="20"/>
                                        </p:tgtEl>
                                        <p:attrNameLst>
                                          <p:attrName>ppt_x</p:attrName>
                                        </p:attrNameLst>
                                      </p:cBhvr>
                                      <p:tavLst>
                                        <p:tav tm="0">
                                          <p:val>
                                            <p:strVal val="#ppt_x"/>
                                          </p:val>
                                        </p:tav>
                                        <p:tav tm="100000">
                                          <p:val>
                                            <p:strVal val="#ppt_x"/>
                                          </p:val>
                                        </p:tav>
                                      </p:tavLst>
                                    </p:anim>
                                    <p:anim calcmode="lin" valueType="num">
                                      <p:cBhvr>
                                        <p:cTn id="89" dur="500" fill="hold"/>
                                        <p:tgtEl>
                                          <p:spTgt spid="20"/>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500"/>
                                        <p:tgtEl>
                                          <p:spTgt spid="21"/>
                                        </p:tgtEl>
                                      </p:cBhvr>
                                    </p:animEffect>
                                    <p:anim calcmode="lin" valueType="num">
                                      <p:cBhvr>
                                        <p:cTn id="93" dur="500" fill="hold"/>
                                        <p:tgtEl>
                                          <p:spTgt spid="21"/>
                                        </p:tgtEl>
                                        <p:attrNameLst>
                                          <p:attrName>ppt_x</p:attrName>
                                        </p:attrNameLst>
                                      </p:cBhvr>
                                      <p:tavLst>
                                        <p:tav tm="0">
                                          <p:val>
                                            <p:strVal val="#ppt_x"/>
                                          </p:val>
                                        </p:tav>
                                        <p:tav tm="100000">
                                          <p:val>
                                            <p:strVal val="#ppt_x"/>
                                          </p:val>
                                        </p:tav>
                                      </p:tavLst>
                                    </p:anim>
                                    <p:anim calcmode="lin" valueType="num">
                                      <p:cBhvr>
                                        <p:cTn id="94" dur="500" fill="hold"/>
                                        <p:tgtEl>
                                          <p:spTgt spid="21"/>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500"/>
                                        <p:tgtEl>
                                          <p:spTgt spid="22"/>
                                        </p:tgtEl>
                                      </p:cBhvr>
                                    </p:animEffect>
                                    <p:anim calcmode="lin" valueType="num">
                                      <p:cBhvr>
                                        <p:cTn id="98" dur="500" fill="hold"/>
                                        <p:tgtEl>
                                          <p:spTgt spid="22"/>
                                        </p:tgtEl>
                                        <p:attrNameLst>
                                          <p:attrName>ppt_x</p:attrName>
                                        </p:attrNameLst>
                                      </p:cBhvr>
                                      <p:tavLst>
                                        <p:tav tm="0">
                                          <p:val>
                                            <p:strVal val="#ppt_x"/>
                                          </p:val>
                                        </p:tav>
                                        <p:tav tm="100000">
                                          <p:val>
                                            <p:strVal val="#ppt_x"/>
                                          </p:val>
                                        </p:tav>
                                      </p:tavLst>
                                    </p:anim>
                                    <p:anim calcmode="lin" valueType="num">
                                      <p:cBhvr>
                                        <p:cTn id="99" dur="500" fill="hold"/>
                                        <p:tgtEl>
                                          <p:spTgt spid="22"/>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0"/>
                                  </p:stCondLst>
                                  <p:childTnLst>
                                    <p:set>
                                      <p:cBhvr>
                                        <p:cTn id="101" dur="1" fill="hold">
                                          <p:stCondLst>
                                            <p:cond delay="0"/>
                                          </p:stCondLst>
                                        </p:cTn>
                                        <p:tgtEl>
                                          <p:spTgt spid="23"/>
                                        </p:tgtEl>
                                        <p:attrNameLst>
                                          <p:attrName>style.visibility</p:attrName>
                                        </p:attrNameLst>
                                      </p:cBhvr>
                                      <p:to>
                                        <p:strVal val="visible"/>
                                      </p:to>
                                    </p:set>
                                    <p:animEffect transition="in" filter="fade">
                                      <p:cBhvr>
                                        <p:cTn id="102" dur="500"/>
                                        <p:tgtEl>
                                          <p:spTgt spid="23"/>
                                        </p:tgtEl>
                                      </p:cBhvr>
                                    </p:animEffect>
                                    <p:anim calcmode="lin" valueType="num">
                                      <p:cBhvr>
                                        <p:cTn id="103" dur="500" fill="hold"/>
                                        <p:tgtEl>
                                          <p:spTgt spid="23"/>
                                        </p:tgtEl>
                                        <p:attrNameLst>
                                          <p:attrName>ppt_x</p:attrName>
                                        </p:attrNameLst>
                                      </p:cBhvr>
                                      <p:tavLst>
                                        <p:tav tm="0">
                                          <p:val>
                                            <p:strVal val="#ppt_x"/>
                                          </p:val>
                                        </p:tav>
                                        <p:tav tm="100000">
                                          <p:val>
                                            <p:strVal val="#ppt_x"/>
                                          </p:val>
                                        </p:tav>
                                      </p:tavLst>
                                    </p:anim>
                                    <p:anim calcmode="lin" valueType="num">
                                      <p:cBhvr>
                                        <p:cTn id="104" dur="500" fill="hold"/>
                                        <p:tgtEl>
                                          <p:spTgt spid="23"/>
                                        </p:tgtEl>
                                        <p:attrNameLst>
                                          <p:attrName>ppt_y</p:attrName>
                                        </p:attrNameLst>
                                      </p:cBhvr>
                                      <p:tavLst>
                                        <p:tav tm="0">
                                          <p:val>
                                            <p:strVal val="#ppt_y-.1"/>
                                          </p:val>
                                        </p:tav>
                                        <p:tav tm="100000">
                                          <p:val>
                                            <p:strVal val="#ppt_y"/>
                                          </p:val>
                                        </p:tav>
                                      </p:tavLst>
                                    </p:anim>
                                  </p:childTnLst>
                                </p:cTn>
                              </p:par>
                              <p:par>
                                <p:cTn id="105" presetID="47" presetClass="entr" presetSubtype="0" fill="hold" grpId="0" nodeType="withEffect">
                                  <p:stCondLst>
                                    <p:cond delay="0"/>
                                  </p:stCondLst>
                                  <p:childTnLst>
                                    <p:set>
                                      <p:cBhvr>
                                        <p:cTn id="106" dur="1" fill="hold">
                                          <p:stCondLst>
                                            <p:cond delay="0"/>
                                          </p:stCondLst>
                                        </p:cTn>
                                        <p:tgtEl>
                                          <p:spTgt spid="24"/>
                                        </p:tgtEl>
                                        <p:attrNameLst>
                                          <p:attrName>style.visibility</p:attrName>
                                        </p:attrNameLst>
                                      </p:cBhvr>
                                      <p:to>
                                        <p:strVal val="visible"/>
                                      </p:to>
                                    </p:set>
                                    <p:animEffect transition="in" filter="fade">
                                      <p:cBhvr>
                                        <p:cTn id="107" dur="500"/>
                                        <p:tgtEl>
                                          <p:spTgt spid="24"/>
                                        </p:tgtEl>
                                      </p:cBhvr>
                                    </p:animEffect>
                                    <p:anim calcmode="lin" valueType="num">
                                      <p:cBhvr>
                                        <p:cTn id="108" dur="500" fill="hold"/>
                                        <p:tgtEl>
                                          <p:spTgt spid="24"/>
                                        </p:tgtEl>
                                        <p:attrNameLst>
                                          <p:attrName>ppt_x</p:attrName>
                                        </p:attrNameLst>
                                      </p:cBhvr>
                                      <p:tavLst>
                                        <p:tav tm="0">
                                          <p:val>
                                            <p:strVal val="#ppt_x"/>
                                          </p:val>
                                        </p:tav>
                                        <p:tav tm="100000">
                                          <p:val>
                                            <p:strVal val="#ppt_x"/>
                                          </p:val>
                                        </p:tav>
                                      </p:tavLst>
                                    </p:anim>
                                    <p:anim calcmode="lin" valueType="num">
                                      <p:cBhvr>
                                        <p:cTn id="109" dur="500" fill="hold"/>
                                        <p:tgtEl>
                                          <p:spTgt spid="24"/>
                                        </p:tgtEl>
                                        <p:attrNameLst>
                                          <p:attrName>ppt_y</p:attrName>
                                        </p:attrNameLst>
                                      </p:cBhvr>
                                      <p:tavLst>
                                        <p:tav tm="0">
                                          <p:val>
                                            <p:strVal val="#ppt_y-.1"/>
                                          </p:val>
                                        </p:tav>
                                        <p:tav tm="100000">
                                          <p:val>
                                            <p:strVal val="#ppt_y"/>
                                          </p:val>
                                        </p:tav>
                                      </p:tavLst>
                                    </p:anim>
                                  </p:childTnLst>
                                </p:cTn>
                              </p:par>
                              <p:par>
                                <p:cTn id="110" presetID="47" presetClass="entr" presetSubtype="0" fill="hold" nodeType="withEffect">
                                  <p:stCondLst>
                                    <p:cond delay="0"/>
                                  </p:stCondLst>
                                  <p:childTnLst>
                                    <p:set>
                                      <p:cBhvr>
                                        <p:cTn id="111" dur="1" fill="hold">
                                          <p:stCondLst>
                                            <p:cond delay="0"/>
                                          </p:stCondLst>
                                        </p:cTn>
                                        <p:tgtEl>
                                          <p:spTgt spid="13"/>
                                        </p:tgtEl>
                                        <p:attrNameLst>
                                          <p:attrName>style.visibility</p:attrName>
                                        </p:attrNameLst>
                                      </p:cBhvr>
                                      <p:to>
                                        <p:strVal val="visible"/>
                                      </p:to>
                                    </p:set>
                                    <p:animEffect transition="in" filter="fade">
                                      <p:cBhvr>
                                        <p:cTn id="112" dur="500"/>
                                        <p:tgtEl>
                                          <p:spTgt spid="13"/>
                                        </p:tgtEl>
                                      </p:cBhvr>
                                    </p:animEffect>
                                    <p:anim calcmode="lin" valueType="num">
                                      <p:cBhvr>
                                        <p:cTn id="113" dur="500" fill="hold"/>
                                        <p:tgtEl>
                                          <p:spTgt spid="13"/>
                                        </p:tgtEl>
                                        <p:attrNameLst>
                                          <p:attrName>ppt_x</p:attrName>
                                        </p:attrNameLst>
                                      </p:cBhvr>
                                      <p:tavLst>
                                        <p:tav tm="0">
                                          <p:val>
                                            <p:strVal val="#ppt_x"/>
                                          </p:val>
                                        </p:tav>
                                        <p:tav tm="100000">
                                          <p:val>
                                            <p:strVal val="#ppt_x"/>
                                          </p:val>
                                        </p:tav>
                                      </p:tavLst>
                                    </p:anim>
                                    <p:anim calcmode="lin" valueType="num">
                                      <p:cBhvr>
                                        <p:cTn id="114" dur="500" fill="hold"/>
                                        <p:tgtEl>
                                          <p:spTgt spid="13"/>
                                        </p:tgtEl>
                                        <p:attrNameLst>
                                          <p:attrName>ppt_y</p:attrName>
                                        </p:attrNameLst>
                                      </p:cBhvr>
                                      <p:tavLst>
                                        <p:tav tm="0">
                                          <p:val>
                                            <p:strVal val="#ppt_y-.1"/>
                                          </p:val>
                                        </p:tav>
                                        <p:tav tm="100000">
                                          <p:val>
                                            <p:strVal val="#ppt_y"/>
                                          </p:val>
                                        </p:tav>
                                      </p:tavLst>
                                    </p:anim>
                                  </p:childTnLst>
                                </p:cTn>
                              </p:par>
                              <p:par>
                                <p:cTn id="115" presetID="47" presetClass="entr" presetSubtype="0" fill="hold" nodeType="withEffect">
                                  <p:stCondLst>
                                    <p:cond delay="0"/>
                                  </p:stCondLst>
                                  <p:childTnLst>
                                    <p:set>
                                      <p:cBhvr>
                                        <p:cTn id="116" dur="1" fill="hold">
                                          <p:stCondLst>
                                            <p:cond delay="0"/>
                                          </p:stCondLst>
                                        </p:cTn>
                                        <p:tgtEl>
                                          <p:spTgt spid="14"/>
                                        </p:tgtEl>
                                        <p:attrNameLst>
                                          <p:attrName>style.visibility</p:attrName>
                                        </p:attrNameLst>
                                      </p:cBhvr>
                                      <p:to>
                                        <p:strVal val="visible"/>
                                      </p:to>
                                    </p:set>
                                    <p:animEffect transition="in" filter="fade">
                                      <p:cBhvr>
                                        <p:cTn id="117" dur="500"/>
                                        <p:tgtEl>
                                          <p:spTgt spid="14"/>
                                        </p:tgtEl>
                                      </p:cBhvr>
                                    </p:animEffect>
                                    <p:anim calcmode="lin" valueType="num">
                                      <p:cBhvr>
                                        <p:cTn id="118" dur="500" fill="hold"/>
                                        <p:tgtEl>
                                          <p:spTgt spid="14"/>
                                        </p:tgtEl>
                                        <p:attrNameLst>
                                          <p:attrName>ppt_x</p:attrName>
                                        </p:attrNameLst>
                                      </p:cBhvr>
                                      <p:tavLst>
                                        <p:tav tm="0">
                                          <p:val>
                                            <p:strVal val="#ppt_x"/>
                                          </p:val>
                                        </p:tav>
                                        <p:tav tm="100000">
                                          <p:val>
                                            <p:strVal val="#ppt_x"/>
                                          </p:val>
                                        </p:tav>
                                      </p:tavLst>
                                    </p:anim>
                                    <p:anim calcmode="lin" valueType="num">
                                      <p:cBhvr>
                                        <p:cTn id="119" dur="500" fill="hold"/>
                                        <p:tgtEl>
                                          <p:spTgt spid="14"/>
                                        </p:tgtEl>
                                        <p:attrNameLst>
                                          <p:attrName>ppt_y</p:attrName>
                                        </p:attrNameLst>
                                      </p:cBhvr>
                                      <p:tavLst>
                                        <p:tav tm="0">
                                          <p:val>
                                            <p:strVal val="#ppt_y-.1"/>
                                          </p:val>
                                        </p:tav>
                                        <p:tav tm="100000">
                                          <p:val>
                                            <p:strVal val="#ppt_y"/>
                                          </p:val>
                                        </p:tav>
                                      </p:tavLst>
                                    </p:anim>
                                  </p:childTnLst>
                                </p:cTn>
                              </p:par>
                              <p:par>
                                <p:cTn id="120" presetID="47" presetClass="entr" presetSubtype="0" fill="hold" nodeType="withEffect">
                                  <p:stCondLst>
                                    <p:cond delay="0"/>
                                  </p:stCondLst>
                                  <p:childTnLst>
                                    <p:set>
                                      <p:cBhvr>
                                        <p:cTn id="121" dur="1" fill="hold">
                                          <p:stCondLst>
                                            <p:cond delay="0"/>
                                          </p:stCondLst>
                                        </p:cTn>
                                        <p:tgtEl>
                                          <p:spTgt spid="15"/>
                                        </p:tgtEl>
                                        <p:attrNameLst>
                                          <p:attrName>style.visibility</p:attrName>
                                        </p:attrNameLst>
                                      </p:cBhvr>
                                      <p:to>
                                        <p:strVal val="visible"/>
                                      </p:to>
                                    </p:set>
                                    <p:animEffect transition="in" filter="fade">
                                      <p:cBhvr>
                                        <p:cTn id="122" dur="500"/>
                                        <p:tgtEl>
                                          <p:spTgt spid="15"/>
                                        </p:tgtEl>
                                      </p:cBhvr>
                                    </p:animEffect>
                                    <p:anim calcmode="lin" valueType="num">
                                      <p:cBhvr>
                                        <p:cTn id="123" dur="500" fill="hold"/>
                                        <p:tgtEl>
                                          <p:spTgt spid="15"/>
                                        </p:tgtEl>
                                        <p:attrNameLst>
                                          <p:attrName>ppt_x</p:attrName>
                                        </p:attrNameLst>
                                      </p:cBhvr>
                                      <p:tavLst>
                                        <p:tav tm="0">
                                          <p:val>
                                            <p:strVal val="#ppt_x"/>
                                          </p:val>
                                        </p:tav>
                                        <p:tav tm="100000">
                                          <p:val>
                                            <p:strVal val="#ppt_x"/>
                                          </p:val>
                                        </p:tav>
                                      </p:tavLst>
                                    </p:anim>
                                    <p:anim calcmode="lin" valueType="num">
                                      <p:cBhvr>
                                        <p:cTn id="124" dur="500" fill="hold"/>
                                        <p:tgtEl>
                                          <p:spTgt spid="15"/>
                                        </p:tgtEl>
                                        <p:attrNameLst>
                                          <p:attrName>ppt_y</p:attrName>
                                        </p:attrNameLst>
                                      </p:cBhvr>
                                      <p:tavLst>
                                        <p:tav tm="0">
                                          <p:val>
                                            <p:strVal val="#ppt_y-.1"/>
                                          </p:val>
                                        </p:tav>
                                        <p:tav tm="100000">
                                          <p:val>
                                            <p:strVal val="#ppt_y"/>
                                          </p:val>
                                        </p:tav>
                                      </p:tavLst>
                                    </p:anim>
                                  </p:childTnLst>
                                </p:cTn>
                              </p:par>
                              <p:par>
                                <p:cTn id="125" presetID="47" presetClass="entr" presetSubtype="0" fill="hold" nodeType="withEffect">
                                  <p:stCondLst>
                                    <p:cond delay="0"/>
                                  </p:stCondLst>
                                  <p:childTnLst>
                                    <p:set>
                                      <p:cBhvr>
                                        <p:cTn id="126" dur="1" fill="hold">
                                          <p:stCondLst>
                                            <p:cond delay="0"/>
                                          </p:stCondLst>
                                        </p:cTn>
                                        <p:tgtEl>
                                          <p:spTgt spid="5"/>
                                        </p:tgtEl>
                                        <p:attrNameLst>
                                          <p:attrName>style.visibility</p:attrName>
                                        </p:attrNameLst>
                                      </p:cBhvr>
                                      <p:to>
                                        <p:strVal val="visible"/>
                                      </p:to>
                                    </p:set>
                                    <p:animEffect transition="in" filter="fade">
                                      <p:cBhvr>
                                        <p:cTn id="127" dur="500"/>
                                        <p:tgtEl>
                                          <p:spTgt spid="5"/>
                                        </p:tgtEl>
                                      </p:cBhvr>
                                    </p:animEffect>
                                    <p:anim calcmode="lin" valueType="num">
                                      <p:cBhvr>
                                        <p:cTn id="128" dur="500" fill="hold"/>
                                        <p:tgtEl>
                                          <p:spTgt spid="5"/>
                                        </p:tgtEl>
                                        <p:attrNameLst>
                                          <p:attrName>ppt_x</p:attrName>
                                        </p:attrNameLst>
                                      </p:cBhvr>
                                      <p:tavLst>
                                        <p:tav tm="0">
                                          <p:val>
                                            <p:strVal val="#ppt_x"/>
                                          </p:val>
                                        </p:tav>
                                        <p:tav tm="100000">
                                          <p:val>
                                            <p:strVal val="#ppt_x"/>
                                          </p:val>
                                        </p:tav>
                                      </p:tavLst>
                                    </p:anim>
                                    <p:anim calcmode="lin" valueType="num">
                                      <p:cBhvr>
                                        <p:cTn id="12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6" grpId="0" animBg="1"/>
      <p:bldP spid="7" grpId="0" animBg="1"/>
      <p:bldP spid="8" grpId="0" animBg="1"/>
      <p:bldP spid="12" grpId="0" animBg="1"/>
      <p:bldP spid="16" grpId="0"/>
      <p:bldP spid="17" grpId="0"/>
      <p:bldP spid="18" grpId="0"/>
      <p:bldP spid="20" grpId="0"/>
      <p:bldP spid="21" grpId="0"/>
      <p:bldP spid="22" grpId="0"/>
      <p:bldP spid="23" grpId="0"/>
      <p:bldP spid="24" grpId="0"/>
      <p:bldP spid="25" grpId="0"/>
      <p:bldP spid="26" grpId="0"/>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教学设计</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grpSp>
        <p:nvGrpSpPr>
          <p:cNvPr id="5" name="组合 4"/>
          <p:cNvGrpSpPr/>
          <p:nvPr/>
        </p:nvGrpSpPr>
        <p:grpSpPr>
          <a:xfrm>
            <a:off x="3010488" y="1882201"/>
            <a:ext cx="1610984" cy="1919297"/>
            <a:chOff x="1827008" y="2120901"/>
            <a:chExt cx="2298700" cy="2736849"/>
          </a:xfrm>
        </p:grpSpPr>
        <p:sp>
          <p:nvSpPr>
            <p:cNvPr id="6" name="矩形 5"/>
            <p:cNvSpPr/>
            <p:nvPr/>
          </p:nvSpPr>
          <p:spPr>
            <a:xfrm>
              <a:off x="1827008" y="2120901"/>
              <a:ext cx="2298700" cy="444500"/>
            </a:xfrm>
            <a:prstGeom prst="rect">
              <a:avLst/>
            </a:prstGeom>
            <a:solidFill>
              <a:schemeClr val="bg1"/>
            </a:solidFill>
            <a:ln w="12700" cap="flat" cmpd="sng" algn="ctr">
              <a:noFill/>
              <a:prstDash val="solid"/>
              <a:miter lim="800000"/>
            </a:ln>
            <a:effectLst/>
          </p:spPr>
          <p:txBody>
            <a:bodyPr rtlCol="0" anchor="ctr"/>
            <a:lstStyle/>
            <a:p>
              <a:pPr marL="0" marR="0" lvl="0" indent="0" algn="ctr" defTabSz="593752" eaLnBrk="1" fontAlgn="auto" latinLnBrk="0" hangingPunct="1">
                <a:lnSpc>
                  <a:spcPct val="100000"/>
                </a:lnSpc>
                <a:spcBef>
                  <a:spcPts val="0"/>
                </a:spcBef>
                <a:spcAft>
                  <a:spcPts val="0"/>
                </a:spcAft>
                <a:buClrTx/>
                <a:buSzTx/>
                <a:buFontTx/>
                <a:buNone/>
                <a:tabLst/>
                <a:defRPr/>
              </a:pPr>
              <a:endParaRPr kumimoji="0" lang="zh-CN" altLang="en-US" sz="1039" b="0" i="0" u="none" strike="noStrike" kern="0" cap="none" spc="0" normalizeH="0" baseline="0" noProof="0" smtClean="0">
                <a:ln>
                  <a:noFill/>
                </a:ln>
                <a:solidFill>
                  <a:sysClr val="windowText" lastClr="000000"/>
                </a:solidFill>
                <a:effectLst/>
                <a:uLnTx/>
                <a:uFillTx/>
                <a:latin typeface="Calibri" panose="020F0502020204030204"/>
                <a:ea typeface="宋体" panose="02010600030101010101" pitchFamily="2" charset="-122"/>
              </a:endParaRPr>
            </a:p>
          </p:txBody>
        </p:sp>
        <p:sp>
          <p:nvSpPr>
            <p:cNvPr id="7" name="矩形 6"/>
            <p:cNvSpPr/>
            <p:nvPr/>
          </p:nvSpPr>
          <p:spPr>
            <a:xfrm>
              <a:off x="1827008" y="2565400"/>
              <a:ext cx="2298700" cy="2292350"/>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593752" eaLnBrk="1" fontAlgn="auto" latinLnBrk="0" hangingPunct="1">
                <a:lnSpc>
                  <a:spcPct val="100000"/>
                </a:lnSpc>
                <a:spcBef>
                  <a:spcPts val="0"/>
                </a:spcBef>
                <a:spcAft>
                  <a:spcPts val="0"/>
                </a:spcAft>
                <a:buClrTx/>
                <a:buSzTx/>
                <a:buFontTx/>
                <a:buNone/>
                <a:tabLst/>
                <a:defRPr/>
              </a:pPr>
              <a:endParaRPr kumimoji="0" lang="zh-CN" altLang="en-US" sz="1039" b="0" i="0" u="none" strike="noStrike" kern="0" cap="none" spc="0" normalizeH="0" baseline="0" noProof="0" smtClean="0">
                <a:ln>
                  <a:noFill/>
                </a:ln>
                <a:solidFill>
                  <a:sysClr val="windowText" lastClr="000000"/>
                </a:solidFill>
                <a:effectLst/>
                <a:uLnTx/>
                <a:uFillTx/>
                <a:latin typeface="Calibri" panose="020F0502020204030204"/>
                <a:ea typeface="宋体" panose="02010600030101010101" pitchFamily="2" charset="-122"/>
              </a:endParaRPr>
            </a:p>
          </p:txBody>
        </p:sp>
      </p:grpSp>
      <p:grpSp>
        <p:nvGrpSpPr>
          <p:cNvPr id="8" name="组合 7"/>
          <p:cNvGrpSpPr/>
          <p:nvPr/>
        </p:nvGrpSpPr>
        <p:grpSpPr>
          <a:xfrm>
            <a:off x="4841785" y="1882201"/>
            <a:ext cx="1610984" cy="1919297"/>
            <a:chOff x="1827008" y="2120901"/>
            <a:chExt cx="2298700" cy="2736849"/>
          </a:xfrm>
        </p:grpSpPr>
        <p:sp>
          <p:nvSpPr>
            <p:cNvPr id="9" name="矩形 8"/>
            <p:cNvSpPr/>
            <p:nvPr/>
          </p:nvSpPr>
          <p:spPr>
            <a:xfrm>
              <a:off x="1827008" y="2120901"/>
              <a:ext cx="2298700" cy="444500"/>
            </a:xfrm>
            <a:prstGeom prst="rect">
              <a:avLst/>
            </a:prstGeom>
            <a:solidFill>
              <a:schemeClr val="bg1"/>
            </a:solidFill>
            <a:ln w="12700" cap="flat" cmpd="sng" algn="ctr">
              <a:noFill/>
              <a:prstDash val="solid"/>
              <a:miter lim="800000"/>
            </a:ln>
            <a:effectLst/>
          </p:spPr>
          <p:txBody>
            <a:bodyPr rtlCol="0" anchor="ctr"/>
            <a:lstStyle/>
            <a:p>
              <a:pPr marL="0" marR="0" lvl="0" indent="0" algn="ctr" defTabSz="593752" eaLnBrk="1" fontAlgn="auto" latinLnBrk="0" hangingPunct="1">
                <a:lnSpc>
                  <a:spcPct val="100000"/>
                </a:lnSpc>
                <a:spcBef>
                  <a:spcPts val="0"/>
                </a:spcBef>
                <a:spcAft>
                  <a:spcPts val="0"/>
                </a:spcAft>
                <a:buClrTx/>
                <a:buSzTx/>
                <a:buFontTx/>
                <a:buNone/>
                <a:tabLst/>
                <a:defRPr/>
              </a:pPr>
              <a:endParaRPr kumimoji="0" lang="zh-CN" altLang="en-US" sz="1039"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10" name="矩形 9"/>
            <p:cNvSpPr/>
            <p:nvPr/>
          </p:nvSpPr>
          <p:spPr>
            <a:xfrm>
              <a:off x="1827008" y="2565400"/>
              <a:ext cx="2298700" cy="2292350"/>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593752" eaLnBrk="1" fontAlgn="auto" latinLnBrk="0" hangingPunct="1">
                <a:lnSpc>
                  <a:spcPct val="100000"/>
                </a:lnSpc>
                <a:spcBef>
                  <a:spcPts val="0"/>
                </a:spcBef>
                <a:spcAft>
                  <a:spcPts val="0"/>
                </a:spcAft>
                <a:buClrTx/>
                <a:buSzTx/>
                <a:buFontTx/>
                <a:buNone/>
                <a:tabLst/>
                <a:defRPr/>
              </a:pPr>
              <a:endParaRPr kumimoji="0" lang="zh-CN" altLang="en-US" sz="1039"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grpSp>
      <p:grpSp>
        <p:nvGrpSpPr>
          <p:cNvPr id="11" name="组合 10"/>
          <p:cNvGrpSpPr/>
          <p:nvPr/>
        </p:nvGrpSpPr>
        <p:grpSpPr>
          <a:xfrm>
            <a:off x="6673083" y="1882201"/>
            <a:ext cx="1610984" cy="1919297"/>
            <a:chOff x="1827008" y="2120901"/>
            <a:chExt cx="2298700" cy="2736849"/>
          </a:xfrm>
        </p:grpSpPr>
        <p:sp>
          <p:nvSpPr>
            <p:cNvPr id="12" name="矩形 11"/>
            <p:cNvSpPr/>
            <p:nvPr/>
          </p:nvSpPr>
          <p:spPr>
            <a:xfrm>
              <a:off x="1827008" y="2120901"/>
              <a:ext cx="2298700" cy="444500"/>
            </a:xfrm>
            <a:prstGeom prst="rect">
              <a:avLst/>
            </a:prstGeom>
            <a:solidFill>
              <a:schemeClr val="bg1"/>
            </a:solidFill>
            <a:ln w="12700" cap="flat" cmpd="sng" algn="ctr">
              <a:noFill/>
              <a:prstDash val="solid"/>
              <a:miter lim="800000"/>
            </a:ln>
            <a:effectLst/>
          </p:spPr>
          <p:txBody>
            <a:bodyPr rtlCol="0" anchor="ctr"/>
            <a:lstStyle/>
            <a:p>
              <a:pPr marL="0" marR="0" lvl="0" indent="0" algn="ctr" defTabSz="593752" eaLnBrk="1" fontAlgn="auto" latinLnBrk="0" hangingPunct="1">
                <a:lnSpc>
                  <a:spcPct val="100000"/>
                </a:lnSpc>
                <a:spcBef>
                  <a:spcPts val="0"/>
                </a:spcBef>
                <a:spcAft>
                  <a:spcPts val="0"/>
                </a:spcAft>
                <a:buClrTx/>
                <a:buSzTx/>
                <a:buFontTx/>
                <a:buNone/>
                <a:tabLst/>
                <a:defRPr/>
              </a:pPr>
              <a:endParaRPr kumimoji="0" lang="zh-CN" altLang="en-US" sz="1039"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13" name="矩形 12"/>
            <p:cNvSpPr/>
            <p:nvPr/>
          </p:nvSpPr>
          <p:spPr>
            <a:xfrm>
              <a:off x="1827008" y="2565400"/>
              <a:ext cx="2298700" cy="2292350"/>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593752" eaLnBrk="1" fontAlgn="auto" latinLnBrk="0" hangingPunct="1">
                <a:lnSpc>
                  <a:spcPct val="100000"/>
                </a:lnSpc>
                <a:spcBef>
                  <a:spcPts val="0"/>
                </a:spcBef>
                <a:spcAft>
                  <a:spcPts val="0"/>
                </a:spcAft>
                <a:buClrTx/>
                <a:buSzTx/>
                <a:buFontTx/>
                <a:buNone/>
                <a:tabLst/>
                <a:defRPr/>
              </a:pPr>
              <a:endParaRPr kumimoji="0" lang="zh-CN" altLang="en-US" sz="1039"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grpSp>
      <p:grpSp>
        <p:nvGrpSpPr>
          <p:cNvPr id="14" name="组合 13"/>
          <p:cNvGrpSpPr/>
          <p:nvPr/>
        </p:nvGrpSpPr>
        <p:grpSpPr>
          <a:xfrm>
            <a:off x="1179189" y="1882201"/>
            <a:ext cx="1610984" cy="1919297"/>
            <a:chOff x="1827008" y="2120901"/>
            <a:chExt cx="2298700" cy="2736849"/>
          </a:xfrm>
        </p:grpSpPr>
        <p:sp>
          <p:nvSpPr>
            <p:cNvPr id="15" name="矩形 14"/>
            <p:cNvSpPr/>
            <p:nvPr/>
          </p:nvSpPr>
          <p:spPr>
            <a:xfrm>
              <a:off x="1827008" y="2120901"/>
              <a:ext cx="2298700" cy="444500"/>
            </a:xfrm>
            <a:prstGeom prst="rect">
              <a:avLst/>
            </a:prstGeom>
            <a:solidFill>
              <a:schemeClr val="bg1"/>
            </a:solidFill>
            <a:ln w="12700" cap="flat" cmpd="sng" algn="ctr">
              <a:noFill/>
              <a:prstDash val="solid"/>
              <a:miter lim="800000"/>
            </a:ln>
            <a:effectLst/>
          </p:spPr>
          <p:txBody>
            <a:bodyPr rtlCol="0" anchor="ctr"/>
            <a:lstStyle/>
            <a:p>
              <a:pPr marL="0" marR="0" lvl="0" indent="0" algn="ctr" defTabSz="593752" eaLnBrk="1" fontAlgn="auto" latinLnBrk="0" hangingPunct="1">
                <a:lnSpc>
                  <a:spcPct val="100000"/>
                </a:lnSpc>
                <a:spcBef>
                  <a:spcPts val="0"/>
                </a:spcBef>
                <a:spcAft>
                  <a:spcPts val="0"/>
                </a:spcAft>
                <a:buClrTx/>
                <a:buSzTx/>
                <a:buFontTx/>
                <a:buNone/>
                <a:tabLst/>
                <a:defRPr/>
              </a:pPr>
              <a:endParaRPr kumimoji="0" lang="zh-CN" altLang="en-US" sz="1039"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16" name="矩形 15"/>
            <p:cNvSpPr/>
            <p:nvPr/>
          </p:nvSpPr>
          <p:spPr>
            <a:xfrm>
              <a:off x="1827008" y="2565400"/>
              <a:ext cx="2298700" cy="2292350"/>
            </a:xfrm>
            <a:prstGeom prst="rect">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593752" eaLnBrk="1" fontAlgn="auto" latinLnBrk="0" hangingPunct="1">
                <a:lnSpc>
                  <a:spcPct val="100000"/>
                </a:lnSpc>
                <a:spcBef>
                  <a:spcPts val="0"/>
                </a:spcBef>
                <a:spcAft>
                  <a:spcPts val="0"/>
                </a:spcAft>
                <a:buClrTx/>
                <a:buSzTx/>
                <a:buFontTx/>
                <a:buNone/>
                <a:tabLst/>
                <a:defRPr/>
              </a:pPr>
              <a:endParaRPr kumimoji="0" lang="zh-CN" altLang="en-US" sz="1039"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grpSp>
      <p:sp>
        <p:nvSpPr>
          <p:cNvPr id="17" name="文本框 29"/>
          <p:cNvSpPr txBox="1"/>
          <p:nvPr/>
        </p:nvSpPr>
        <p:spPr>
          <a:xfrm>
            <a:off x="1443143" y="1900172"/>
            <a:ext cx="1083079" cy="292259"/>
          </a:xfrm>
          <a:prstGeom prst="rect">
            <a:avLst/>
          </a:prstGeom>
          <a:noFill/>
        </p:spPr>
        <p:txBody>
          <a:bodyPr wrap="square" rtlCol="0">
            <a:spAutoFit/>
          </a:bodyPr>
          <a:lstStyle/>
          <a:p>
            <a:pPr algn="ctr" defTabSz="593752"/>
            <a:r>
              <a:rPr lang="zh-CN" altLang="en-US" sz="1299" dirty="0">
                <a:solidFill>
                  <a:srgbClr val="7AC5C0"/>
                </a:solidFill>
                <a:latin typeface="微软雅黑" panose="020B0503020204020204" pitchFamily="34" charset="-122"/>
              </a:rPr>
              <a:t>项目一</a:t>
            </a:r>
          </a:p>
        </p:txBody>
      </p:sp>
      <p:sp>
        <p:nvSpPr>
          <p:cNvPr id="18" name="文本框 30"/>
          <p:cNvSpPr txBox="1"/>
          <p:nvPr/>
        </p:nvSpPr>
        <p:spPr>
          <a:xfrm>
            <a:off x="5105738" y="1900172"/>
            <a:ext cx="1083079" cy="292259"/>
          </a:xfrm>
          <a:prstGeom prst="rect">
            <a:avLst/>
          </a:prstGeom>
          <a:noFill/>
        </p:spPr>
        <p:txBody>
          <a:bodyPr wrap="square" rtlCol="0">
            <a:spAutoFit/>
          </a:bodyPr>
          <a:lstStyle/>
          <a:p>
            <a:pPr algn="ctr" defTabSz="593752"/>
            <a:r>
              <a:rPr lang="zh-CN" altLang="en-US" sz="1299" dirty="0">
                <a:solidFill>
                  <a:srgbClr val="7AC5C0"/>
                </a:solidFill>
                <a:latin typeface="微软雅黑" panose="020B0503020204020204" pitchFamily="34" charset="-122"/>
              </a:rPr>
              <a:t>项目三</a:t>
            </a:r>
          </a:p>
        </p:txBody>
      </p:sp>
      <p:sp>
        <p:nvSpPr>
          <p:cNvPr id="20" name="文本框 31"/>
          <p:cNvSpPr txBox="1"/>
          <p:nvPr/>
        </p:nvSpPr>
        <p:spPr>
          <a:xfrm>
            <a:off x="3274440" y="1900172"/>
            <a:ext cx="1083079" cy="292259"/>
          </a:xfrm>
          <a:prstGeom prst="rect">
            <a:avLst/>
          </a:prstGeom>
          <a:noFill/>
        </p:spPr>
        <p:txBody>
          <a:bodyPr wrap="square" rtlCol="0">
            <a:spAutoFit/>
          </a:bodyPr>
          <a:lstStyle/>
          <a:p>
            <a:pPr algn="ctr" defTabSz="593752"/>
            <a:r>
              <a:rPr lang="zh-CN" altLang="en-US" sz="1299" dirty="0">
                <a:solidFill>
                  <a:srgbClr val="7AC5C0"/>
                </a:solidFill>
                <a:latin typeface="微软雅黑" panose="020B0503020204020204" pitchFamily="34" charset="-122"/>
              </a:rPr>
              <a:t>项目二</a:t>
            </a:r>
          </a:p>
        </p:txBody>
      </p:sp>
      <p:sp>
        <p:nvSpPr>
          <p:cNvPr id="21" name="文本框 32"/>
          <p:cNvSpPr txBox="1"/>
          <p:nvPr/>
        </p:nvSpPr>
        <p:spPr>
          <a:xfrm>
            <a:off x="6937036" y="1900172"/>
            <a:ext cx="1083079" cy="292259"/>
          </a:xfrm>
          <a:prstGeom prst="rect">
            <a:avLst/>
          </a:prstGeom>
          <a:noFill/>
        </p:spPr>
        <p:txBody>
          <a:bodyPr wrap="square" rtlCol="0">
            <a:spAutoFit/>
          </a:bodyPr>
          <a:lstStyle/>
          <a:p>
            <a:pPr algn="ctr" defTabSz="593752"/>
            <a:r>
              <a:rPr lang="zh-CN" altLang="en-US" sz="1299" dirty="0">
                <a:solidFill>
                  <a:srgbClr val="7AC5C0"/>
                </a:solidFill>
                <a:latin typeface="微软雅黑" panose="020B0503020204020204" pitchFamily="34" charset="-122"/>
              </a:rPr>
              <a:t>项目四</a:t>
            </a:r>
          </a:p>
        </p:txBody>
      </p:sp>
      <p:sp>
        <p:nvSpPr>
          <p:cNvPr id="22" name="文本框 33"/>
          <p:cNvSpPr txBox="1"/>
          <p:nvPr/>
        </p:nvSpPr>
        <p:spPr>
          <a:xfrm>
            <a:off x="1443142" y="2465516"/>
            <a:ext cx="1083079" cy="1371658"/>
          </a:xfrm>
          <a:prstGeom prst="rect">
            <a:avLst/>
          </a:prstGeom>
          <a:noFill/>
        </p:spPr>
        <p:txBody>
          <a:bodyPr wrap="square" rtlCol="0">
            <a:spAutoFit/>
          </a:bodyPr>
          <a:lstStyle/>
          <a:p>
            <a:pPr algn="just" defTabSz="593752"/>
            <a:r>
              <a:rPr lang="zh-CN" altLang="en-US" sz="1039" dirty="0">
                <a:solidFill>
                  <a:prstClr val="black">
                    <a:lumMod val="85000"/>
                    <a:lumOff val="15000"/>
                  </a:prstClr>
                </a:solidFill>
                <a:latin typeface="微软雅黑" panose="020B0503020204020204" pitchFamily="34" charset="-122"/>
              </a:rPr>
              <a:t>在这里添加你的文字，图片也可以，记得加满哦。在这里添加你的文字，图片也可以，记得加满哦。</a:t>
            </a:r>
          </a:p>
        </p:txBody>
      </p:sp>
      <p:sp>
        <p:nvSpPr>
          <p:cNvPr id="23" name="文本框 34"/>
          <p:cNvSpPr txBox="1"/>
          <p:nvPr/>
        </p:nvSpPr>
        <p:spPr>
          <a:xfrm>
            <a:off x="3278685" y="2465516"/>
            <a:ext cx="1083079" cy="1371658"/>
          </a:xfrm>
          <a:prstGeom prst="rect">
            <a:avLst/>
          </a:prstGeom>
          <a:noFill/>
        </p:spPr>
        <p:txBody>
          <a:bodyPr wrap="square" rtlCol="0">
            <a:spAutoFit/>
          </a:bodyPr>
          <a:lstStyle/>
          <a:p>
            <a:pPr algn="just" defTabSz="593752"/>
            <a:r>
              <a:rPr lang="zh-CN" altLang="en-US" sz="1039" dirty="0">
                <a:solidFill>
                  <a:prstClr val="black">
                    <a:lumMod val="85000"/>
                    <a:lumOff val="15000"/>
                  </a:prstClr>
                </a:solidFill>
                <a:latin typeface="微软雅黑" panose="020B0503020204020204" pitchFamily="34" charset="-122"/>
              </a:rPr>
              <a:t>在这里添加你的文字，图片也可以，记得加满哦。在这里添加你的文字，图片也可以，记得加满哦。</a:t>
            </a:r>
          </a:p>
        </p:txBody>
      </p:sp>
      <p:sp>
        <p:nvSpPr>
          <p:cNvPr id="24" name="文本框 35"/>
          <p:cNvSpPr txBox="1"/>
          <p:nvPr/>
        </p:nvSpPr>
        <p:spPr>
          <a:xfrm>
            <a:off x="5114229" y="2465516"/>
            <a:ext cx="1083079" cy="1371658"/>
          </a:xfrm>
          <a:prstGeom prst="rect">
            <a:avLst/>
          </a:prstGeom>
          <a:noFill/>
        </p:spPr>
        <p:txBody>
          <a:bodyPr wrap="square" rtlCol="0">
            <a:spAutoFit/>
          </a:bodyPr>
          <a:lstStyle/>
          <a:p>
            <a:pPr algn="just" defTabSz="593752"/>
            <a:r>
              <a:rPr lang="zh-CN" altLang="en-US" sz="1039" dirty="0">
                <a:solidFill>
                  <a:prstClr val="black">
                    <a:lumMod val="85000"/>
                    <a:lumOff val="15000"/>
                  </a:prstClr>
                </a:solidFill>
                <a:latin typeface="微软雅黑" panose="020B0503020204020204" pitchFamily="34" charset="-122"/>
              </a:rPr>
              <a:t>在这里添加你的文字，图片也可以，记得加满哦。在这里添加你的文字，图片也可以，记得加满哦。</a:t>
            </a:r>
          </a:p>
        </p:txBody>
      </p:sp>
      <p:sp>
        <p:nvSpPr>
          <p:cNvPr id="25" name="文本框 36"/>
          <p:cNvSpPr txBox="1"/>
          <p:nvPr/>
        </p:nvSpPr>
        <p:spPr>
          <a:xfrm>
            <a:off x="6949772" y="2465516"/>
            <a:ext cx="1083079" cy="1371658"/>
          </a:xfrm>
          <a:prstGeom prst="rect">
            <a:avLst/>
          </a:prstGeom>
          <a:noFill/>
        </p:spPr>
        <p:txBody>
          <a:bodyPr wrap="square" rtlCol="0">
            <a:spAutoFit/>
          </a:bodyPr>
          <a:lstStyle/>
          <a:p>
            <a:pPr algn="just" defTabSz="593752"/>
            <a:r>
              <a:rPr lang="zh-CN" altLang="en-US" sz="1039" dirty="0">
                <a:solidFill>
                  <a:prstClr val="black">
                    <a:lumMod val="85000"/>
                    <a:lumOff val="15000"/>
                  </a:prstClr>
                </a:solidFill>
                <a:latin typeface="微软雅黑" panose="020B0503020204020204" pitchFamily="34" charset="-122"/>
              </a:rPr>
              <a:t>在这里添加你的文字，图片也可以，记得加满哦。在这里添加你的文字，图片也可以，记得加满哦。</a:t>
            </a:r>
          </a:p>
        </p:txBody>
      </p:sp>
    </p:spTree>
    <p:extLst>
      <p:ext uri="{BB962C8B-B14F-4D97-AF65-F5344CB8AC3E}">
        <p14:creationId xmlns:p14="http://schemas.microsoft.com/office/powerpoint/2010/main" val="15805638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2" presetClass="entr" presetSubtype="1"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up)">
                                      <p:cBhvr>
                                        <p:cTn id="14" dur="500"/>
                                        <p:tgtEl>
                                          <p:spTgt spid="14"/>
                                        </p:tgtEl>
                                      </p:cBhvr>
                                    </p:animEffect>
                                  </p:childTnLst>
                                </p:cTn>
                              </p:par>
                            </p:childTnLst>
                          </p:cTn>
                        </p:par>
                        <p:par>
                          <p:cTn id="15" fill="hold">
                            <p:stCondLst>
                              <p:cond delay="1280"/>
                            </p:stCondLst>
                            <p:childTnLst>
                              <p:par>
                                <p:cTn id="16" presetID="22" presetClass="entr" presetSubtype="8"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childTnLst>
                          </p:cTn>
                        </p:par>
                        <p:par>
                          <p:cTn id="19" fill="hold">
                            <p:stCondLst>
                              <p:cond delay="1780"/>
                            </p:stCondLst>
                            <p:childTnLst>
                              <p:par>
                                <p:cTn id="20" presetID="2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500"/>
                                        <p:tgtEl>
                                          <p:spTgt spid="22"/>
                                        </p:tgtEl>
                                      </p:cBhvr>
                                    </p:animEffect>
                                  </p:childTnLst>
                                </p:cTn>
                              </p:par>
                            </p:childTnLst>
                          </p:cTn>
                        </p:par>
                        <p:par>
                          <p:cTn id="23" fill="hold">
                            <p:stCondLst>
                              <p:cond delay="2280"/>
                            </p:stCondLst>
                            <p:childTnLst>
                              <p:par>
                                <p:cTn id="24" presetID="22" presetClass="entr" presetSubtype="1"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up)">
                                      <p:cBhvr>
                                        <p:cTn id="26" dur="500"/>
                                        <p:tgtEl>
                                          <p:spTgt spid="5"/>
                                        </p:tgtEl>
                                      </p:cBhvr>
                                    </p:animEffect>
                                  </p:childTnLst>
                                </p:cTn>
                              </p:par>
                            </p:childTnLst>
                          </p:cTn>
                        </p:par>
                        <p:par>
                          <p:cTn id="27" fill="hold">
                            <p:stCondLst>
                              <p:cond delay="2780"/>
                            </p:stCondLst>
                            <p:childTnLst>
                              <p:par>
                                <p:cTn id="28" presetID="22" presetClass="entr" presetSubtype="8"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left)">
                                      <p:cBhvr>
                                        <p:cTn id="30" dur="500"/>
                                        <p:tgtEl>
                                          <p:spTgt spid="20"/>
                                        </p:tgtEl>
                                      </p:cBhvr>
                                    </p:animEffect>
                                  </p:childTnLst>
                                </p:cTn>
                              </p:par>
                            </p:childTnLst>
                          </p:cTn>
                        </p:par>
                        <p:par>
                          <p:cTn id="31" fill="hold">
                            <p:stCondLst>
                              <p:cond delay="3280"/>
                            </p:stCondLst>
                            <p:childTnLst>
                              <p:par>
                                <p:cTn id="32" presetID="22" presetClass="entr" presetSubtype="8"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left)">
                                      <p:cBhvr>
                                        <p:cTn id="34" dur="500"/>
                                        <p:tgtEl>
                                          <p:spTgt spid="23"/>
                                        </p:tgtEl>
                                      </p:cBhvr>
                                    </p:animEffect>
                                  </p:childTnLst>
                                </p:cTn>
                              </p:par>
                            </p:childTnLst>
                          </p:cTn>
                        </p:par>
                        <p:par>
                          <p:cTn id="35" fill="hold">
                            <p:stCondLst>
                              <p:cond delay="3780"/>
                            </p:stCondLst>
                            <p:childTnLst>
                              <p:par>
                                <p:cTn id="36" presetID="22" presetClass="entr" presetSubtype="1"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up)">
                                      <p:cBhvr>
                                        <p:cTn id="38" dur="500"/>
                                        <p:tgtEl>
                                          <p:spTgt spid="8"/>
                                        </p:tgtEl>
                                      </p:cBhvr>
                                    </p:animEffect>
                                  </p:childTnLst>
                                </p:cTn>
                              </p:par>
                            </p:childTnLst>
                          </p:cTn>
                        </p:par>
                        <p:par>
                          <p:cTn id="39" fill="hold">
                            <p:stCondLst>
                              <p:cond delay="4280"/>
                            </p:stCondLst>
                            <p:childTnLst>
                              <p:par>
                                <p:cTn id="40" presetID="22" presetClass="entr" presetSubtype="8"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4780"/>
                            </p:stCondLst>
                            <p:childTnLst>
                              <p:par>
                                <p:cTn id="44" presetID="22" presetClass="entr" presetSubtype="8"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500"/>
                                        <p:tgtEl>
                                          <p:spTgt spid="24"/>
                                        </p:tgtEl>
                                      </p:cBhvr>
                                    </p:animEffect>
                                  </p:childTnLst>
                                </p:cTn>
                              </p:par>
                            </p:childTnLst>
                          </p:cTn>
                        </p:par>
                        <p:par>
                          <p:cTn id="47" fill="hold">
                            <p:stCondLst>
                              <p:cond delay="5280"/>
                            </p:stCondLst>
                            <p:childTnLst>
                              <p:par>
                                <p:cTn id="48" presetID="22" presetClass="entr" presetSubtype="1" fill="hold"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up)">
                                      <p:cBhvr>
                                        <p:cTn id="50" dur="500"/>
                                        <p:tgtEl>
                                          <p:spTgt spid="11"/>
                                        </p:tgtEl>
                                      </p:cBhvr>
                                    </p:animEffect>
                                  </p:childTnLst>
                                </p:cTn>
                              </p:par>
                            </p:childTnLst>
                          </p:cTn>
                        </p:par>
                        <p:par>
                          <p:cTn id="51" fill="hold">
                            <p:stCondLst>
                              <p:cond delay="5780"/>
                            </p:stCondLst>
                            <p:childTnLst>
                              <p:par>
                                <p:cTn id="52" presetID="2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childTnLst>
                          </p:cTn>
                        </p:par>
                        <p:par>
                          <p:cTn id="55" fill="hold">
                            <p:stCondLst>
                              <p:cond delay="6280"/>
                            </p:stCondLst>
                            <p:childTnLst>
                              <p:par>
                                <p:cTn id="56" presetID="22" presetClass="entr" presetSubtype="8"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left)">
                                      <p:cBhvr>
                                        <p:cTn id="5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7" grpId="0"/>
      <p:bldP spid="18" grpId="0"/>
      <p:bldP spid="20" grpId="0"/>
      <p:bldP spid="21" grpId="0"/>
      <p:bldP spid="22" grpId="0"/>
      <p:bldP spid="23" grpId="0"/>
      <p:bldP spid="24"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738312" y="1425562"/>
            <a:ext cx="5259823" cy="615553"/>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4000" b="1" smtClean="0">
                <a:solidFill>
                  <a:schemeClr val="bg1"/>
                </a:solidFill>
                <a:latin typeface="微软雅黑" panose="020B0503020204020204" pitchFamily="34" charset="-122"/>
                <a:ea typeface="微软雅黑" panose="020B0503020204020204" pitchFamily="34" charset="-122"/>
              </a:rPr>
              <a:t>教学过程</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20" name="TextBox 25"/>
          <p:cNvSpPr txBox="1"/>
          <p:nvPr/>
        </p:nvSpPr>
        <p:spPr>
          <a:xfrm>
            <a:off x="2884468" y="2371726"/>
            <a:ext cx="1109085" cy="323037"/>
          </a:xfrm>
          <a:prstGeom prst="rect">
            <a:avLst/>
          </a:prstGeom>
          <a:noFill/>
        </p:spPr>
        <p:txBody>
          <a:bodyPr wrap="square" rtlCol="0">
            <a:spAutoFit/>
          </a:bodyPr>
          <a:lstStyle/>
          <a:p>
            <a:pPr defTabSz="685434" fontAlgn="base">
              <a:spcBef>
                <a:spcPct val="0"/>
              </a:spcBef>
              <a:spcAft>
                <a:spcPct val="0"/>
              </a:spcAft>
              <a:defRPr/>
            </a:pPr>
            <a:r>
              <a:rPr lang="zh-CN" altLang="en-US" sz="1499" smtClean="0">
                <a:solidFill>
                  <a:schemeClr val="bg1"/>
                </a:solidFill>
                <a:latin typeface="微软雅黑" panose="020B0503020204020204" pitchFamily="34" charset="-122"/>
                <a:ea typeface="微软雅黑" panose="020B0503020204020204" pitchFamily="34" charset="-122"/>
              </a:rPr>
              <a:t>添加标题</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1" name="TextBox 26"/>
          <p:cNvSpPr txBox="1"/>
          <p:nvPr/>
        </p:nvSpPr>
        <p:spPr>
          <a:xfrm>
            <a:off x="4487406" y="2371726"/>
            <a:ext cx="1206665" cy="323037"/>
          </a:xfrm>
          <a:prstGeom prst="rect">
            <a:avLst/>
          </a:prstGeom>
          <a:noFill/>
          <a:ln w="9525">
            <a:noFill/>
          </a:ln>
        </p:spPr>
        <p:txBody>
          <a:bodyPr>
            <a:spAutoFit/>
          </a:bodyPr>
          <a:lstStyle/>
          <a:p>
            <a:pPr defTabSz="685434" fontAlgn="base">
              <a:spcBef>
                <a:spcPct val="0"/>
              </a:spcBef>
              <a:spcAft>
                <a:spcPct val="0"/>
              </a:spcAft>
              <a:defRPr/>
            </a:pPr>
            <a:r>
              <a:rPr lang="zh-CN" altLang="en-US" sz="1499">
                <a:solidFill>
                  <a:schemeClr val="bg1"/>
                </a:solidFill>
                <a:latin typeface="微软雅黑" panose="020B0503020204020204" pitchFamily="34" charset="-122"/>
                <a:ea typeface="微软雅黑" panose="020B0503020204020204" pitchFamily="34" charset="-122"/>
              </a:rPr>
              <a:t>添加标题</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2" name="Freeform 21"/>
          <p:cNvSpPr>
            <a:spLocks noEditPoints="1"/>
          </p:cNvSpPr>
          <p:nvPr/>
        </p:nvSpPr>
        <p:spPr>
          <a:xfrm>
            <a:off x="2672648" y="242051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
        <p:nvSpPr>
          <p:cNvPr id="23" name="Freeform 22"/>
          <p:cNvSpPr>
            <a:spLocks noEditPoints="1"/>
          </p:cNvSpPr>
          <p:nvPr/>
        </p:nvSpPr>
        <p:spPr>
          <a:xfrm>
            <a:off x="4264874" y="242051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
        <p:nvSpPr>
          <p:cNvPr id="24" name="TextBox 13"/>
          <p:cNvSpPr txBox="1"/>
          <p:nvPr/>
        </p:nvSpPr>
        <p:spPr>
          <a:xfrm>
            <a:off x="6145083" y="2371726"/>
            <a:ext cx="1519637" cy="323037"/>
          </a:xfrm>
          <a:prstGeom prst="rect">
            <a:avLst/>
          </a:prstGeom>
          <a:noFill/>
          <a:ln w="9525">
            <a:noFill/>
          </a:ln>
        </p:spPr>
        <p:txBody>
          <a:bodyPr>
            <a:spAutoFit/>
          </a:bodyPr>
          <a:lstStyle/>
          <a:p>
            <a:pPr defTabSz="685434" fontAlgn="base">
              <a:spcBef>
                <a:spcPct val="0"/>
              </a:spcBef>
              <a:spcAft>
                <a:spcPct val="0"/>
              </a:spcAft>
              <a:defRPr/>
            </a:pPr>
            <a:r>
              <a:rPr lang="zh-CN" altLang="en-US" sz="1499">
                <a:solidFill>
                  <a:schemeClr val="bg1"/>
                </a:solidFill>
                <a:latin typeface="微软雅黑" panose="020B0503020204020204" pitchFamily="34" charset="-122"/>
                <a:ea typeface="微软雅黑" panose="020B0503020204020204" pitchFamily="34" charset="-122"/>
              </a:rPr>
              <a:t>添加标题</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5" name="Freeform 22"/>
          <p:cNvSpPr>
            <a:spLocks noEditPoints="1"/>
          </p:cNvSpPr>
          <p:nvPr/>
        </p:nvSpPr>
        <p:spPr>
          <a:xfrm>
            <a:off x="5921362" y="242051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
        <p:nvSpPr>
          <p:cNvPr id="26" name="TextBox 13"/>
          <p:cNvSpPr txBox="1"/>
          <p:nvPr/>
        </p:nvSpPr>
        <p:spPr>
          <a:xfrm>
            <a:off x="2882095" y="2760732"/>
            <a:ext cx="985056" cy="323037"/>
          </a:xfrm>
          <a:prstGeom prst="rect">
            <a:avLst/>
          </a:prstGeom>
          <a:noFill/>
          <a:ln w="9525">
            <a:noFill/>
          </a:ln>
        </p:spPr>
        <p:txBody>
          <a:bodyPr wrap="square">
            <a:spAutoFit/>
          </a:bodyPr>
          <a:lstStyle/>
          <a:p>
            <a:pPr defTabSz="685434" fontAlgn="base">
              <a:spcBef>
                <a:spcPct val="0"/>
              </a:spcBef>
              <a:spcAft>
                <a:spcPct val="0"/>
              </a:spcAft>
              <a:defRPr/>
            </a:pPr>
            <a:r>
              <a:rPr lang="zh-CN" altLang="en-US" sz="1499">
                <a:solidFill>
                  <a:schemeClr val="bg1"/>
                </a:solidFill>
                <a:latin typeface="微软雅黑" panose="020B0503020204020204" pitchFamily="34" charset="-122"/>
                <a:ea typeface="微软雅黑" panose="020B0503020204020204" pitchFamily="34" charset="-122"/>
              </a:rPr>
              <a:t>添加标题</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7" name="Freeform 22"/>
          <p:cNvSpPr>
            <a:spLocks noEditPoints="1"/>
          </p:cNvSpPr>
          <p:nvPr/>
        </p:nvSpPr>
        <p:spPr>
          <a:xfrm>
            <a:off x="2677423" y="2809522"/>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
        <p:nvSpPr>
          <p:cNvPr id="28" name="TextBox 13"/>
          <p:cNvSpPr txBox="1"/>
          <p:nvPr/>
        </p:nvSpPr>
        <p:spPr>
          <a:xfrm>
            <a:off x="4487406" y="2760732"/>
            <a:ext cx="1519637" cy="323037"/>
          </a:xfrm>
          <a:prstGeom prst="rect">
            <a:avLst/>
          </a:prstGeom>
          <a:noFill/>
          <a:ln w="9525">
            <a:noFill/>
          </a:ln>
        </p:spPr>
        <p:txBody>
          <a:bodyPr>
            <a:spAutoFit/>
          </a:bodyPr>
          <a:lstStyle/>
          <a:p>
            <a:pPr defTabSz="685434" fontAlgn="base">
              <a:spcBef>
                <a:spcPct val="0"/>
              </a:spcBef>
              <a:spcAft>
                <a:spcPct val="0"/>
              </a:spcAft>
              <a:defRPr/>
            </a:pPr>
            <a:r>
              <a:rPr lang="zh-CN" altLang="en-US" sz="1499">
                <a:solidFill>
                  <a:schemeClr val="bg1"/>
                </a:solidFill>
                <a:latin typeface="微软雅黑" panose="020B0503020204020204" pitchFamily="34" charset="-122"/>
                <a:ea typeface="微软雅黑" panose="020B0503020204020204" pitchFamily="34" charset="-122"/>
              </a:rPr>
              <a:t>添加标题</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9" name="Freeform 22"/>
          <p:cNvSpPr>
            <a:spLocks noEditPoints="1"/>
          </p:cNvSpPr>
          <p:nvPr/>
        </p:nvSpPr>
        <p:spPr>
          <a:xfrm>
            <a:off x="4273210" y="2809522"/>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Tree>
    <p:extLst>
      <p:ext uri="{BB962C8B-B14F-4D97-AF65-F5344CB8AC3E}">
        <p14:creationId xmlns:p14="http://schemas.microsoft.com/office/powerpoint/2010/main" val="104517706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 presetClass="entr" presetSubtype="12"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500" fill="hold"/>
                                        <p:tgtEl>
                                          <p:spTgt spid="22"/>
                                        </p:tgtEl>
                                        <p:attrNameLst>
                                          <p:attrName>ppt_x</p:attrName>
                                        </p:attrNameLst>
                                      </p:cBhvr>
                                      <p:tavLst>
                                        <p:tav tm="0">
                                          <p:val>
                                            <p:strVal val="0-#ppt_w/2"/>
                                          </p:val>
                                        </p:tav>
                                        <p:tav tm="100000">
                                          <p:val>
                                            <p:strVal val="#ppt_x"/>
                                          </p:val>
                                        </p:tav>
                                      </p:tavLst>
                                    </p:anim>
                                    <p:anim calcmode="lin" valueType="num">
                                      <p:cBhvr additive="base">
                                        <p:cTn id="15" dur="500" fill="hold"/>
                                        <p:tgtEl>
                                          <p:spTgt spid="22"/>
                                        </p:tgtEl>
                                        <p:attrNameLst>
                                          <p:attrName>ppt_y</p:attrName>
                                        </p:attrNameLst>
                                      </p:cBhvr>
                                      <p:tavLst>
                                        <p:tav tm="0">
                                          <p:val>
                                            <p:strVal val="1+#ppt_h/2"/>
                                          </p:val>
                                        </p:tav>
                                        <p:tav tm="100000">
                                          <p:val>
                                            <p:strVal val="#ppt_y"/>
                                          </p:val>
                                        </p:tav>
                                      </p:tavLst>
                                    </p:anim>
                                  </p:childTnLst>
                                </p:cTn>
                              </p:par>
                              <p:par>
                                <p:cTn id="16" presetID="2" presetClass="entr" presetSubtype="12" fill="hold" nodeType="withEffect">
                                  <p:stCondLst>
                                    <p:cond delay="10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0-#ppt_w/2"/>
                                          </p:val>
                                        </p:tav>
                                        <p:tav tm="100000">
                                          <p:val>
                                            <p:strVal val="#ppt_x"/>
                                          </p:val>
                                        </p:tav>
                                      </p:tavLst>
                                    </p:anim>
                                    <p:anim calcmode="lin" valueType="num">
                                      <p:cBhvr additive="base">
                                        <p:cTn id="19" dur="500" fill="hold"/>
                                        <p:tgtEl>
                                          <p:spTgt spid="23"/>
                                        </p:tgtEl>
                                        <p:attrNameLst>
                                          <p:attrName>ppt_y</p:attrName>
                                        </p:attrNameLst>
                                      </p:cBhvr>
                                      <p:tavLst>
                                        <p:tav tm="0">
                                          <p:val>
                                            <p:strVal val="1+#ppt_h/2"/>
                                          </p:val>
                                        </p:tav>
                                        <p:tav tm="100000">
                                          <p:val>
                                            <p:strVal val="#ppt_y"/>
                                          </p:val>
                                        </p:tav>
                                      </p:tavLst>
                                    </p:anim>
                                  </p:childTnLst>
                                </p:cTn>
                              </p:par>
                              <p:par>
                                <p:cTn id="20" presetID="2" presetClass="entr" presetSubtype="12" fill="hold" nodeType="withEffect">
                                  <p:stCondLst>
                                    <p:cond delay="10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0-#ppt_w/2"/>
                                          </p:val>
                                        </p:tav>
                                        <p:tav tm="100000">
                                          <p:val>
                                            <p:strVal val="#ppt_x"/>
                                          </p:val>
                                        </p:tav>
                                      </p:tavLst>
                                    </p:anim>
                                    <p:anim calcmode="lin" valueType="num">
                                      <p:cBhvr additive="base">
                                        <p:cTn id="23" dur="500" fill="hold"/>
                                        <p:tgtEl>
                                          <p:spTgt spid="25"/>
                                        </p:tgtEl>
                                        <p:attrNameLst>
                                          <p:attrName>ppt_y</p:attrName>
                                        </p:attrNameLst>
                                      </p:cBhvr>
                                      <p:tavLst>
                                        <p:tav tm="0">
                                          <p:val>
                                            <p:strVal val="1+#ppt_h/2"/>
                                          </p:val>
                                        </p:tav>
                                        <p:tav tm="100000">
                                          <p:val>
                                            <p:strVal val="#ppt_y"/>
                                          </p:val>
                                        </p:tav>
                                      </p:tavLst>
                                    </p:anim>
                                  </p:childTnLst>
                                </p:cTn>
                              </p:par>
                              <p:par>
                                <p:cTn id="24" presetID="2" presetClass="entr" presetSubtype="12" fill="hold" nodeType="withEffect">
                                  <p:stCondLst>
                                    <p:cond delay="10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500" fill="hold"/>
                                        <p:tgtEl>
                                          <p:spTgt spid="27"/>
                                        </p:tgtEl>
                                        <p:attrNameLst>
                                          <p:attrName>ppt_x</p:attrName>
                                        </p:attrNameLst>
                                      </p:cBhvr>
                                      <p:tavLst>
                                        <p:tav tm="0">
                                          <p:val>
                                            <p:strVal val="0-#ppt_w/2"/>
                                          </p:val>
                                        </p:tav>
                                        <p:tav tm="100000">
                                          <p:val>
                                            <p:strVal val="#ppt_x"/>
                                          </p:val>
                                        </p:tav>
                                      </p:tavLst>
                                    </p:anim>
                                    <p:anim calcmode="lin" valueType="num">
                                      <p:cBhvr additive="base">
                                        <p:cTn id="27" dur="500" fill="hold"/>
                                        <p:tgtEl>
                                          <p:spTgt spid="27"/>
                                        </p:tgtEl>
                                        <p:attrNameLst>
                                          <p:attrName>ppt_y</p:attrName>
                                        </p:attrNameLst>
                                      </p:cBhvr>
                                      <p:tavLst>
                                        <p:tav tm="0">
                                          <p:val>
                                            <p:strVal val="1+#ppt_h/2"/>
                                          </p:val>
                                        </p:tav>
                                        <p:tav tm="100000">
                                          <p:val>
                                            <p:strVal val="#ppt_y"/>
                                          </p:val>
                                        </p:tav>
                                      </p:tavLst>
                                    </p:anim>
                                  </p:childTnLst>
                                </p:cTn>
                              </p:par>
                              <p:par>
                                <p:cTn id="28" presetID="2" presetClass="entr" presetSubtype="12" fill="hold" nodeType="withEffect">
                                  <p:stCondLst>
                                    <p:cond delay="10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0-#ppt_w/2"/>
                                          </p:val>
                                        </p:tav>
                                        <p:tav tm="100000">
                                          <p:val>
                                            <p:strVal val="#ppt_x"/>
                                          </p:val>
                                        </p:tav>
                                      </p:tavLst>
                                    </p:anim>
                                    <p:anim calcmode="lin" valueType="num">
                                      <p:cBhvr additive="base">
                                        <p:cTn id="31" dur="500" fill="hold"/>
                                        <p:tgtEl>
                                          <p:spTgt spid="29"/>
                                        </p:tgtEl>
                                        <p:attrNameLst>
                                          <p:attrName>ppt_y</p:attrName>
                                        </p:attrNameLst>
                                      </p:cBhvr>
                                      <p:tavLst>
                                        <p:tav tm="0">
                                          <p:val>
                                            <p:strVal val="1+#ppt_h/2"/>
                                          </p:val>
                                        </p:tav>
                                        <p:tav tm="100000">
                                          <p:val>
                                            <p:strVal val="#ppt_y"/>
                                          </p:val>
                                        </p:tav>
                                      </p:tavLst>
                                    </p:anim>
                                  </p:childTnLst>
                                </p:cTn>
                              </p:par>
                            </p:childTnLst>
                          </p:cTn>
                        </p:par>
                        <p:par>
                          <p:cTn id="32" fill="hold">
                            <p:stCondLst>
                              <p:cond delay="138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left)">
                                      <p:cBhvr>
                                        <p:cTn id="41" dur="500"/>
                                        <p:tgtEl>
                                          <p:spTgt spid="2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left)">
                                      <p:cBhvr>
                                        <p:cTn id="44" dur="500"/>
                                        <p:tgtEl>
                                          <p:spTgt spid="2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4" grpId="0"/>
      <p:bldP spid="26"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教学过程</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sp>
        <p:nvSpPr>
          <p:cNvPr id="5" name="矩形 4"/>
          <p:cNvSpPr/>
          <p:nvPr/>
        </p:nvSpPr>
        <p:spPr>
          <a:xfrm>
            <a:off x="1166681" y="1339283"/>
            <a:ext cx="1609508" cy="112177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593775" eaLnBrk="1" fontAlgn="auto" latinLnBrk="0" hangingPunct="1">
              <a:lnSpc>
                <a:spcPct val="100000"/>
              </a:lnSpc>
              <a:spcBef>
                <a:spcPts val="0"/>
              </a:spcBef>
              <a:spcAft>
                <a:spcPts val="0"/>
              </a:spcAft>
              <a:buClrTx/>
              <a:buSzTx/>
              <a:buFontTx/>
              <a:buNone/>
              <a:tabLst/>
              <a:defRPr/>
            </a:pPr>
            <a:endParaRPr kumimoji="0" lang="zh-CN" altLang="en-US" sz="876"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6" name="矩形 5"/>
          <p:cNvSpPr/>
          <p:nvPr/>
        </p:nvSpPr>
        <p:spPr>
          <a:xfrm>
            <a:off x="1166681" y="2467947"/>
            <a:ext cx="1609508" cy="311605"/>
          </a:xfrm>
          <a:prstGeom prst="rect">
            <a:avLst/>
          </a:prstGeom>
          <a:solidFill>
            <a:schemeClr val="bg1"/>
          </a:solidFill>
          <a:ln w="12700" cap="flat" cmpd="sng" algn="ctr">
            <a:noFill/>
            <a:prstDash val="solid"/>
            <a:miter lim="800000"/>
          </a:ln>
          <a:effectLst/>
        </p:spPr>
        <p:txBody>
          <a:bodyPr rtlCol="0" anchor="ctr"/>
          <a:lstStyle/>
          <a:p>
            <a:pPr marL="0" marR="0" lvl="0" indent="0" algn="ctr" defTabSz="593775" eaLnBrk="1" fontAlgn="auto" latinLnBrk="0" hangingPunct="1">
              <a:lnSpc>
                <a:spcPct val="100000"/>
              </a:lnSpc>
              <a:spcBef>
                <a:spcPts val="0"/>
              </a:spcBef>
              <a:spcAft>
                <a:spcPts val="0"/>
              </a:spcAft>
              <a:buClrTx/>
              <a:buSzTx/>
              <a:buFontTx/>
              <a:buNone/>
              <a:tabLst/>
              <a:defRPr/>
            </a:pPr>
            <a:endParaRPr kumimoji="0" lang="zh-CN" altLang="en-US" sz="876"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7" name="TextBox 7"/>
          <p:cNvSpPr txBox="1"/>
          <p:nvPr/>
        </p:nvSpPr>
        <p:spPr>
          <a:xfrm>
            <a:off x="1611941" y="2473999"/>
            <a:ext cx="521297" cy="227113"/>
          </a:xfrm>
          <a:prstGeom prst="rect">
            <a:avLst/>
          </a:prstGeom>
          <a:noFill/>
        </p:spPr>
        <p:txBody>
          <a:bodyPr wrap="none" rtlCol="0">
            <a:spAutoFit/>
          </a:bodyPr>
          <a:lstStyle/>
          <a:p>
            <a:pPr defTabSz="593775"/>
            <a:r>
              <a:rPr lang="zh-CN" altLang="en-US" sz="876" dirty="0">
                <a:solidFill>
                  <a:srgbClr val="7AC5C0"/>
                </a:solidFill>
                <a:ea typeface="宋体" panose="02010600030101010101" pitchFamily="2" charset="-122"/>
              </a:rPr>
              <a:t>标题一</a:t>
            </a:r>
          </a:p>
        </p:txBody>
      </p:sp>
      <p:sp>
        <p:nvSpPr>
          <p:cNvPr id="8" name="TextBox 8"/>
          <p:cNvSpPr txBox="1"/>
          <p:nvPr/>
        </p:nvSpPr>
        <p:spPr>
          <a:xfrm>
            <a:off x="1093520" y="2897308"/>
            <a:ext cx="1744989" cy="1304203"/>
          </a:xfrm>
          <a:prstGeom prst="rect">
            <a:avLst/>
          </a:prstGeom>
          <a:noFill/>
        </p:spPr>
        <p:txBody>
          <a:bodyPr wrap="square" rtlCol="0">
            <a:spAutoFit/>
          </a:bodyPr>
          <a:lstStyle/>
          <a:p>
            <a:pPr defTabSz="593775">
              <a:lnSpc>
                <a:spcPct val="150000"/>
              </a:lnSpc>
            </a:pPr>
            <a:r>
              <a:rPr lang="zh-CN" altLang="en-US" sz="1050" dirty="0">
                <a:solidFill>
                  <a:schemeClr val="bg1"/>
                </a:solidFill>
                <a:ea typeface="宋体" panose="02010600030101010101" pitchFamily="2" charset="-122"/>
              </a:rPr>
              <a:t>这里输入简单的文字概述里输入简单文字概述这里简单输入简单文字概述输入简单文字概述输入简单文字概述</a:t>
            </a:r>
            <a:endParaRPr lang="en-US" altLang="zh-CN" sz="1050" dirty="0">
              <a:solidFill>
                <a:schemeClr val="bg1"/>
              </a:solidFill>
              <a:ea typeface="宋体" panose="02010600030101010101" pitchFamily="2" charset="-122"/>
            </a:endParaRPr>
          </a:p>
        </p:txBody>
      </p:sp>
      <p:sp>
        <p:nvSpPr>
          <p:cNvPr id="9" name="矩形 8"/>
          <p:cNvSpPr/>
          <p:nvPr/>
        </p:nvSpPr>
        <p:spPr>
          <a:xfrm>
            <a:off x="2984829" y="1339283"/>
            <a:ext cx="1609508" cy="112177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593775" eaLnBrk="1" fontAlgn="auto" latinLnBrk="0" hangingPunct="1">
              <a:lnSpc>
                <a:spcPct val="100000"/>
              </a:lnSpc>
              <a:spcBef>
                <a:spcPts val="0"/>
              </a:spcBef>
              <a:spcAft>
                <a:spcPts val="0"/>
              </a:spcAft>
              <a:buClrTx/>
              <a:buSzTx/>
              <a:buFontTx/>
              <a:buNone/>
              <a:tabLst/>
              <a:defRPr/>
            </a:pPr>
            <a:endParaRPr kumimoji="0" lang="zh-CN" altLang="en-US" sz="876"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10" name="矩形 9"/>
          <p:cNvSpPr/>
          <p:nvPr/>
        </p:nvSpPr>
        <p:spPr>
          <a:xfrm>
            <a:off x="2984829" y="2461060"/>
            <a:ext cx="1609508" cy="311605"/>
          </a:xfrm>
          <a:prstGeom prst="rect">
            <a:avLst/>
          </a:prstGeom>
          <a:solidFill>
            <a:schemeClr val="bg1"/>
          </a:solidFill>
          <a:ln w="12700" cap="flat" cmpd="sng" algn="ctr">
            <a:noFill/>
            <a:prstDash val="solid"/>
            <a:miter lim="800000"/>
          </a:ln>
          <a:effectLst/>
        </p:spPr>
        <p:txBody>
          <a:bodyPr rtlCol="0" anchor="ctr"/>
          <a:lstStyle/>
          <a:p>
            <a:pPr marL="0" marR="0" lvl="0" indent="0" algn="ctr" defTabSz="593775" eaLnBrk="1" fontAlgn="auto" latinLnBrk="0" hangingPunct="1">
              <a:lnSpc>
                <a:spcPct val="100000"/>
              </a:lnSpc>
              <a:spcBef>
                <a:spcPts val="0"/>
              </a:spcBef>
              <a:spcAft>
                <a:spcPts val="0"/>
              </a:spcAft>
              <a:buClrTx/>
              <a:buSzTx/>
              <a:buFontTx/>
              <a:buNone/>
              <a:tabLst/>
              <a:defRPr/>
            </a:pPr>
            <a:endParaRPr kumimoji="0" lang="zh-CN" altLang="en-US" sz="876"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11" name="TextBox 11"/>
          <p:cNvSpPr txBox="1"/>
          <p:nvPr/>
        </p:nvSpPr>
        <p:spPr>
          <a:xfrm>
            <a:off x="3461720" y="2456707"/>
            <a:ext cx="521297" cy="227113"/>
          </a:xfrm>
          <a:prstGeom prst="rect">
            <a:avLst/>
          </a:prstGeom>
          <a:noFill/>
        </p:spPr>
        <p:txBody>
          <a:bodyPr wrap="none" rtlCol="0">
            <a:spAutoFit/>
          </a:bodyPr>
          <a:lstStyle/>
          <a:p>
            <a:pPr defTabSz="593775"/>
            <a:r>
              <a:rPr lang="zh-CN" altLang="en-US" sz="876" dirty="0">
                <a:solidFill>
                  <a:srgbClr val="7AC5C0"/>
                </a:solidFill>
                <a:ea typeface="宋体" panose="02010600030101010101" pitchFamily="2" charset="-122"/>
              </a:rPr>
              <a:t>标题二</a:t>
            </a:r>
          </a:p>
        </p:txBody>
      </p:sp>
      <p:sp>
        <p:nvSpPr>
          <p:cNvPr id="12" name="矩形 11"/>
          <p:cNvSpPr/>
          <p:nvPr/>
        </p:nvSpPr>
        <p:spPr>
          <a:xfrm>
            <a:off x="4781301" y="1339283"/>
            <a:ext cx="1609508" cy="1121778"/>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593775" eaLnBrk="1" fontAlgn="auto" latinLnBrk="0" hangingPunct="1">
              <a:lnSpc>
                <a:spcPct val="100000"/>
              </a:lnSpc>
              <a:spcBef>
                <a:spcPts val="0"/>
              </a:spcBef>
              <a:spcAft>
                <a:spcPts val="0"/>
              </a:spcAft>
              <a:buClrTx/>
              <a:buSzTx/>
              <a:buFontTx/>
              <a:buNone/>
              <a:tabLst/>
              <a:defRPr/>
            </a:pPr>
            <a:endParaRPr kumimoji="0" lang="zh-CN" altLang="en-US" sz="876"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13" name="矩形 12"/>
          <p:cNvSpPr/>
          <p:nvPr/>
        </p:nvSpPr>
        <p:spPr>
          <a:xfrm>
            <a:off x="4781301" y="2456706"/>
            <a:ext cx="1609508" cy="311605"/>
          </a:xfrm>
          <a:prstGeom prst="rect">
            <a:avLst/>
          </a:prstGeom>
          <a:solidFill>
            <a:schemeClr val="bg1"/>
          </a:solidFill>
          <a:ln w="12700" cap="flat" cmpd="sng" algn="ctr">
            <a:noFill/>
            <a:prstDash val="solid"/>
            <a:miter lim="800000"/>
          </a:ln>
          <a:effectLst/>
        </p:spPr>
        <p:txBody>
          <a:bodyPr rtlCol="0" anchor="ctr"/>
          <a:lstStyle/>
          <a:p>
            <a:pPr marL="0" marR="0" lvl="0" indent="0" algn="ctr" defTabSz="593775" eaLnBrk="1" fontAlgn="auto" latinLnBrk="0" hangingPunct="1">
              <a:lnSpc>
                <a:spcPct val="100000"/>
              </a:lnSpc>
              <a:spcBef>
                <a:spcPts val="0"/>
              </a:spcBef>
              <a:spcAft>
                <a:spcPts val="0"/>
              </a:spcAft>
              <a:buClrTx/>
              <a:buSzTx/>
              <a:buFontTx/>
              <a:buNone/>
              <a:tabLst/>
              <a:defRPr/>
            </a:pPr>
            <a:endParaRPr kumimoji="0" lang="zh-CN" altLang="en-US" sz="876"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14" name="TextBox 14"/>
          <p:cNvSpPr txBox="1"/>
          <p:nvPr/>
        </p:nvSpPr>
        <p:spPr>
          <a:xfrm>
            <a:off x="5206709" y="2458741"/>
            <a:ext cx="521297" cy="227113"/>
          </a:xfrm>
          <a:prstGeom prst="rect">
            <a:avLst/>
          </a:prstGeom>
          <a:noFill/>
        </p:spPr>
        <p:txBody>
          <a:bodyPr wrap="none" rtlCol="0">
            <a:spAutoFit/>
          </a:bodyPr>
          <a:lstStyle/>
          <a:p>
            <a:pPr defTabSz="593775"/>
            <a:r>
              <a:rPr lang="zh-CN" altLang="en-US" sz="876" dirty="0">
                <a:solidFill>
                  <a:srgbClr val="7AC5C0"/>
                </a:solidFill>
                <a:ea typeface="宋体" panose="02010600030101010101" pitchFamily="2" charset="-122"/>
              </a:rPr>
              <a:t>标题三</a:t>
            </a:r>
          </a:p>
        </p:txBody>
      </p:sp>
      <p:sp>
        <p:nvSpPr>
          <p:cNvPr id="15" name="矩形 14"/>
          <p:cNvSpPr/>
          <p:nvPr/>
        </p:nvSpPr>
        <p:spPr>
          <a:xfrm>
            <a:off x="6588611" y="1346169"/>
            <a:ext cx="1609508" cy="1121778"/>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593775" eaLnBrk="1" fontAlgn="auto" latinLnBrk="0" hangingPunct="1">
              <a:lnSpc>
                <a:spcPct val="100000"/>
              </a:lnSpc>
              <a:spcBef>
                <a:spcPts val="0"/>
              </a:spcBef>
              <a:spcAft>
                <a:spcPts val="0"/>
              </a:spcAft>
              <a:buClrTx/>
              <a:buSzTx/>
              <a:buFontTx/>
              <a:buNone/>
              <a:tabLst/>
              <a:defRPr/>
            </a:pPr>
            <a:endParaRPr kumimoji="0" lang="zh-CN" altLang="en-US" sz="876"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16" name="矩形 15"/>
          <p:cNvSpPr/>
          <p:nvPr/>
        </p:nvSpPr>
        <p:spPr>
          <a:xfrm>
            <a:off x="6588610" y="2478019"/>
            <a:ext cx="1609508" cy="311605"/>
          </a:xfrm>
          <a:prstGeom prst="rect">
            <a:avLst/>
          </a:prstGeom>
          <a:solidFill>
            <a:schemeClr val="bg1"/>
          </a:solidFill>
          <a:ln w="12700" cap="flat" cmpd="sng" algn="ctr">
            <a:noFill/>
            <a:prstDash val="solid"/>
            <a:miter lim="800000"/>
          </a:ln>
          <a:effectLst/>
        </p:spPr>
        <p:txBody>
          <a:bodyPr rtlCol="0" anchor="ctr"/>
          <a:lstStyle/>
          <a:p>
            <a:pPr marL="0" marR="0" lvl="0" indent="0" algn="ctr" defTabSz="593775" eaLnBrk="1" fontAlgn="auto" latinLnBrk="0" hangingPunct="1">
              <a:lnSpc>
                <a:spcPct val="100000"/>
              </a:lnSpc>
              <a:spcBef>
                <a:spcPts val="0"/>
              </a:spcBef>
              <a:spcAft>
                <a:spcPts val="0"/>
              </a:spcAft>
              <a:buClrTx/>
              <a:buSzTx/>
              <a:buFontTx/>
              <a:buNone/>
              <a:tabLst/>
              <a:defRPr/>
            </a:pPr>
            <a:endParaRPr kumimoji="0" lang="zh-CN" altLang="en-US" sz="876"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endParaRPr>
          </a:p>
        </p:txBody>
      </p:sp>
      <p:sp>
        <p:nvSpPr>
          <p:cNvPr id="17" name="TextBox 17"/>
          <p:cNvSpPr txBox="1"/>
          <p:nvPr/>
        </p:nvSpPr>
        <p:spPr>
          <a:xfrm>
            <a:off x="7065030" y="2480054"/>
            <a:ext cx="521297" cy="227113"/>
          </a:xfrm>
          <a:prstGeom prst="rect">
            <a:avLst/>
          </a:prstGeom>
          <a:noFill/>
        </p:spPr>
        <p:txBody>
          <a:bodyPr wrap="none" rtlCol="0">
            <a:spAutoFit/>
          </a:bodyPr>
          <a:lstStyle/>
          <a:p>
            <a:pPr defTabSz="593775"/>
            <a:r>
              <a:rPr lang="zh-CN" altLang="en-US" sz="876" dirty="0">
                <a:solidFill>
                  <a:srgbClr val="7AC5C0"/>
                </a:solidFill>
                <a:ea typeface="宋体" panose="02010600030101010101" pitchFamily="2" charset="-122"/>
              </a:rPr>
              <a:t>标题四</a:t>
            </a:r>
          </a:p>
        </p:txBody>
      </p:sp>
      <p:sp>
        <p:nvSpPr>
          <p:cNvPr id="18" name="TextBox 18"/>
          <p:cNvSpPr txBox="1"/>
          <p:nvPr/>
        </p:nvSpPr>
        <p:spPr>
          <a:xfrm>
            <a:off x="2900830" y="2902917"/>
            <a:ext cx="1744989" cy="1304203"/>
          </a:xfrm>
          <a:prstGeom prst="rect">
            <a:avLst/>
          </a:prstGeom>
          <a:noFill/>
        </p:spPr>
        <p:txBody>
          <a:bodyPr wrap="square" rtlCol="0">
            <a:spAutoFit/>
          </a:bodyPr>
          <a:lstStyle/>
          <a:p>
            <a:pPr defTabSz="593775">
              <a:lnSpc>
                <a:spcPct val="150000"/>
              </a:lnSpc>
            </a:pPr>
            <a:r>
              <a:rPr lang="zh-CN" altLang="en-US" sz="1050" dirty="0">
                <a:solidFill>
                  <a:schemeClr val="bg1"/>
                </a:solidFill>
                <a:ea typeface="宋体" panose="02010600030101010101" pitchFamily="2" charset="-122"/>
              </a:rPr>
              <a:t>这里输入简单的文字概述里输入简单文字概述这里简单输入简单文字概述输入简单文字概述输入简单文字概述</a:t>
            </a:r>
            <a:endParaRPr lang="en-US" altLang="zh-CN" sz="1050" dirty="0">
              <a:solidFill>
                <a:schemeClr val="bg1"/>
              </a:solidFill>
              <a:ea typeface="宋体" panose="02010600030101010101" pitchFamily="2" charset="-122"/>
            </a:endParaRPr>
          </a:p>
        </p:txBody>
      </p:sp>
      <p:sp>
        <p:nvSpPr>
          <p:cNvPr id="20" name="TextBox 19"/>
          <p:cNvSpPr txBox="1"/>
          <p:nvPr/>
        </p:nvSpPr>
        <p:spPr>
          <a:xfrm>
            <a:off x="4700642" y="2882934"/>
            <a:ext cx="1744989" cy="1304203"/>
          </a:xfrm>
          <a:prstGeom prst="rect">
            <a:avLst/>
          </a:prstGeom>
          <a:noFill/>
        </p:spPr>
        <p:txBody>
          <a:bodyPr wrap="square" rtlCol="0">
            <a:spAutoFit/>
          </a:bodyPr>
          <a:lstStyle/>
          <a:p>
            <a:pPr defTabSz="593775">
              <a:lnSpc>
                <a:spcPct val="150000"/>
              </a:lnSpc>
            </a:pPr>
            <a:r>
              <a:rPr lang="zh-CN" altLang="en-US" sz="1050" dirty="0">
                <a:solidFill>
                  <a:schemeClr val="bg1"/>
                </a:solidFill>
                <a:ea typeface="宋体" panose="02010600030101010101" pitchFamily="2" charset="-122"/>
              </a:rPr>
              <a:t>这里输入简单的文字概述里输入简单文字概述这里简单输入简单文字概述输入简单文字概述输入简单文字概述</a:t>
            </a:r>
            <a:endParaRPr lang="en-US" altLang="zh-CN" sz="1050" dirty="0">
              <a:solidFill>
                <a:schemeClr val="bg1"/>
              </a:solidFill>
              <a:ea typeface="宋体" panose="02010600030101010101" pitchFamily="2" charset="-122"/>
            </a:endParaRPr>
          </a:p>
        </p:txBody>
      </p:sp>
      <p:sp>
        <p:nvSpPr>
          <p:cNvPr id="21" name="TextBox 24"/>
          <p:cNvSpPr txBox="1"/>
          <p:nvPr/>
        </p:nvSpPr>
        <p:spPr>
          <a:xfrm>
            <a:off x="6515450" y="2897308"/>
            <a:ext cx="1744989" cy="1304203"/>
          </a:xfrm>
          <a:prstGeom prst="rect">
            <a:avLst/>
          </a:prstGeom>
          <a:noFill/>
        </p:spPr>
        <p:txBody>
          <a:bodyPr wrap="square" rtlCol="0">
            <a:spAutoFit/>
          </a:bodyPr>
          <a:lstStyle/>
          <a:p>
            <a:pPr defTabSz="593775">
              <a:lnSpc>
                <a:spcPct val="150000"/>
              </a:lnSpc>
            </a:pPr>
            <a:r>
              <a:rPr lang="zh-CN" altLang="en-US" sz="1050" dirty="0">
                <a:solidFill>
                  <a:schemeClr val="bg1"/>
                </a:solidFill>
                <a:ea typeface="宋体" panose="02010600030101010101" pitchFamily="2" charset="-122"/>
              </a:rPr>
              <a:t>这里输入简单的文字概述里输入简单文字概述这里简单输入简单文字概述输入简单文字概述输入简单文字概述</a:t>
            </a:r>
            <a:endParaRPr lang="en-US" altLang="zh-CN" sz="1050" dirty="0">
              <a:solidFill>
                <a:schemeClr val="bg1"/>
              </a:solidFill>
              <a:ea typeface="宋体" panose="02010600030101010101" pitchFamily="2" charset="-122"/>
            </a:endParaRPr>
          </a:p>
        </p:txBody>
      </p:sp>
    </p:spTree>
    <p:extLst>
      <p:ext uri="{BB962C8B-B14F-4D97-AF65-F5344CB8AC3E}">
        <p14:creationId xmlns:p14="http://schemas.microsoft.com/office/powerpoint/2010/main" val="100076066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53" presetClass="entr" presetSubtype="16"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280"/>
                            </p:stCondLst>
                            <p:childTnLst>
                              <p:par>
                                <p:cTn id="18" presetID="16" presetClass="entr" presetSubtype="37"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arn(outVertical)">
                                      <p:cBhvr>
                                        <p:cTn id="20" dur="500"/>
                                        <p:tgtEl>
                                          <p:spTgt spid="6"/>
                                        </p:tgtEl>
                                      </p:cBhvr>
                                    </p:animEffect>
                                  </p:childTnLst>
                                </p:cTn>
                              </p:par>
                            </p:childTnLst>
                          </p:cTn>
                        </p:par>
                        <p:par>
                          <p:cTn id="21" fill="hold">
                            <p:stCondLst>
                              <p:cond delay="1780"/>
                            </p:stCondLst>
                            <p:childTnLst>
                              <p:par>
                                <p:cTn id="22" presetID="22" presetClass="entr" presetSubtype="1"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up)">
                                      <p:cBhvr>
                                        <p:cTn id="24" dur="500"/>
                                        <p:tgtEl>
                                          <p:spTgt spid="8"/>
                                        </p:tgtEl>
                                      </p:cBhvr>
                                    </p:animEffect>
                                  </p:childTnLst>
                                </p:cTn>
                              </p:par>
                            </p:childTnLst>
                          </p:cTn>
                        </p:par>
                        <p:par>
                          <p:cTn id="25" fill="hold">
                            <p:stCondLst>
                              <p:cond delay="2280"/>
                            </p:stCondLst>
                            <p:childTnLst>
                              <p:par>
                                <p:cTn id="26" presetID="53" presetClass="entr" presetSubtype="16"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par>
                          <p:cTn id="31" fill="hold">
                            <p:stCondLst>
                              <p:cond delay="2780"/>
                            </p:stCondLst>
                            <p:childTnLst>
                              <p:par>
                                <p:cTn id="32" presetID="16" presetClass="entr" presetSubtype="37"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barn(outVertical)">
                                      <p:cBhvr>
                                        <p:cTn id="34" dur="500"/>
                                        <p:tgtEl>
                                          <p:spTgt spid="10"/>
                                        </p:tgtEl>
                                      </p:cBhvr>
                                    </p:animEffect>
                                  </p:childTnLst>
                                </p:cTn>
                              </p:par>
                            </p:childTnLst>
                          </p:cTn>
                        </p:par>
                        <p:par>
                          <p:cTn id="35" fill="hold">
                            <p:stCondLst>
                              <p:cond delay="3280"/>
                            </p:stCondLst>
                            <p:childTnLst>
                              <p:par>
                                <p:cTn id="36" presetID="22" presetClass="entr" presetSubtype="1"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up)">
                                      <p:cBhvr>
                                        <p:cTn id="38" dur="500"/>
                                        <p:tgtEl>
                                          <p:spTgt spid="18"/>
                                        </p:tgtEl>
                                      </p:cBhvr>
                                    </p:animEffect>
                                  </p:childTnLst>
                                </p:cTn>
                              </p:par>
                            </p:childTnLst>
                          </p:cTn>
                        </p:par>
                        <p:par>
                          <p:cTn id="39" fill="hold">
                            <p:stCondLst>
                              <p:cond delay="3780"/>
                            </p:stCondLst>
                            <p:childTnLst>
                              <p:par>
                                <p:cTn id="40" presetID="53" presetClass="entr" presetSubtype="16"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childTnLst>
                          </p:cTn>
                        </p:par>
                        <p:par>
                          <p:cTn id="45" fill="hold">
                            <p:stCondLst>
                              <p:cond delay="4280"/>
                            </p:stCondLst>
                            <p:childTnLst>
                              <p:par>
                                <p:cTn id="46" presetID="16" presetClass="entr" presetSubtype="37"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barn(outVertical)">
                                      <p:cBhvr>
                                        <p:cTn id="48" dur="500"/>
                                        <p:tgtEl>
                                          <p:spTgt spid="13"/>
                                        </p:tgtEl>
                                      </p:cBhvr>
                                    </p:animEffect>
                                  </p:childTnLst>
                                </p:cTn>
                              </p:par>
                            </p:childTnLst>
                          </p:cTn>
                        </p:par>
                        <p:par>
                          <p:cTn id="49" fill="hold">
                            <p:stCondLst>
                              <p:cond delay="4780"/>
                            </p:stCondLst>
                            <p:childTnLst>
                              <p:par>
                                <p:cTn id="50" presetID="22" presetClass="entr" presetSubtype="1"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up)">
                                      <p:cBhvr>
                                        <p:cTn id="52" dur="500"/>
                                        <p:tgtEl>
                                          <p:spTgt spid="20"/>
                                        </p:tgtEl>
                                      </p:cBhvr>
                                    </p:animEffect>
                                  </p:childTnLst>
                                </p:cTn>
                              </p:par>
                            </p:childTnLst>
                          </p:cTn>
                        </p:par>
                        <p:par>
                          <p:cTn id="53" fill="hold">
                            <p:stCondLst>
                              <p:cond delay="5280"/>
                            </p:stCondLst>
                            <p:childTnLst>
                              <p:par>
                                <p:cTn id="54" presetID="53" presetClass="entr" presetSubtype="16"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ppt_w</p:attrName>
                                        </p:attrNameLst>
                                      </p:cBhvr>
                                      <p:tavLst>
                                        <p:tav tm="0">
                                          <p:val>
                                            <p:fltVal val="0"/>
                                          </p:val>
                                        </p:tav>
                                        <p:tav tm="100000">
                                          <p:val>
                                            <p:strVal val="#ppt_w"/>
                                          </p:val>
                                        </p:tav>
                                      </p:tavLst>
                                    </p:anim>
                                    <p:anim calcmode="lin" valueType="num">
                                      <p:cBhvr>
                                        <p:cTn id="57" dur="500" fill="hold"/>
                                        <p:tgtEl>
                                          <p:spTgt spid="15"/>
                                        </p:tgtEl>
                                        <p:attrNameLst>
                                          <p:attrName>ppt_h</p:attrName>
                                        </p:attrNameLst>
                                      </p:cBhvr>
                                      <p:tavLst>
                                        <p:tav tm="0">
                                          <p:val>
                                            <p:fltVal val="0"/>
                                          </p:val>
                                        </p:tav>
                                        <p:tav tm="100000">
                                          <p:val>
                                            <p:strVal val="#ppt_h"/>
                                          </p:val>
                                        </p:tav>
                                      </p:tavLst>
                                    </p:anim>
                                    <p:animEffect transition="in" filter="fade">
                                      <p:cBhvr>
                                        <p:cTn id="58" dur="500"/>
                                        <p:tgtEl>
                                          <p:spTgt spid="15"/>
                                        </p:tgtEl>
                                      </p:cBhvr>
                                    </p:animEffect>
                                  </p:childTnLst>
                                </p:cTn>
                              </p:par>
                            </p:childTnLst>
                          </p:cTn>
                        </p:par>
                        <p:par>
                          <p:cTn id="59" fill="hold">
                            <p:stCondLst>
                              <p:cond delay="5780"/>
                            </p:stCondLst>
                            <p:childTnLst>
                              <p:par>
                                <p:cTn id="60" presetID="16" presetClass="entr" presetSubtype="37"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barn(outVertical)">
                                      <p:cBhvr>
                                        <p:cTn id="62" dur="500"/>
                                        <p:tgtEl>
                                          <p:spTgt spid="16"/>
                                        </p:tgtEl>
                                      </p:cBhvr>
                                    </p:animEffect>
                                  </p:childTnLst>
                                </p:cTn>
                              </p:par>
                            </p:childTnLst>
                          </p:cTn>
                        </p:par>
                        <p:par>
                          <p:cTn id="63" fill="hold">
                            <p:stCondLst>
                              <p:cond delay="6280"/>
                            </p:stCondLst>
                            <p:childTnLst>
                              <p:par>
                                <p:cTn id="64" presetID="22" presetClass="entr" presetSubtype="1"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wipe(up)">
                                      <p:cBhvr>
                                        <p:cTn id="6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 grpId="0" animBg="1"/>
      <p:bldP spid="6" grpId="0" animBg="1"/>
      <p:bldP spid="8" grpId="0"/>
      <p:bldP spid="9" grpId="0" animBg="1"/>
      <p:bldP spid="10" grpId="0" animBg="1"/>
      <p:bldP spid="12" grpId="0" animBg="1"/>
      <p:bldP spid="13" grpId="0" animBg="1"/>
      <p:bldP spid="15" grpId="0" animBg="1"/>
      <p:bldP spid="16" grpId="0" animBg="1"/>
      <p:bldP spid="18" grpId="0"/>
      <p:bldP spid="20"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教学过程</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grpSp>
        <p:nvGrpSpPr>
          <p:cNvPr id="5" name="组合 4"/>
          <p:cNvGrpSpPr/>
          <p:nvPr/>
        </p:nvGrpSpPr>
        <p:grpSpPr>
          <a:xfrm>
            <a:off x="1293165" y="1227085"/>
            <a:ext cx="2254647" cy="1636836"/>
            <a:chOff x="899592" y="987574"/>
            <a:chExt cx="2605102" cy="1891260"/>
          </a:xfrm>
        </p:grpSpPr>
        <p:grpSp>
          <p:nvGrpSpPr>
            <p:cNvPr id="6" name="组合 5"/>
            <p:cNvGrpSpPr/>
            <p:nvPr/>
          </p:nvGrpSpPr>
          <p:grpSpPr>
            <a:xfrm>
              <a:off x="899592" y="987574"/>
              <a:ext cx="2160240" cy="1891260"/>
              <a:chOff x="899592" y="987574"/>
              <a:chExt cx="2160240" cy="1891260"/>
            </a:xfrm>
          </p:grpSpPr>
          <p:cxnSp>
            <p:nvCxnSpPr>
              <p:cNvPr id="14" name="直接连接符 13"/>
              <p:cNvCxnSpPr/>
              <p:nvPr/>
            </p:nvCxnSpPr>
            <p:spPr>
              <a:xfrm>
                <a:off x="899592" y="987574"/>
                <a:ext cx="20754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899592" y="987574"/>
                <a:ext cx="0" cy="10801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4"/>
              <p:cNvSpPr/>
              <p:nvPr/>
            </p:nvSpPr>
            <p:spPr>
              <a:xfrm>
                <a:off x="1040160" y="1131590"/>
                <a:ext cx="2019672" cy="1747244"/>
              </a:xfrm>
              <a:prstGeom prst="rect">
                <a:avLst/>
              </a:prstGeom>
              <a:solidFill>
                <a:schemeClr val="bg1"/>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558">
                  <a:solidFill>
                    <a:srgbClr val="FFFFFF"/>
                  </a:solidFill>
                </a:endParaRPr>
              </a:p>
            </p:txBody>
          </p:sp>
          <p:pic>
            <p:nvPicPr>
              <p:cNvPr id="17" name="Picture 2" descr="E:\PPT\0。图片\PNG\2、win7风格\灰色超全扁平化图标\826.png"/>
              <p:cNvPicPr>
                <a:picLocks noChangeAspect="1" noChangeArrowheads="1"/>
              </p:cNvPicPr>
              <p:nvPr/>
            </p:nvPicPr>
            <p:blipFill>
              <a:blip r:embed="rId4" cstate="screen">
                <a:biLevel thresh="25000"/>
                <a:extLst>
                  <a:ext uri="{28A0092B-C50C-407E-A947-70E740481C1C}">
                    <a14:useLocalDpi xmlns:a14="http://schemas.microsoft.com/office/drawing/2010/main"/>
                  </a:ext>
                </a:extLst>
              </a:blip>
              <a:srcRect/>
              <a:stretch>
                <a:fillRect/>
              </a:stretch>
            </p:blipFill>
            <p:spPr bwMode="auto">
              <a:xfrm>
                <a:off x="1115616" y="1203598"/>
                <a:ext cx="452760" cy="452760"/>
              </a:xfrm>
              <a:prstGeom prst="rect">
                <a:avLst/>
              </a:prstGeom>
              <a:solidFill>
                <a:srgbClr val="7AC5C0"/>
              </a:solidFill>
              <a:extLst/>
            </p:spPr>
          </p:pic>
        </p:grpSp>
        <p:grpSp>
          <p:nvGrpSpPr>
            <p:cNvPr id="7" name="组合 6"/>
            <p:cNvGrpSpPr/>
            <p:nvPr/>
          </p:nvGrpSpPr>
          <p:grpSpPr>
            <a:xfrm>
              <a:off x="1619672" y="1563638"/>
              <a:ext cx="1885022" cy="1260711"/>
              <a:chOff x="5063242" y="2434991"/>
              <a:chExt cx="1885022" cy="1260711"/>
            </a:xfrm>
          </p:grpSpPr>
          <p:sp>
            <p:nvSpPr>
              <p:cNvPr id="8" name="TextBox 6"/>
              <p:cNvSpPr txBox="1"/>
              <p:nvPr/>
            </p:nvSpPr>
            <p:spPr>
              <a:xfrm>
                <a:off x="5063243" y="2434991"/>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sp>
            <p:nvSpPr>
              <p:cNvPr id="9" name="TextBox 7"/>
              <p:cNvSpPr txBox="1"/>
              <p:nvPr/>
            </p:nvSpPr>
            <p:spPr>
              <a:xfrm>
                <a:off x="5063242" y="2641315"/>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sp>
            <p:nvSpPr>
              <p:cNvPr id="10" name="TextBox 8"/>
              <p:cNvSpPr txBox="1"/>
              <p:nvPr/>
            </p:nvSpPr>
            <p:spPr>
              <a:xfrm>
                <a:off x="5076090" y="2829441"/>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sp>
            <p:nvSpPr>
              <p:cNvPr id="11" name="TextBox 9"/>
              <p:cNvSpPr txBox="1"/>
              <p:nvPr/>
            </p:nvSpPr>
            <p:spPr>
              <a:xfrm>
                <a:off x="5076056" y="3025569"/>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sp>
            <p:nvSpPr>
              <p:cNvPr id="12" name="TextBox 10"/>
              <p:cNvSpPr txBox="1"/>
              <p:nvPr/>
            </p:nvSpPr>
            <p:spPr>
              <a:xfrm>
                <a:off x="5076056" y="3219822"/>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sp>
            <p:nvSpPr>
              <p:cNvPr id="13" name="TextBox 11"/>
              <p:cNvSpPr txBox="1"/>
              <p:nvPr/>
            </p:nvSpPr>
            <p:spPr>
              <a:xfrm>
                <a:off x="5076056" y="3404244"/>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grpSp>
      </p:grpSp>
      <p:grpSp>
        <p:nvGrpSpPr>
          <p:cNvPr id="18" name="组合 17"/>
          <p:cNvGrpSpPr/>
          <p:nvPr/>
        </p:nvGrpSpPr>
        <p:grpSpPr>
          <a:xfrm>
            <a:off x="3412080" y="1958448"/>
            <a:ext cx="2243557" cy="1652002"/>
            <a:chOff x="3347864" y="1832618"/>
            <a:chExt cx="2592288" cy="1908783"/>
          </a:xfrm>
        </p:grpSpPr>
        <p:cxnSp>
          <p:nvCxnSpPr>
            <p:cNvPr id="20" name="直接连接符 19"/>
            <p:cNvCxnSpPr/>
            <p:nvPr/>
          </p:nvCxnSpPr>
          <p:spPr>
            <a:xfrm>
              <a:off x="3347864" y="1832618"/>
              <a:ext cx="20754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347864" y="1832618"/>
              <a:ext cx="0" cy="10801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Rectangle 4"/>
            <p:cNvSpPr/>
            <p:nvPr/>
          </p:nvSpPr>
          <p:spPr>
            <a:xfrm>
              <a:off x="3488432" y="1976634"/>
              <a:ext cx="2019672" cy="1747244"/>
            </a:xfrm>
            <a:prstGeom prst="rect">
              <a:avLst/>
            </a:prstGeom>
            <a:solidFill>
              <a:schemeClr val="bg1"/>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558">
                <a:solidFill>
                  <a:srgbClr val="FFFFFF"/>
                </a:solidFill>
              </a:endParaRPr>
            </a:p>
          </p:txBody>
        </p:sp>
        <p:grpSp>
          <p:nvGrpSpPr>
            <p:cNvPr id="23" name="组合 22"/>
            <p:cNvGrpSpPr/>
            <p:nvPr/>
          </p:nvGrpSpPr>
          <p:grpSpPr>
            <a:xfrm>
              <a:off x="4055130" y="2480690"/>
              <a:ext cx="1885022" cy="1260711"/>
              <a:chOff x="5063242" y="2434991"/>
              <a:chExt cx="1885022" cy="1260711"/>
            </a:xfrm>
          </p:grpSpPr>
          <p:sp>
            <p:nvSpPr>
              <p:cNvPr id="25" name="TextBox 16"/>
              <p:cNvSpPr txBox="1"/>
              <p:nvPr/>
            </p:nvSpPr>
            <p:spPr>
              <a:xfrm>
                <a:off x="5063243" y="2434991"/>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sp>
            <p:nvSpPr>
              <p:cNvPr id="26" name="TextBox 17"/>
              <p:cNvSpPr txBox="1"/>
              <p:nvPr/>
            </p:nvSpPr>
            <p:spPr>
              <a:xfrm>
                <a:off x="5063242" y="2641315"/>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sp>
            <p:nvSpPr>
              <p:cNvPr id="27" name="TextBox 18"/>
              <p:cNvSpPr txBox="1"/>
              <p:nvPr/>
            </p:nvSpPr>
            <p:spPr>
              <a:xfrm>
                <a:off x="5076090" y="2829441"/>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sp>
            <p:nvSpPr>
              <p:cNvPr id="28" name="TextBox 19"/>
              <p:cNvSpPr txBox="1"/>
              <p:nvPr/>
            </p:nvSpPr>
            <p:spPr>
              <a:xfrm>
                <a:off x="5076056" y="3025569"/>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sp>
            <p:nvSpPr>
              <p:cNvPr id="29" name="TextBox 20"/>
              <p:cNvSpPr txBox="1"/>
              <p:nvPr/>
            </p:nvSpPr>
            <p:spPr>
              <a:xfrm>
                <a:off x="5076056" y="3219822"/>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sp>
            <p:nvSpPr>
              <p:cNvPr id="30" name="TextBox 21"/>
              <p:cNvSpPr txBox="1"/>
              <p:nvPr/>
            </p:nvSpPr>
            <p:spPr>
              <a:xfrm>
                <a:off x="5076056" y="3404244"/>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grpSp>
        <p:pic>
          <p:nvPicPr>
            <p:cNvPr id="24" name="Picture 3" descr="E:\PPT\0。图片\PNG\2、win7风格\灰色超全扁平化图标\824.png"/>
            <p:cNvPicPr>
              <a:picLocks noChangeAspect="1" noChangeArrowheads="1"/>
            </p:cNvPicPr>
            <p:nvPr/>
          </p:nvPicPr>
          <p:blipFill>
            <a:blip r:embed="rId5" cstate="screen">
              <a:biLevel thresh="25000"/>
              <a:extLst>
                <a:ext uri="{28A0092B-C50C-407E-A947-70E740481C1C}">
                  <a14:useLocalDpi xmlns:a14="http://schemas.microsoft.com/office/drawing/2010/main"/>
                </a:ext>
              </a:extLst>
            </a:blip>
            <a:srcRect/>
            <a:stretch>
              <a:fillRect/>
            </a:stretch>
          </p:blipFill>
          <p:spPr bwMode="auto">
            <a:xfrm>
              <a:off x="3510328" y="1990386"/>
              <a:ext cx="596776" cy="596776"/>
            </a:xfrm>
            <a:prstGeom prst="rect">
              <a:avLst/>
            </a:prstGeom>
            <a:solidFill>
              <a:srgbClr val="7AC5C0"/>
            </a:solidFill>
            <a:extLst/>
          </p:spPr>
        </p:pic>
      </p:grpSp>
      <p:grpSp>
        <p:nvGrpSpPr>
          <p:cNvPr id="31" name="组合 30"/>
          <p:cNvGrpSpPr/>
          <p:nvPr/>
        </p:nvGrpSpPr>
        <p:grpSpPr>
          <a:xfrm>
            <a:off x="5655636" y="2768621"/>
            <a:ext cx="2243557" cy="1652003"/>
            <a:chOff x="5940152" y="2768722"/>
            <a:chExt cx="2592288" cy="1908785"/>
          </a:xfrm>
        </p:grpSpPr>
        <p:cxnSp>
          <p:nvCxnSpPr>
            <p:cNvPr id="32" name="直接连接符 31"/>
            <p:cNvCxnSpPr/>
            <p:nvPr/>
          </p:nvCxnSpPr>
          <p:spPr>
            <a:xfrm>
              <a:off x="5940152" y="2768722"/>
              <a:ext cx="20754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940152" y="2768722"/>
              <a:ext cx="0" cy="108012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Rectangle 4"/>
            <p:cNvSpPr/>
            <p:nvPr/>
          </p:nvSpPr>
          <p:spPr>
            <a:xfrm>
              <a:off x="6080720" y="2912738"/>
              <a:ext cx="2019672" cy="1747244"/>
            </a:xfrm>
            <a:prstGeom prst="rect">
              <a:avLst/>
            </a:prstGeom>
            <a:solidFill>
              <a:schemeClr val="bg1"/>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558">
                <a:solidFill>
                  <a:srgbClr val="FFFFFF"/>
                </a:solidFill>
              </a:endParaRPr>
            </a:p>
          </p:txBody>
        </p:sp>
        <p:grpSp>
          <p:nvGrpSpPr>
            <p:cNvPr id="35" name="组合 34"/>
            <p:cNvGrpSpPr/>
            <p:nvPr/>
          </p:nvGrpSpPr>
          <p:grpSpPr>
            <a:xfrm>
              <a:off x="6647418" y="3416794"/>
              <a:ext cx="1885022" cy="1260713"/>
              <a:chOff x="5063242" y="2434991"/>
              <a:chExt cx="1885022" cy="1260713"/>
            </a:xfrm>
          </p:grpSpPr>
          <p:sp>
            <p:nvSpPr>
              <p:cNvPr id="37" name="TextBox 26"/>
              <p:cNvSpPr txBox="1"/>
              <p:nvPr/>
            </p:nvSpPr>
            <p:spPr>
              <a:xfrm>
                <a:off x="5063243" y="2434991"/>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sp>
            <p:nvSpPr>
              <p:cNvPr id="38" name="TextBox 27"/>
              <p:cNvSpPr txBox="1"/>
              <p:nvPr/>
            </p:nvSpPr>
            <p:spPr>
              <a:xfrm>
                <a:off x="5063242" y="2641315"/>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sp>
            <p:nvSpPr>
              <p:cNvPr id="39" name="TextBox 28"/>
              <p:cNvSpPr txBox="1"/>
              <p:nvPr/>
            </p:nvSpPr>
            <p:spPr>
              <a:xfrm>
                <a:off x="5076090" y="2829441"/>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sp>
            <p:nvSpPr>
              <p:cNvPr id="40" name="TextBox 29"/>
              <p:cNvSpPr txBox="1"/>
              <p:nvPr/>
            </p:nvSpPr>
            <p:spPr>
              <a:xfrm>
                <a:off x="5076056" y="3025569"/>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sp>
            <p:nvSpPr>
              <p:cNvPr id="41" name="TextBox 30"/>
              <p:cNvSpPr txBox="1"/>
              <p:nvPr/>
            </p:nvSpPr>
            <p:spPr>
              <a:xfrm>
                <a:off x="5076056" y="3219822"/>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sp>
            <p:nvSpPr>
              <p:cNvPr id="42" name="TextBox 31"/>
              <p:cNvSpPr txBox="1"/>
              <p:nvPr/>
            </p:nvSpPr>
            <p:spPr>
              <a:xfrm>
                <a:off x="5076056" y="3404246"/>
                <a:ext cx="1872174" cy="291458"/>
              </a:xfrm>
              <a:prstGeom prst="rect">
                <a:avLst/>
              </a:prstGeom>
              <a:noFill/>
            </p:spPr>
            <p:txBody>
              <a:bodyPr wrap="square" rtlCol="0">
                <a:spAutoFit/>
              </a:bodyPr>
              <a:lstStyle/>
              <a:p>
                <a:r>
                  <a:rPr lang="zh-CN" altLang="en-US" sz="1039" dirty="0">
                    <a:solidFill>
                      <a:schemeClr val="tx1">
                        <a:lumMod val="75000"/>
                        <a:lumOff val="25000"/>
                      </a:schemeClr>
                    </a:solidFill>
                    <a:latin typeface="微软雅黑" pitchFamily="34" charset="-122"/>
                    <a:ea typeface="微软雅黑" pitchFamily="34" charset="-122"/>
                  </a:rPr>
                  <a:t>请输入您要的内容</a:t>
                </a:r>
              </a:p>
            </p:txBody>
          </p:sp>
        </p:grpSp>
        <p:pic>
          <p:nvPicPr>
            <p:cNvPr id="36" name="Picture 4" descr="E:\PPT\0。图片\PNG\2、win7风格\灰色超全扁平化图标\970.png"/>
            <p:cNvPicPr>
              <a:picLocks noChangeAspect="1" noChangeArrowheads="1"/>
            </p:cNvPicPr>
            <p:nvPr/>
          </p:nvPicPr>
          <p:blipFill>
            <a:blip r:embed="rId6" cstate="screen">
              <a:biLevel thresh="25000"/>
              <a:extLst>
                <a:ext uri="{28A0092B-C50C-407E-A947-70E740481C1C}">
                  <a14:useLocalDpi xmlns:a14="http://schemas.microsoft.com/office/drawing/2010/main"/>
                </a:ext>
              </a:extLst>
            </a:blip>
            <a:srcRect/>
            <a:stretch>
              <a:fillRect/>
            </a:stretch>
          </p:blipFill>
          <p:spPr bwMode="auto">
            <a:xfrm>
              <a:off x="6093622" y="2937274"/>
              <a:ext cx="572950" cy="572950"/>
            </a:xfrm>
            <a:prstGeom prst="rect">
              <a:avLst/>
            </a:prstGeom>
            <a:solidFill>
              <a:srgbClr val="7AC5C0"/>
            </a:solidFill>
            <a:extLst/>
          </p:spPr>
        </p:pic>
      </p:grpSp>
    </p:spTree>
    <p:extLst>
      <p:ext uri="{BB962C8B-B14F-4D97-AF65-F5344CB8AC3E}">
        <p14:creationId xmlns:p14="http://schemas.microsoft.com/office/powerpoint/2010/main" val="301244916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 presetClass="entr" presetSubtype="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1+#ppt_w/2"/>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par>
                          <p:cTn id="16" fill="hold">
                            <p:stCondLst>
                              <p:cond delay="1280"/>
                            </p:stCondLst>
                            <p:childTnLst>
                              <p:par>
                                <p:cTn id="17" presetID="2" presetClass="entr" presetSubtype="6"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1+#ppt_w/2"/>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par>
                          <p:cTn id="21" fill="hold">
                            <p:stCondLst>
                              <p:cond delay="1780"/>
                            </p:stCondLst>
                            <p:childTnLst>
                              <p:par>
                                <p:cTn id="22" presetID="2" presetClass="entr" presetSubtype="6" fill="hold" nodeType="after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fill="hold"/>
                                        <p:tgtEl>
                                          <p:spTgt spid="31"/>
                                        </p:tgtEl>
                                        <p:attrNameLst>
                                          <p:attrName>ppt_x</p:attrName>
                                        </p:attrNameLst>
                                      </p:cBhvr>
                                      <p:tavLst>
                                        <p:tav tm="0">
                                          <p:val>
                                            <p:strVal val="1+#ppt_w/2"/>
                                          </p:val>
                                        </p:tav>
                                        <p:tav tm="100000">
                                          <p:val>
                                            <p:strVal val="#ppt_x"/>
                                          </p:val>
                                        </p:tav>
                                      </p:tavLst>
                                    </p:anim>
                                    <p:anim calcmode="lin" valueType="num">
                                      <p:cBhvr additive="base">
                                        <p:cTn id="25"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教学过程</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sp>
        <p:nvSpPr>
          <p:cNvPr id="5" name="Rectangle 6"/>
          <p:cNvSpPr>
            <a:spLocks noChangeArrowheads="1"/>
          </p:cNvSpPr>
          <p:nvPr/>
        </p:nvSpPr>
        <p:spPr bwMode="auto">
          <a:xfrm>
            <a:off x="1680298" y="1451371"/>
            <a:ext cx="1369817" cy="136981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defRPr/>
            </a:pPr>
            <a:endParaRPr lang="zh-CN" altLang="en-US" sz="876">
              <a:latin typeface="微软雅黑" panose="020B0503020204020204" pitchFamily="34" charset="-122"/>
              <a:ea typeface="宋体" pitchFamily="2" charset="-122"/>
            </a:endParaRPr>
          </a:p>
        </p:txBody>
      </p:sp>
      <p:sp>
        <p:nvSpPr>
          <p:cNvPr id="6" name="Rectangle 7"/>
          <p:cNvSpPr>
            <a:spLocks noChangeArrowheads="1"/>
          </p:cNvSpPr>
          <p:nvPr/>
        </p:nvSpPr>
        <p:spPr bwMode="auto">
          <a:xfrm>
            <a:off x="3081716" y="1451371"/>
            <a:ext cx="1369817" cy="1369818"/>
          </a:xfrm>
          <a:prstGeom prst="rect">
            <a:avLst/>
          </a:prstGeom>
          <a:solidFill>
            <a:schemeClr val="bg1"/>
          </a:solidFill>
          <a:ln>
            <a:noFill/>
          </a:ln>
          <a:extLst/>
        </p:spPr>
        <p:txBody>
          <a:bodyPr/>
          <a:lstStyle/>
          <a:p>
            <a:endParaRPr lang="zh-CN" altLang="en-US" sz="876"/>
          </a:p>
        </p:txBody>
      </p:sp>
      <p:sp>
        <p:nvSpPr>
          <p:cNvPr id="7" name="Rectangle 8"/>
          <p:cNvSpPr>
            <a:spLocks noChangeArrowheads="1"/>
          </p:cNvSpPr>
          <p:nvPr/>
        </p:nvSpPr>
        <p:spPr bwMode="auto">
          <a:xfrm>
            <a:off x="4481759" y="1451371"/>
            <a:ext cx="1371191" cy="136981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defRPr/>
            </a:pPr>
            <a:endParaRPr lang="zh-CN" altLang="en-US" sz="876">
              <a:latin typeface="微软雅黑" panose="020B0503020204020204" pitchFamily="34" charset="-122"/>
              <a:ea typeface="宋体" pitchFamily="2" charset="-122"/>
            </a:endParaRPr>
          </a:p>
        </p:txBody>
      </p:sp>
      <p:sp>
        <p:nvSpPr>
          <p:cNvPr id="8" name="Rectangle 9"/>
          <p:cNvSpPr>
            <a:spLocks noChangeArrowheads="1"/>
          </p:cNvSpPr>
          <p:nvPr/>
        </p:nvSpPr>
        <p:spPr bwMode="auto">
          <a:xfrm>
            <a:off x="5883177" y="1451371"/>
            <a:ext cx="1369818" cy="1369818"/>
          </a:xfrm>
          <a:prstGeom prst="rect">
            <a:avLst/>
          </a:prstGeom>
          <a:solidFill>
            <a:schemeClr val="bg1"/>
          </a:solidFill>
          <a:ln>
            <a:noFill/>
          </a:ln>
          <a:extLst/>
        </p:spPr>
        <p:txBody>
          <a:bodyPr/>
          <a:lstStyle/>
          <a:p>
            <a:endParaRPr lang="zh-CN" altLang="en-US" sz="876"/>
          </a:p>
        </p:txBody>
      </p:sp>
      <p:sp>
        <p:nvSpPr>
          <p:cNvPr id="9" name="Rectangle 10"/>
          <p:cNvSpPr>
            <a:spLocks noChangeArrowheads="1"/>
          </p:cNvSpPr>
          <p:nvPr/>
        </p:nvSpPr>
        <p:spPr bwMode="auto">
          <a:xfrm>
            <a:off x="1680298" y="2848669"/>
            <a:ext cx="1369817" cy="1369817"/>
          </a:xfrm>
          <a:prstGeom prst="rect">
            <a:avLst/>
          </a:prstGeom>
          <a:solidFill>
            <a:schemeClr val="bg1"/>
          </a:solidFill>
          <a:ln>
            <a:noFill/>
          </a:ln>
          <a:extLst/>
        </p:spPr>
        <p:txBody>
          <a:bodyPr/>
          <a:lstStyle/>
          <a:p>
            <a:endParaRPr lang="zh-CN" altLang="en-US" sz="876"/>
          </a:p>
        </p:txBody>
      </p:sp>
      <p:sp>
        <p:nvSpPr>
          <p:cNvPr id="10" name="Rectangle 11"/>
          <p:cNvSpPr>
            <a:spLocks noChangeArrowheads="1"/>
          </p:cNvSpPr>
          <p:nvPr/>
        </p:nvSpPr>
        <p:spPr bwMode="auto">
          <a:xfrm>
            <a:off x="3081716" y="2848669"/>
            <a:ext cx="1369817" cy="1369817"/>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defRPr/>
            </a:pPr>
            <a:endParaRPr lang="zh-CN" altLang="en-US" sz="876">
              <a:latin typeface="微软雅黑" panose="020B0503020204020204" pitchFamily="34" charset="-122"/>
              <a:ea typeface="宋体" pitchFamily="2" charset="-122"/>
            </a:endParaRPr>
          </a:p>
        </p:txBody>
      </p:sp>
      <p:sp>
        <p:nvSpPr>
          <p:cNvPr id="11" name="Rectangle 12"/>
          <p:cNvSpPr>
            <a:spLocks noChangeArrowheads="1"/>
          </p:cNvSpPr>
          <p:nvPr/>
        </p:nvSpPr>
        <p:spPr bwMode="auto">
          <a:xfrm>
            <a:off x="4481759" y="2848669"/>
            <a:ext cx="1371191" cy="1369817"/>
          </a:xfrm>
          <a:prstGeom prst="rect">
            <a:avLst/>
          </a:prstGeom>
          <a:solidFill>
            <a:schemeClr val="bg1"/>
          </a:solidFill>
          <a:ln>
            <a:noFill/>
          </a:ln>
          <a:extLst/>
        </p:spPr>
        <p:txBody>
          <a:bodyPr/>
          <a:lstStyle/>
          <a:p>
            <a:endParaRPr lang="zh-CN" altLang="en-US" sz="876"/>
          </a:p>
        </p:txBody>
      </p:sp>
      <p:sp>
        <p:nvSpPr>
          <p:cNvPr id="12" name="Rectangle 13"/>
          <p:cNvSpPr>
            <a:spLocks noChangeArrowheads="1"/>
          </p:cNvSpPr>
          <p:nvPr/>
        </p:nvSpPr>
        <p:spPr bwMode="auto">
          <a:xfrm>
            <a:off x="5883177" y="2848669"/>
            <a:ext cx="1369818" cy="1369817"/>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defRPr/>
            </a:pPr>
            <a:endParaRPr lang="zh-CN" altLang="en-US" sz="876">
              <a:latin typeface="微软雅黑" panose="020B0503020204020204" pitchFamily="34" charset="-122"/>
              <a:ea typeface="宋体" pitchFamily="2" charset="-122"/>
            </a:endParaRPr>
          </a:p>
        </p:txBody>
      </p:sp>
      <p:sp>
        <p:nvSpPr>
          <p:cNvPr id="13" name="Freeform 14"/>
          <p:cNvSpPr>
            <a:spLocks noEditPoints="1"/>
          </p:cNvSpPr>
          <p:nvPr/>
        </p:nvSpPr>
        <p:spPr bwMode="auto">
          <a:xfrm>
            <a:off x="3543360" y="1686316"/>
            <a:ext cx="447904" cy="447904"/>
          </a:xfrm>
          <a:custGeom>
            <a:avLst/>
            <a:gdLst>
              <a:gd name="T0" fmla="*/ 258763 w 326"/>
              <a:gd name="T1" fmla="*/ 323850 h 326"/>
              <a:gd name="T2" fmla="*/ 130175 w 326"/>
              <a:gd name="T3" fmla="*/ 195263 h 326"/>
              <a:gd name="T4" fmla="*/ 193675 w 326"/>
              <a:gd name="T5" fmla="*/ 195263 h 326"/>
              <a:gd name="T6" fmla="*/ 193675 w 326"/>
              <a:gd name="T7" fmla="*/ 0 h 326"/>
              <a:gd name="T8" fmla="*/ 323850 w 326"/>
              <a:gd name="T9" fmla="*/ 0 h 326"/>
              <a:gd name="T10" fmla="*/ 323850 w 326"/>
              <a:gd name="T11" fmla="*/ 195263 h 326"/>
              <a:gd name="T12" fmla="*/ 388938 w 326"/>
              <a:gd name="T13" fmla="*/ 195263 h 326"/>
              <a:gd name="T14" fmla="*/ 258763 w 326"/>
              <a:gd name="T15" fmla="*/ 323850 h 326"/>
              <a:gd name="T16" fmla="*/ 436563 w 326"/>
              <a:gd name="T17" fmla="*/ 161925 h 326"/>
              <a:gd name="T18" fmla="*/ 398463 w 326"/>
              <a:gd name="T19" fmla="*/ 161925 h 326"/>
              <a:gd name="T20" fmla="*/ 479425 w 326"/>
              <a:gd name="T21" fmla="*/ 323850 h 326"/>
              <a:gd name="T22" fmla="*/ 388938 w 326"/>
              <a:gd name="T23" fmla="*/ 323850 h 326"/>
              <a:gd name="T24" fmla="*/ 323850 w 326"/>
              <a:gd name="T25" fmla="*/ 420688 h 326"/>
              <a:gd name="T26" fmla="*/ 193675 w 326"/>
              <a:gd name="T27" fmla="*/ 420688 h 326"/>
              <a:gd name="T28" fmla="*/ 130175 w 326"/>
              <a:gd name="T29" fmla="*/ 323850 h 326"/>
              <a:gd name="T30" fmla="*/ 34925 w 326"/>
              <a:gd name="T31" fmla="*/ 323850 h 326"/>
              <a:gd name="T32" fmla="*/ 115888 w 326"/>
              <a:gd name="T33" fmla="*/ 161925 h 326"/>
              <a:gd name="T34" fmla="*/ 80963 w 326"/>
              <a:gd name="T35" fmla="*/ 161925 h 326"/>
              <a:gd name="T36" fmla="*/ 0 w 326"/>
              <a:gd name="T37" fmla="*/ 323850 h 326"/>
              <a:gd name="T38" fmla="*/ 0 w 326"/>
              <a:gd name="T39" fmla="*/ 517525 h 326"/>
              <a:gd name="T40" fmla="*/ 517525 w 326"/>
              <a:gd name="T41" fmla="*/ 517525 h 326"/>
              <a:gd name="T42" fmla="*/ 517525 w 326"/>
              <a:gd name="T43" fmla="*/ 323850 h 326"/>
              <a:gd name="T44" fmla="*/ 436563 w 326"/>
              <a:gd name="T45" fmla="*/ 161925 h 32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26" h="326">
                <a:moveTo>
                  <a:pt x="163" y="204"/>
                </a:moveTo>
                <a:lnTo>
                  <a:pt x="82" y="123"/>
                </a:lnTo>
                <a:lnTo>
                  <a:pt x="122" y="123"/>
                </a:lnTo>
                <a:lnTo>
                  <a:pt x="122" y="0"/>
                </a:lnTo>
                <a:lnTo>
                  <a:pt x="204" y="0"/>
                </a:lnTo>
                <a:lnTo>
                  <a:pt x="204" y="123"/>
                </a:lnTo>
                <a:lnTo>
                  <a:pt x="245" y="123"/>
                </a:lnTo>
                <a:lnTo>
                  <a:pt x="163" y="204"/>
                </a:lnTo>
                <a:close/>
                <a:moveTo>
                  <a:pt x="275" y="102"/>
                </a:moveTo>
                <a:lnTo>
                  <a:pt x="251" y="102"/>
                </a:lnTo>
                <a:lnTo>
                  <a:pt x="302" y="204"/>
                </a:lnTo>
                <a:lnTo>
                  <a:pt x="245" y="204"/>
                </a:lnTo>
                <a:lnTo>
                  <a:pt x="204" y="265"/>
                </a:lnTo>
                <a:lnTo>
                  <a:pt x="122" y="265"/>
                </a:lnTo>
                <a:lnTo>
                  <a:pt x="82" y="204"/>
                </a:lnTo>
                <a:lnTo>
                  <a:pt x="22" y="204"/>
                </a:lnTo>
                <a:lnTo>
                  <a:pt x="73" y="102"/>
                </a:lnTo>
                <a:lnTo>
                  <a:pt x="51" y="102"/>
                </a:lnTo>
                <a:lnTo>
                  <a:pt x="0" y="204"/>
                </a:lnTo>
                <a:lnTo>
                  <a:pt x="0" y="326"/>
                </a:lnTo>
                <a:lnTo>
                  <a:pt x="326" y="326"/>
                </a:lnTo>
                <a:lnTo>
                  <a:pt x="326" y="204"/>
                </a:lnTo>
                <a:lnTo>
                  <a:pt x="275" y="102"/>
                </a:lnTo>
                <a:close/>
              </a:path>
            </a:pathLst>
          </a:custGeom>
          <a:solidFill>
            <a:srgbClr val="7AC5C0"/>
          </a:solidFill>
          <a:ln>
            <a:noFill/>
          </a:ln>
          <a:extLst/>
        </p:spPr>
        <p:txBody>
          <a:bodyPr/>
          <a:lstStyle/>
          <a:p>
            <a:endParaRPr lang="zh-CN" altLang="en-US" sz="876"/>
          </a:p>
        </p:txBody>
      </p:sp>
      <p:sp>
        <p:nvSpPr>
          <p:cNvPr id="14" name="Rectangle 15"/>
          <p:cNvSpPr>
            <a:spLocks noChangeArrowheads="1"/>
          </p:cNvSpPr>
          <p:nvPr/>
        </p:nvSpPr>
        <p:spPr bwMode="auto">
          <a:xfrm>
            <a:off x="5084919" y="3399617"/>
            <a:ext cx="140142" cy="27479"/>
          </a:xfrm>
          <a:prstGeom prst="rect">
            <a:avLst/>
          </a:prstGeom>
          <a:solidFill>
            <a:srgbClr val="7AC5C0"/>
          </a:solidFill>
          <a:ln>
            <a:noFill/>
          </a:ln>
          <a:extLst/>
        </p:spPr>
        <p:txBody>
          <a:bodyPr/>
          <a:lstStyle/>
          <a:p>
            <a:endParaRPr lang="zh-CN" altLang="en-US" sz="876"/>
          </a:p>
        </p:txBody>
      </p:sp>
      <p:sp>
        <p:nvSpPr>
          <p:cNvPr id="15" name="Freeform 16"/>
          <p:cNvSpPr>
            <a:spLocks/>
          </p:cNvSpPr>
          <p:nvPr/>
        </p:nvSpPr>
        <p:spPr bwMode="auto">
          <a:xfrm>
            <a:off x="5028586" y="3063003"/>
            <a:ext cx="280284" cy="83810"/>
          </a:xfrm>
          <a:custGeom>
            <a:avLst/>
            <a:gdLst>
              <a:gd name="T0" fmla="*/ 32385 w 120"/>
              <a:gd name="T1" fmla="*/ 32279 h 36"/>
              <a:gd name="T2" fmla="*/ 291465 w 120"/>
              <a:gd name="T3" fmla="*/ 32279 h 36"/>
              <a:gd name="T4" fmla="*/ 291465 w 120"/>
              <a:gd name="T5" fmla="*/ 96837 h 36"/>
              <a:gd name="T6" fmla="*/ 323850 w 120"/>
              <a:gd name="T7" fmla="*/ 96837 h 36"/>
              <a:gd name="T8" fmla="*/ 323850 w 120"/>
              <a:gd name="T9" fmla="*/ 32279 h 36"/>
              <a:gd name="T10" fmla="*/ 291465 w 120"/>
              <a:gd name="T11" fmla="*/ 0 h 36"/>
              <a:gd name="T12" fmla="*/ 32385 w 120"/>
              <a:gd name="T13" fmla="*/ 0 h 36"/>
              <a:gd name="T14" fmla="*/ 0 w 120"/>
              <a:gd name="T15" fmla="*/ 32279 h 36"/>
              <a:gd name="T16" fmla="*/ 0 w 120"/>
              <a:gd name="T17" fmla="*/ 96837 h 36"/>
              <a:gd name="T18" fmla="*/ 32385 w 120"/>
              <a:gd name="T19" fmla="*/ 96837 h 36"/>
              <a:gd name="T20" fmla="*/ 32385 w 120"/>
              <a:gd name="T21" fmla="*/ 32279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0" h="36">
                <a:moveTo>
                  <a:pt x="12" y="12"/>
                </a:moveTo>
                <a:cubicBezTo>
                  <a:pt x="108" y="12"/>
                  <a:pt x="108" y="12"/>
                  <a:pt x="108" y="12"/>
                </a:cubicBezTo>
                <a:cubicBezTo>
                  <a:pt x="108" y="36"/>
                  <a:pt x="108" y="36"/>
                  <a:pt x="108" y="36"/>
                </a:cubicBezTo>
                <a:cubicBezTo>
                  <a:pt x="120" y="36"/>
                  <a:pt x="120" y="36"/>
                  <a:pt x="120" y="36"/>
                </a:cubicBezTo>
                <a:cubicBezTo>
                  <a:pt x="120" y="12"/>
                  <a:pt x="120" y="12"/>
                  <a:pt x="120" y="12"/>
                </a:cubicBezTo>
                <a:cubicBezTo>
                  <a:pt x="120" y="5"/>
                  <a:pt x="114" y="0"/>
                  <a:pt x="108" y="0"/>
                </a:cubicBezTo>
                <a:cubicBezTo>
                  <a:pt x="12" y="0"/>
                  <a:pt x="12" y="0"/>
                  <a:pt x="12" y="0"/>
                </a:cubicBezTo>
                <a:cubicBezTo>
                  <a:pt x="5" y="0"/>
                  <a:pt x="0" y="5"/>
                  <a:pt x="0" y="12"/>
                </a:cubicBezTo>
                <a:cubicBezTo>
                  <a:pt x="0" y="36"/>
                  <a:pt x="0" y="36"/>
                  <a:pt x="0" y="36"/>
                </a:cubicBezTo>
                <a:cubicBezTo>
                  <a:pt x="12" y="36"/>
                  <a:pt x="12" y="36"/>
                  <a:pt x="12" y="36"/>
                </a:cubicBezTo>
                <a:lnTo>
                  <a:pt x="12" y="12"/>
                </a:lnTo>
                <a:close/>
              </a:path>
            </a:pathLst>
          </a:custGeom>
          <a:solidFill>
            <a:srgbClr val="7AC5C0"/>
          </a:solidFill>
          <a:ln>
            <a:noFill/>
          </a:ln>
          <a:extLst/>
        </p:spPr>
        <p:txBody>
          <a:bodyPr/>
          <a:lstStyle/>
          <a:p>
            <a:endParaRPr lang="zh-CN" altLang="en-US" sz="876"/>
          </a:p>
        </p:txBody>
      </p:sp>
      <p:sp>
        <p:nvSpPr>
          <p:cNvPr id="16" name="Rectangle 17"/>
          <p:cNvSpPr>
            <a:spLocks noChangeArrowheads="1"/>
          </p:cNvSpPr>
          <p:nvPr/>
        </p:nvSpPr>
        <p:spPr bwMode="auto">
          <a:xfrm>
            <a:off x="5084919" y="3343286"/>
            <a:ext cx="167621" cy="27479"/>
          </a:xfrm>
          <a:prstGeom prst="rect">
            <a:avLst/>
          </a:prstGeom>
          <a:solidFill>
            <a:srgbClr val="7AC5C0"/>
          </a:solidFill>
          <a:ln>
            <a:noFill/>
          </a:ln>
          <a:extLst/>
        </p:spPr>
        <p:txBody>
          <a:bodyPr/>
          <a:lstStyle/>
          <a:p>
            <a:endParaRPr lang="zh-CN" altLang="en-US" sz="876"/>
          </a:p>
        </p:txBody>
      </p:sp>
      <p:sp>
        <p:nvSpPr>
          <p:cNvPr id="17" name="Freeform 18"/>
          <p:cNvSpPr>
            <a:spLocks noEditPoints="1"/>
          </p:cNvSpPr>
          <p:nvPr/>
        </p:nvSpPr>
        <p:spPr bwMode="auto">
          <a:xfrm>
            <a:off x="4944778" y="3175665"/>
            <a:ext cx="447904" cy="335241"/>
          </a:xfrm>
          <a:custGeom>
            <a:avLst/>
            <a:gdLst>
              <a:gd name="T0" fmla="*/ 485180 w 192"/>
              <a:gd name="T1" fmla="*/ 0 h 144"/>
              <a:gd name="T2" fmla="*/ 32345 w 192"/>
              <a:gd name="T3" fmla="*/ 0 h 144"/>
              <a:gd name="T4" fmla="*/ 0 w 192"/>
              <a:gd name="T5" fmla="*/ 32279 h 144"/>
              <a:gd name="T6" fmla="*/ 0 w 192"/>
              <a:gd name="T7" fmla="*/ 225954 h 144"/>
              <a:gd name="T8" fmla="*/ 32345 w 192"/>
              <a:gd name="T9" fmla="*/ 258233 h 144"/>
              <a:gd name="T10" fmla="*/ 97036 w 192"/>
              <a:gd name="T11" fmla="*/ 258233 h 144"/>
              <a:gd name="T12" fmla="*/ 97036 w 192"/>
              <a:gd name="T13" fmla="*/ 355071 h 144"/>
              <a:gd name="T14" fmla="*/ 129381 w 192"/>
              <a:gd name="T15" fmla="*/ 387350 h 144"/>
              <a:gd name="T16" fmla="*/ 388144 w 192"/>
              <a:gd name="T17" fmla="*/ 387350 h 144"/>
              <a:gd name="T18" fmla="*/ 420489 w 192"/>
              <a:gd name="T19" fmla="*/ 355071 h 144"/>
              <a:gd name="T20" fmla="*/ 420489 w 192"/>
              <a:gd name="T21" fmla="*/ 258233 h 144"/>
              <a:gd name="T22" fmla="*/ 485180 w 192"/>
              <a:gd name="T23" fmla="*/ 258233 h 144"/>
              <a:gd name="T24" fmla="*/ 517525 w 192"/>
              <a:gd name="T25" fmla="*/ 225954 h 144"/>
              <a:gd name="T26" fmla="*/ 517525 w 192"/>
              <a:gd name="T27" fmla="*/ 32279 h 144"/>
              <a:gd name="T28" fmla="*/ 485180 w 192"/>
              <a:gd name="T29" fmla="*/ 0 h 144"/>
              <a:gd name="T30" fmla="*/ 388144 w 192"/>
              <a:gd name="T31" fmla="*/ 355071 h 144"/>
              <a:gd name="T32" fmla="*/ 129381 w 192"/>
              <a:gd name="T33" fmla="*/ 355071 h 144"/>
              <a:gd name="T34" fmla="*/ 129381 w 192"/>
              <a:gd name="T35" fmla="*/ 161396 h 144"/>
              <a:gd name="T36" fmla="*/ 388144 w 192"/>
              <a:gd name="T37" fmla="*/ 161396 h 144"/>
              <a:gd name="T38" fmla="*/ 388144 w 192"/>
              <a:gd name="T39" fmla="*/ 355071 h 144"/>
              <a:gd name="T40" fmla="*/ 452834 w 192"/>
              <a:gd name="T41" fmla="*/ 96838 h 144"/>
              <a:gd name="T42" fmla="*/ 420489 w 192"/>
              <a:gd name="T43" fmla="*/ 64558 h 144"/>
              <a:gd name="T44" fmla="*/ 452834 w 192"/>
              <a:gd name="T45" fmla="*/ 32279 h 144"/>
              <a:gd name="T46" fmla="*/ 485180 w 192"/>
              <a:gd name="T47" fmla="*/ 64558 h 144"/>
              <a:gd name="T48" fmla="*/ 452834 w 192"/>
              <a:gd name="T49" fmla="*/ 96838 h 1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2" h="144">
                <a:moveTo>
                  <a:pt x="180" y="0"/>
                </a:moveTo>
                <a:cubicBezTo>
                  <a:pt x="12" y="0"/>
                  <a:pt x="12" y="0"/>
                  <a:pt x="12" y="0"/>
                </a:cubicBezTo>
                <a:cubicBezTo>
                  <a:pt x="5" y="0"/>
                  <a:pt x="0" y="5"/>
                  <a:pt x="0" y="12"/>
                </a:cubicBezTo>
                <a:cubicBezTo>
                  <a:pt x="0" y="84"/>
                  <a:pt x="0" y="84"/>
                  <a:pt x="0" y="84"/>
                </a:cubicBezTo>
                <a:cubicBezTo>
                  <a:pt x="0" y="90"/>
                  <a:pt x="5" y="96"/>
                  <a:pt x="12" y="96"/>
                </a:cubicBezTo>
                <a:cubicBezTo>
                  <a:pt x="36" y="96"/>
                  <a:pt x="36" y="96"/>
                  <a:pt x="36" y="96"/>
                </a:cubicBezTo>
                <a:cubicBezTo>
                  <a:pt x="36" y="132"/>
                  <a:pt x="36" y="132"/>
                  <a:pt x="36" y="132"/>
                </a:cubicBezTo>
                <a:cubicBezTo>
                  <a:pt x="36" y="138"/>
                  <a:pt x="41" y="144"/>
                  <a:pt x="48" y="144"/>
                </a:cubicBezTo>
                <a:cubicBezTo>
                  <a:pt x="144" y="144"/>
                  <a:pt x="144" y="144"/>
                  <a:pt x="144" y="144"/>
                </a:cubicBezTo>
                <a:cubicBezTo>
                  <a:pt x="150" y="144"/>
                  <a:pt x="156" y="138"/>
                  <a:pt x="156" y="132"/>
                </a:cubicBezTo>
                <a:cubicBezTo>
                  <a:pt x="156" y="96"/>
                  <a:pt x="156" y="96"/>
                  <a:pt x="156" y="96"/>
                </a:cubicBezTo>
                <a:cubicBezTo>
                  <a:pt x="180" y="96"/>
                  <a:pt x="180" y="96"/>
                  <a:pt x="180" y="96"/>
                </a:cubicBezTo>
                <a:cubicBezTo>
                  <a:pt x="186" y="96"/>
                  <a:pt x="192" y="90"/>
                  <a:pt x="192" y="84"/>
                </a:cubicBezTo>
                <a:cubicBezTo>
                  <a:pt x="192" y="12"/>
                  <a:pt x="192" y="12"/>
                  <a:pt x="192" y="12"/>
                </a:cubicBezTo>
                <a:cubicBezTo>
                  <a:pt x="192" y="5"/>
                  <a:pt x="186" y="0"/>
                  <a:pt x="180" y="0"/>
                </a:cubicBezTo>
                <a:close/>
                <a:moveTo>
                  <a:pt x="144" y="132"/>
                </a:moveTo>
                <a:cubicBezTo>
                  <a:pt x="48" y="132"/>
                  <a:pt x="48" y="132"/>
                  <a:pt x="48" y="132"/>
                </a:cubicBezTo>
                <a:cubicBezTo>
                  <a:pt x="48" y="60"/>
                  <a:pt x="48" y="60"/>
                  <a:pt x="48" y="60"/>
                </a:cubicBezTo>
                <a:cubicBezTo>
                  <a:pt x="144" y="60"/>
                  <a:pt x="144" y="60"/>
                  <a:pt x="144" y="60"/>
                </a:cubicBezTo>
                <a:lnTo>
                  <a:pt x="144" y="132"/>
                </a:lnTo>
                <a:close/>
                <a:moveTo>
                  <a:pt x="168" y="36"/>
                </a:moveTo>
                <a:cubicBezTo>
                  <a:pt x="161" y="36"/>
                  <a:pt x="156" y="30"/>
                  <a:pt x="156" y="24"/>
                </a:cubicBezTo>
                <a:cubicBezTo>
                  <a:pt x="156" y="17"/>
                  <a:pt x="161" y="12"/>
                  <a:pt x="168" y="12"/>
                </a:cubicBezTo>
                <a:cubicBezTo>
                  <a:pt x="174" y="12"/>
                  <a:pt x="180" y="17"/>
                  <a:pt x="180" y="24"/>
                </a:cubicBezTo>
                <a:cubicBezTo>
                  <a:pt x="180" y="30"/>
                  <a:pt x="174" y="36"/>
                  <a:pt x="168" y="36"/>
                </a:cubicBezTo>
                <a:close/>
              </a:path>
            </a:pathLst>
          </a:custGeom>
          <a:solidFill>
            <a:srgbClr val="7AC5C0"/>
          </a:solidFill>
          <a:ln>
            <a:noFill/>
          </a:ln>
          <a:extLst/>
        </p:spPr>
        <p:txBody>
          <a:bodyPr/>
          <a:lstStyle/>
          <a:p>
            <a:endParaRPr lang="zh-CN" altLang="en-US" sz="876"/>
          </a:p>
        </p:txBody>
      </p:sp>
      <p:sp>
        <p:nvSpPr>
          <p:cNvPr id="18" name="Rectangle 19"/>
          <p:cNvSpPr>
            <a:spLocks noChangeArrowheads="1"/>
          </p:cNvSpPr>
          <p:nvPr/>
        </p:nvSpPr>
        <p:spPr bwMode="auto">
          <a:xfrm>
            <a:off x="3065228" y="2260622"/>
            <a:ext cx="1402792" cy="443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0000"/>
              </a:lnSpc>
            </a:pPr>
            <a:r>
              <a:rPr lang="en-US" altLang="zh-CN" sz="692" dirty="0">
                <a:solidFill>
                  <a:srgbClr val="7AC5C0"/>
                </a:solidFill>
                <a:latin typeface="微软雅黑" pitchFamily="34" charset="-122"/>
                <a:ea typeface="微软雅黑" pitchFamily="34" charset="-122"/>
              </a:rPr>
              <a:t>We have many PowerPoint </a:t>
            </a:r>
            <a:r>
              <a:rPr lang="zh-CN" altLang="en-US" sz="692" dirty="0">
                <a:solidFill>
                  <a:srgbClr val="7AC5C0"/>
                </a:solidFill>
                <a:latin typeface="微软雅黑" pitchFamily="34" charset="-122"/>
                <a:ea typeface="微软雅黑" pitchFamily="34" charset="-122"/>
              </a:rPr>
              <a:t>templates</a:t>
            </a:r>
            <a:r>
              <a:rPr lang="en-US" altLang="zh-CN" sz="692" dirty="0">
                <a:solidFill>
                  <a:srgbClr val="7AC5C0"/>
                </a:solidFill>
                <a:latin typeface="微软雅黑" pitchFamily="34" charset="-122"/>
                <a:ea typeface="微软雅黑" pitchFamily="34" charset="-122"/>
              </a:rPr>
              <a:t> that has been specifically designed </a:t>
            </a:r>
            <a:r>
              <a:rPr lang="zh-CN" altLang="en-US" sz="692" dirty="0">
                <a:solidFill>
                  <a:schemeClr val="tx1">
                    <a:lumMod val="75000"/>
                    <a:lumOff val="25000"/>
                  </a:schemeClr>
                </a:solidFill>
                <a:latin typeface="微软雅黑" pitchFamily="34" charset="-122"/>
                <a:ea typeface="微软雅黑" pitchFamily="34" charset="-122"/>
              </a:rPr>
              <a:t>.</a:t>
            </a:r>
          </a:p>
        </p:txBody>
      </p:sp>
      <p:sp>
        <p:nvSpPr>
          <p:cNvPr id="20" name="Rectangle 20"/>
          <p:cNvSpPr>
            <a:spLocks noChangeArrowheads="1"/>
          </p:cNvSpPr>
          <p:nvPr/>
        </p:nvSpPr>
        <p:spPr bwMode="auto">
          <a:xfrm>
            <a:off x="4462523" y="3642805"/>
            <a:ext cx="1402793" cy="443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10000"/>
              </a:lnSpc>
            </a:pPr>
            <a:r>
              <a:rPr lang="en-US" altLang="zh-CN" sz="692" dirty="0">
                <a:solidFill>
                  <a:srgbClr val="7AC5C0"/>
                </a:solidFill>
                <a:latin typeface="微软雅黑" pitchFamily="34" charset="-122"/>
                <a:ea typeface="微软雅黑" pitchFamily="34" charset="-122"/>
              </a:rPr>
              <a:t>We have many PowerPoint </a:t>
            </a:r>
            <a:r>
              <a:rPr lang="zh-CN" altLang="en-US" sz="692" dirty="0">
                <a:solidFill>
                  <a:srgbClr val="7AC5C0"/>
                </a:solidFill>
                <a:latin typeface="微软雅黑" pitchFamily="34" charset="-122"/>
                <a:ea typeface="微软雅黑" pitchFamily="34" charset="-122"/>
              </a:rPr>
              <a:t>templates</a:t>
            </a:r>
            <a:r>
              <a:rPr lang="en-US" altLang="zh-CN" sz="692" dirty="0">
                <a:solidFill>
                  <a:srgbClr val="7AC5C0"/>
                </a:solidFill>
                <a:latin typeface="微软雅黑" pitchFamily="34" charset="-122"/>
                <a:ea typeface="微软雅黑" pitchFamily="34" charset="-122"/>
              </a:rPr>
              <a:t> that has been specifically designed </a:t>
            </a:r>
            <a:r>
              <a:rPr lang="zh-CN" altLang="en-US" sz="692" dirty="0">
                <a:solidFill>
                  <a:srgbClr val="7AC5C0"/>
                </a:solidFill>
                <a:latin typeface="微软雅黑" pitchFamily="34" charset="-122"/>
                <a:ea typeface="微软雅黑" pitchFamily="34" charset="-122"/>
              </a:rPr>
              <a:t>.</a:t>
            </a:r>
          </a:p>
        </p:txBody>
      </p:sp>
      <p:sp>
        <p:nvSpPr>
          <p:cNvPr id="21" name="Rectangle 21"/>
          <p:cNvSpPr>
            <a:spLocks noChangeArrowheads="1"/>
          </p:cNvSpPr>
          <p:nvPr/>
        </p:nvSpPr>
        <p:spPr bwMode="auto">
          <a:xfrm>
            <a:off x="1964702" y="3196275"/>
            <a:ext cx="857927" cy="465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2423" b="1" dirty="0">
                <a:solidFill>
                  <a:srgbClr val="7AC5C0"/>
                </a:solidFill>
                <a:latin typeface="微软雅黑" pitchFamily="34" charset="-122"/>
                <a:ea typeface="微软雅黑" pitchFamily="34" charset="-122"/>
              </a:rPr>
              <a:t>30%</a:t>
            </a:r>
          </a:p>
        </p:txBody>
      </p:sp>
      <p:sp>
        <p:nvSpPr>
          <p:cNvPr id="22" name="Line 22"/>
          <p:cNvSpPr>
            <a:spLocks noChangeShapeType="1"/>
          </p:cNvSpPr>
          <p:nvPr/>
        </p:nvSpPr>
        <p:spPr bwMode="auto">
          <a:xfrm>
            <a:off x="1912492" y="3631813"/>
            <a:ext cx="935653"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876"/>
          </a:p>
        </p:txBody>
      </p:sp>
      <p:sp>
        <p:nvSpPr>
          <p:cNvPr id="23" name="Rectangle 23"/>
          <p:cNvSpPr>
            <a:spLocks noChangeArrowheads="1"/>
          </p:cNvSpPr>
          <p:nvPr/>
        </p:nvSpPr>
        <p:spPr bwMode="auto">
          <a:xfrm>
            <a:off x="2011416" y="3715623"/>
            <a:ext cx="730969" cy="10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692" dirty="0">
                <a:solidFill>
                  <a:srgbClr val="7AC5C0"/>
                </a:solidFill>
                <a:latin typeface="微软雅黑" pitchFamily="34" charset="-122"/>
                <a:ea typeface="微软雅黑" pitchFamily="34" charset="-122"/>
              </a:rPr>
              <a:t>YOUR TEXT HERE</a:t>
            </a:r>
          </a:p>
        </p:txBody>
      </p:sp>
      <p:sp>
        <p:nvSpPr>
          <p:cNvPr id="24" name="Rectangle 24"/>
          <p:cNvSpPr>
            <a:spLocks noChangeArrowheads="1"/>
          </p:cNvSpPr>
          <p:nvPr/>
        </p:nvSpPr>
        <p:spPr bwMode="auto">
          <a:xfrm>
            <a:off x="6167583" y="1814092"/>
            <a:ext cx="857927" cy="465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2423" b="1" dirty="0">
                <a:solidFill>
                  <a:srgbClr val="7AC5C0"/>
                </a:solidFill>
                <a:latin typeface="微软雅黑" pitchFamily="34" charset="-122"/>
                <a:ea typeface="微软雅黑" pitchFamily="34" charset="-122"/>
              </a:rPr>
              <a:t>75%</a:t>
            </a:r>
          </a:p>
        </p:txBody>
      </p:sp>
      <p:sp>
        <p:nvSpPr>
          <p:cNvPr id="25" name="Line 25"/>
          <p:cNvSpPr>
            <a:spLocks noChangeShapeType="1"/>
          </p:cNvSpPr>
          <p:nvPr/>
        </p:nvSpPr>
        <p:spPr bwMode="auto">
          <a:xfrm>
            <a:off x="6115374" y="2249630"/>
            <a:ext cx="935652"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876"/>
          </a:p>
        </p:txBody>
      </p:sp>
      <p:sp>
        <p:nvSpPr>
          <p:cNvPr id="26" name="Rectangle 26"/>
          <p:cNvSpPr>
            <a:spLocks noChangeArrowheads="1"/>
          </p:cNvSpPr>
          <p:nvPr/>
        </p:nvSpPr>
        <p:spPr bwMode="auto">
          <a:xfrm>
            <a:off x="6214297" y="2333440"/>
            <a:ext cx="730969" cy="10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zh-CN" sz="692" dirty="0">
                <a:solidFill>
                  <a:srgbClr val="7AC5C0"/>
                </a:solidFill>
                <a:latin typeface="微软雅黑" pitchFamily="34" charset="-122"/>
                <a:ea typeface="微软雅黑" pitchFamily="34" charset="-122"/>
              </a:rPr>
              <a:t>YOUR TEXT HERE</a:t>
            </a:r>
          </a:p>
        </p:txBody>
      </p:sp>
    </p:spTree>
    <p:extLst>
      <p:ext uri="{BB962C8B-B14F-4D97-AF65-F5344CB8AC3E}">
        <p14:creationId xmlns:p14="http://schemas.microsoft.com/office/powerpoint/2010/main" val="10784767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0-#ppt_w/2"/>
                                          </p:val>
                                        </p:tav>
                                        <p:tav tm="100000">
                                          <p:val>
                                            <p:strVal val="#ppt_x"/>
                                          </p:val>
                                        </p:tav>
                                      </p:tavLst>
                                    </p:anim>
                                    <p:anim calcmode="lin" valueType="num">
                                      <p:cBhvr additive="base">
                                        <p:cTn id="15" dur="500" fill="hold"/>
                                        <p:tgtEl>
                                          <p:spTgt spid="5"/>
                                        </p:tgtEl>
                                        <p:attrNameLst>
                                          <p:attrName>ppt_y</p:attrName>
                                        </p:attrNameLst>
                                      </p:cBhvr>
                                      <p:tavLst>
                                        <p:tav tm="0">
                                          <p:val>
                                            <p:strVal val="#ppt_y"/>
                                          </p:val>
                                        </p:tav>
                                        <p:tav tm="100000">
                                          <p:val>
                                            <p:strVal val="#ppt_y"/>
                                          </p:val>
                                        </p:tav>
                                      </p:tavLst>
                                    </p:anim>
                                  </p:childTnLst>
                                </p:cTn>
                              </p:par>
                            </p:childTnLst>
                          </p:cTn>
                        </p:par>
                        <p:par>
                          <p:cTn id="16" fill="hold">
                            <p:stCondLst>
                              <p:cond delay="1280"/>
                            </p:stCondLst>
                            <p:childTnLst>
                              <p:par>
                                <p:cTn id="17" presetID="22" presetClass="entr" presetSubtype="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up)">
                                      <p:cBhvr>
                                        <p:cTn id="19" dur="500"/>
                                        <p:tgtEl>
                                          <p:spTgt spid="9"/>
                                        </p:tgtEl>
                                      </p:cBhvr>
                                    </p:animEffect>
                                  </p:childTnLst>
                                </p:cTn>
                              </p:par>
                            </p:childTnLst>
                          </p:cTn>
                        </p:par>
                        <p:par>
                          <p:cTn id="20" fill="hold">
                            <p:stCondLst>
                              <p:cond delay="1780"/>
                            </p:stCondLst>
                            <p:childTnLst>
                              <p:par>
                                <p:cTn id="21" presetID="42"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0"/>
                                        <p:tgtEl>
                                          <p:spTgt spid="21"/>
                                        </p:tgtEl>
                                      </p:cBhvr>
                                    </p:animEffect>
                                    <p:anim calcmode="lin" valueType="num">
                                      <p:cBhvr>
                                        <p:cTn id="24" dur="1000" fill="hold"/>
                                        <p:tgtEl>
                                          <p:spTgt spid="21"/>
                                        </p:tgtEl>
                                        <p:attrNameLst>
                                          <p:attrName>ppt_x</p:attrName>
                                        </p:attrNameLst>
                                      </p:cBhvr>
                                      <p:tavLst>
                                        <p:tav tm="0">
                                          <p:val>
                                            <p:strVal val="#ppt_x"/>
                                          </p:val>
                                        </p:tav>
                                        <p:tav tm="100000">
                                          <p:val>
                                            <p:strVal val="#ppt_x"/>
                                          </p:val>
                                        </p:tav>
                                      </p:tavLst>
                                    </p:anim>
                                    <p:anim calcmode="lin" valueType="num">
                                      <p:cBhvr>
                                        <p:cTn id="25" dur="1000" fill="hold"/>
                                        <p:tgtEl>
                                          <p:spTgt spid="21"/>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1000"/>
                                        <p:tgtEl>
                                          <p:spTgt spid="22"/>
                                        </p:tgtEl>
                                      </p:cBhvr>
                                    </p:animEffect>
                                    <p:anim calcmode="lin" valueType="num">
                                      <p:cBhvr>
                                        <p:cTn id="29" dur="1000" fill="hold"/>
                                        <p:tgtEl>
                                          <p:spTgt spid="22"/>
                                        </p:tgtEl>
                                        <p:attrNameLst>
                                          <p:attrName>ppt_x</p:attrName>
                                        </p:attrNameLst>
                                      </p:cBhvr>
                                      <p:tavLst>
                                        <p:tav tm="0">
                                          <p:val>
                                            <p:strVal val="#ppt_x"/>
                                          </p:val>
                                        </p:tav>
                                        <p:tav tm="100000">
                                          <p:val>
                                            <p:strVal val="#ppt_x"/>
                                          </p:val>
                                        </p:tav>
                                      </p:tavLst>
                                    </p:anim>
                                    <p:anim calcmode="lin" valueType="num">
                                      <p:cBhvr>
                                        <p:cTn id="30" dur="1000" fill="hold"/>
                                        <p:tgtEl>
                                          <p:spTgt spid="22"/>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1000"/>
                                        <p:tgtEl>
                                          <p:spTgt spid="23"/>
                                        </p:tgtEl>
                                      </p:cBhvr>
                                    </p:animEffect>
                                    <p:anim calcmode="lin" valueType="num">
                                      <p:cBhvr>
                                        <p:cTn id="34" dur="1000" fill="hold"/>
                                        <p:tgtEl>
                                          <p:spTgt spid="23"/>
                                        </p:tgtEl>
                                        <p:attrNameLst>
                                          <p:attrName>ppt_x</p:attrName>
                                        </p:attrNameLst>
                                      </p:cBhvr>
                                      <p:tavLst>
                                        <p:tav tm="0">
                                          <p:val>
                                            <p:strVal val="#ppt_x"/>
                                          </p:val>
                                        </p:tav>
                                        <p:tav tm="100000">
                                          <p:val>
                                            <p:strVal val="#ppt_x"/>
                                          </p:val>
                                        </p:tav>
                                      </p:tavLst>
                                    </p:anim>
                                    <p:anim calcmode="lin" valueType="num">
                                      <p:cBhvr>
                                        <p:cTn id="35" dur="1000" fill="hold"/>
                                        <p:tgtEl>
                                          <p:spTgt spid="23"/>
                                        </p:tgtEl>
                                        <p:attrNameLst>
                                          <p:attrName>ppt_y</p:attrName>
                                        </p:attrNameLst>
                                      </p:cBhvr>
                                      <p:tavLst>
                                        <p:tav tm="0">
                                          <p:val>
                                            <p:strVal val="#ppt_y+.1"/>
                                          </p:val>
                                        </p:tav>
                                        <p:tav tm="100000">
                                          <p:val>
                                            <p:strVal val="#ppt_y"/>
                                          </p:val>
                                        </p:tav>
                                      </p:tavLst>
                                    </p:anim>
                                  </p:childTnLst>
                                </p:cTn>
                              </p:par>
                            </p:childTnLst>
                          </p:cTn>
                        </p:par>
                        <p:par>
                          <p:cTn id="36" fill="hold">
                            <p:stCondLst>
                              <p:cond delay="2780"/>
                            </p:stCondLst>
                            <p:childTnLst>
                              <p:par>
                                <p:cTn id="37" presetID="2" presetClass="entr" presetSubtype="4"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childTnLst>
                          </p:cTn>
                        </p:par>
                        <p:par>
                          <p:cTn id="41" fill="hold">
                            <p:stCondLst>
                              <p:cond delay="3280"/>
                            </p:stCondLst>
                            <p:childTnLst>
                              <p:par>
                                <p:cTn id="42" presetID="22" presetClass="entr" presetSubtype="4"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down)">
                                      <p:cBhvr>
                                        <p:cTn id="44" dur="500"/>
                                        <p:tgtEl>
                                          <p:spTgt spid="6"/>
                                        </p:tgtEl>
                                      </p:cBhvr>
                                    </p:animEffect>
                                  </p:childTnLst>
                                </p:cTn>
                              </p:par>
                            </p:childTnLst>
                          </p:cTn>
                        </p:par>
                        <p:par>
                          <p:cTn id="45" fill="hold">
                            <p:stCondLst>
                              <p:cond delay="3780"/>
                            </p:stCondLst>
                            <p:childTnLst>
                              <p:par>
                                <p:cTn id="46" presetID="42"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1000"/>
                                        <p:tgtEl>
                                          <p:spTgt spid="18"/>
                                        </p:tgtEl>
                                      </p:cBhvr>
                                    </p:animEffect>
                                    <p:anim calcmode="lin" valueType="num">
                                      <p:cBhvr>
                                        <p:cTn id="54" dur="1000" fill="hold"/>
                                        <p:tgtEl>
                                          <p:spTgt spid="18"/>
                                        </p:tgtEl>
                                        <p:attrNameLst>
                                          <p:attrName>ppt_x</p:attrName>
                                        </p:attrNameLst>
                                      </p:cBhvr>
                                      <p:tavLst>
                                        <p:tav tm="0">
                                          <p:val>
                                            <p:strVal val="#ppt_x"/>
                                          </p:val>
                                        </p:tav>
                                        <p:tav tm="100000">
                                          <p:val>
                                            <p:strVal val="#ppt_x"/>
                                          </p:val>
                                        </p:tav>
                                      </p:tavLst>
                                    </p:anim>
                                    <p:anim calcmode="lin" valueType="num">
                                      <p:cBhvr>
                                        <p:cTn id="55" dur="1000" fill="hold"/>
                                        <p:tgtEl>
                                          <p:spTgt spid="18"/>
                                        </p:tgtEl>
                                        <p:attrNameLst>
                                          <p:attrName>ppt_y</p:attrName>
                                        </p:attrNameLst>
                                      </p:cBhvr>
                                      <p:tavLst>
                                        <p:tav tm="0">
                                          <p:val>
                                            <p:strVal val="#ppt_y+.1"/>
                                          </p:val>
                                        </p:tav>
                                        <p:tav tm="100000">
                                          <p:val>
                                            <p:strVal val="#ppt_y"/>
                                          </p:val>
                                        </p:tav>
                                      </p:tavLst>
                                    </p:anim>
                                  </p:childTnLst>
                                </p:cTn>
                              </p:par>
                            </p:childTnLst>
                          </p:cTn>
                        </p:par>
                        <p:par>
                          <p:cTn id="56" fill="hold">
                            <p:stCondLst>
                              <p:cond delay="4780"/>
                            </p:stCondLst>
                            <p:childTnLst>
                              <p:par>
                                <p:cTn id="57" presetID="2" presetClass="entr" presetSubtype="8"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 calcmode="lin" valueType="num">
                                      <p:cBhvr additive="base">
                                        <p:cTn id="59" dur="500" fill="hold"/>
                                        <p:tgtEl>
                                          <p:spTgt spid="7"/>
                                        </p:tgtEl>
                                        <p:attrNameLst>
                                          <p:attrName>ppt_x</p:attrName>
                                        </p:attrNameLst>
                                      </p:cBhvr>
                                      <p:tavLst>
                                        <p:tav tm="0">
                                          <p:val>
                                            <p:strVal val="0-#ppt_w/2"/>
                                          </p:val>
                                        </p:tav>
                                        <p:tav tm="100000">
                                          <p:val>
                                            <p:strVal val="#ppt_x"/>
                                          </p:val>
                                        </p:tav>
                                      </p:tavLst>
                                    </p:anim>
                                    <p:anim calcmode="lin" valueType="num">
                                      <p:cBhvr additive="base">
                                        <p:cTn id="60" dur="500" fill="hold"/>
                                        <p:tgtEl>
                                          <p:spTgt spid="7"/>
                                        </p:tgtEl>
                                        <p:attrNameLst>
                                          <p:attrName>ppt_y</p:attrName>
                                        </p:attrNameLst>
                                      </p:cBhvr>
                                      <p:tavLst>
                                        <p:tav tm="0">
                                          <p:val>
                                            <p:strVal val="#ppt_y"/>
                                          </p:val>
                                        </p:tav>
                                        <p:tav tm="100000">
                                          <p:val>
                                            <p:strVal val="#ppt_y"/>
                                          </p:val>
                                        </p:tav>
                                      </p:tavLst>
                                    </p:anim>
                                  </p:childTnLst>
                                </p:cTn>
                              </p:par>
                            </p:childTnLst>
                          </p:cTn>
                        </p:par>
                        <p:par>
                          <p:cTn id="61" fill="hold">
                            <p:stCondLst>
                              <p:cond delay="5280"/>
                            </p:stCondLst>
                            <p:childTnLst>
                              <p:par>
                                <p:cTn id="62" presetID="22" presetClass="entr" presetSubtype="1" fill="hold" grpId="0"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wipe(up)">
                                      <p:cBhvr>
                                        <p:cTn id="64" dur="500"/>
                                        <p:tgtEl>
                                          <p:spTgt spid="11"/>
                                        </p:tgtEl>
                                      </p:cBhvr>
                                    </p:animEffect>
                                  </p:childTnLst>
                                </p:cTn>
                              </p:par>
                            </p:childTnLst>
                          </p:cTn>
                        </p:par>
                        <p:par>
                          <p:cTn id="65" fill="hold">
                            <p:stCondLst>
                              <p:cond delay="5780"/>
                            </p:stCondLst>
                            <p:childTnLst>
                              <p:par>
                                <p:cTn id="66" presetID="42" presetClass="entr" presetSubtype="0"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fade">
                                      <p:cBhvr>
                                        <p:cTn id="68" dur="1000"/>
                                        <p:tgtEl>
                                          <p:spTgt spid="14"/>
                                        </p:tgtEl>
                                      </p:cBhvr>
                                    </p:animEffect>
                                    <p:anim calcmode="lin" valueType="num">
                                      <p:cBhvr>
                                        <p:cTn id="69" dur="1000" fill="hold"/>
                                        <p:tgtEl>
                                          <p:spTgt spid="14"/>
                                        </p:tgtEl>
                                        <p:attrNameLst>
                                          <p:attrName>ppt_x</p:attrName>
                                        </p:attrNameLst>
                                      </p:cBhvr>
                                      <p:tavLst>
                                        <p:tav tm="0">
                                          <p:val>
                                            <p:strVal val="#ppt_x"/>
                                          </p:val>
                                        </p:tav>
                                        <p:tav tm="100000">
                                          <p:val>
                                            <p:strVal val="#ppt_x"/>
                                          </p:val>
                                        </p:tav>
                                      </p:tavLst>
                                    </p:anim>
                                    <p:anim calcmode="lin" valueType="num">
                                      <p:cBhvr>
                                        <p:cTn id="70" dur="1000" fill="hold"/>
                                        <p:tgtEl>
                                          <p:spTgt spid="14"/>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1000"/>
                                        <p:tgtEl>
                                          <p:spTgt spid="15"/>
                                        </p:tgtEl>
                                      </p:cBhvr>
                                    </p:animEffect>
                                    <p:anim calcmode="lin" valueType="num">
                                      <p:cBhvr>
                                        <p:cTn id="74" dur="1000" fill="hold"/>
                                        <p:tgtEl>
                                          <p:spTgt spid="15"/>
                                        </p:tgtEl>
                                        <p:attrNameLst>
                                          <p:attrName>ppt_x</p:attrName>
                                        </p:attrNameLst>
                                      </p:cBhvr>
                                      <p:tavLst>
                                        <p:tav tm="0">
                                          <p:val>
                                            <p:strVal val="#ppt_x"/>
                                          </p:val>
                                        </p:tav>
                                        <p:tav tm="100000">
                                          <p:val>
                                            <p:strVal val="#ppt_x"/>
                                          </p:val>
                                        </p:tav>
                                      </p:tavLst>
                                    </p:anim>
                                    <p:anim calcmode="lin" valueType="num">
                                      <p:cBhvr>
                                        <p:cTn id="75" dur="1000" fill="hold"/>
                                        <p:tgtEl>
                                          <p:spTgt spid="15"/>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fade">
                                      <p:cBhvr>
                                        <p:cTn id="78" dur="1000"/>
                                        <p:tgtEl>
                                          <p:spTgt spid="16"/>
                                        </p:tgtEl>
                                      </p:cBhvr>
                                    </p:animEffect>
                                    <p:anim calcmode="lin" valueType="num">
                                      <p:cBhvr>
                                        <p:cTn id="79" dur="1000" fill="hold"/>
                                        <p:tgtEl>
                                          <p:spTgt spid="16"/>
                                        </p:tgtEl>
                                        <p:attrNameLst>
                                          <p:attrName>ppt_x</p:attrName>
                                        </p:attrNameLst>
                                      </p:cBhvr>
                                      <p:tavLst>
                                        <p:tav tm="0">
                                          <p:val>
                                            <p:strVal val="#ppt_x"/>
                                          </p:val>
                                        </p:tav>
                                        <p:tav tm="100000">
                                          <p:val>
                                            <p:strVal val="#ppt_x"/>
                                          </p:val>
                                        </p:tav>
                                      </p:tavLst>
                                    </p:anim>
                                    <p:anim calcmode="lin" valueType="num">
                                      <p:cBhvr>
                                        <p:cTn id="80" dur="1000" fill="hold"/>
                                        <p:tgtEl>
                                          <p:spTgt spid="16"/>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fade">
                                      <p:cBhvr>
                                        <p:cTn id="83" dur="1000"/>
                                        <p:tgtEl>
                                          <p:spTgt spid="17"/>
                                        </p:tgtEl>
                                      </p:cBhvr>
                                    </p:animEffect>
                                    <p:anim calcmode="lin" valueType="num">
                                      <p:cBhvr>
                                        <p:cTn id="84" dur="1000" fill="hold"/>
                                        <p:tgtEl>
                                          <p:spTgt spid="17"/>
                                        </p:tgtEl>
                                        <p:attrNameLst>
                                          <p:attrName>ppt_x</p:attrName>
                                        </p:attrNameLst>
                                      </p:cBhvr>
                                      <p:tavLst>
                                        <p:tav tm="0">
                                          <p:val>
                                            <p:strVal val="#ppt_x"/>
                                          </p:val>
                                        </p:tav>
                                        <p:tav tm="100000">
                                          <p:val>
                                            <p:strVal val="#ppt_x"/>
                                          </p:val>
                                        </p:tav>
                                      </p:tavLst>
                                    </p:anim>
                                    <p:anim calcmode="lin" valueType="num">
                                      <p:cBhvr>
                                        <p:cTn id="85" dur="1000" fill="hold"/>
                                        <p:tgtEl>
                                          <p:spTgt spid="17"/>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fade">
                                      <p:cBhvr>
                                        <p:cTn id="88" dur="1000"/>
                                        <p:tgtEl>
                                          <p:spTgt spid="20"/>
                                        </p:tgtEl>
                                      </p:cBhvr>
                                    </p:animEffect>
                                    <p:anim calcmode="lin" valueType="num">
                                      <p:cBhvr>
                                        <p:cTn id="89" dur="1000" fill="hold"/>
                                        <p:tgtEl>
                                          <p:spTgt spid="20"/>
                                        </p:tgtEl>
                                        <p:attrNameLst>
                                          <p:attrName>ppt_x</p:attrName>
                                        </p:attrNameLst>
                                      </p:cBhvr>
                                      <p:tavLst>
                                        <p:tav tm="0">
                                          <p:val>
                                            <p:strVal val="#ppt_x"/>
                                          </p:val>
                                        </p:tav>
                                        <p:tav tm="100000">
                                          <p:val>
                                            <p:strVal val="#ppt_x"/>
                                          </p:val>
                                        </p:tav>
                                      </p:tavLst>
                                    </p:anim>
                                    <p:anim calcmode="lin" valueType="num">
                                      <p:cBhvr>
                                        <p:cTn id="90" dur="1000" fill="hold"/>
                                        <p:tgtEl>
                                          <p:spTgt spid="20"/>
                                        </p:tgtEl>
                                        <p:attrNameLst>
                                          <p:attrName>ppt_y</p:attrName>
                                        </p:attrNameLst>
                                      </p:cBhvr>
                                      <p:tavLst>
                                        <p:tav tm="0">
                                          <p:val>
                                            <p:strVal val="#ppt_y+.1"/>
                                          </p:val>
                                        </p:tav>
                                        <p:tav tm="100000">
                                          <p:val>
                                            <p:strVal val="#ppt_y"/>
                                          </p:val>
                                        </p:tav>
                                      </p:tavLst>
                                    </p:anim>
                                  </p:childTnLst>
                                </p:cTn>
                              </p:par>
                            </p:childTnLst>
                          </p:cTn>
                        </p:par>
                        <p:par>
                          <p:cTn id="91" fill="hold">
                            <p:stCondLst>
                              <p:cond delay="6780"/>
                            </p:stCondLst>
                            <p:childTnLst>
                              <p:par>
                                <p:cTn id="92" presetID="2" presetClass="entr" presetSubtype="8" fill="hold" grpId="0" nodeType="afterEffect">
                                  <p:stCondLst>
                                    <p:cond delay="0"/>
                                  </p:stCondLst>
                                  <p:childTnLst>
                                    <p:set>
                                      <p:cBhvr>
                                        <p:cTn id="93" dur="1" fill="hold">
                                          <p:stCondLst>
                                            <p:cond delay="0"/>
                                          </p:stCondLst>
                                        </p:cTn>
                                        <p:tgtEl>
                                          <p:spTgt spid="12"/>
                                        </p:tgtEl>
                                        <p:attrNameLst>
                                          <p:attrName>style.visibility</p:attrName>
                                        </p:attrNameLst>
                                      </p:cBhvr>
                                      <p:to>
                                        <p:strVal val="visible"/>
                                      </p:to>
                                    </p:set>
                                    <p:anim calcmode="lin" valueType="num">
                                      <p:cBhvr additive="base">
                                        <p:cTn id="94" dur="500" fill="hold"/>
                                        <p:tgtEl>
                                          <p:spTgt spid="12"/>
                                        </p:tgtEl>
                                        <p:attrNameLst>
                                          <p:attrName>ppt_x</p:attrName>
                                        </p:attrNameLst>
                                      </p:cBhvr>
                                      <p:tavLst>
                                        <p:tav tm="0">
                                          <p:val>
                                            <p:strVal val="0-#ppt_w/2"/>
                                          </p:val>
                                        </p:tav>
                                        <p:tav tm="100000">
                                          <p:val>
                                            <p:strVal val="#ppt_x"/>
                                          </p:val>
                                        </p:tav>
                                      </p:tavLst>
                                    </p:anim>
                                    <p:anim calcmode="lin" valueType="num">
                                      <p:cBhvr additive="base">
                                        <p:cTn id="95" dur="500" fill="hold"/>
                                        <p:tgtEl>
                                          <p:spTgt spid="12"/>
                                        </p:tgtEl>
                                        <p:attrNameLst>
                                          <p:attrName>ppt_y</p:attrName>
                                        </p:attrNameLst>
                                      </p:cBhvr>
                                      <p:tavLst>
                                        <p:tav tm="0">
                                          <p:val>
                                            <p:strVal val="#ppt_y"/>
                                          </p:val>
                                        </p:tav>
                                        <p:tav tm="100000">
                                          <p:val>
                                            <p:strVal val="#ppt_y"/>
                                          </p:val>
                                        </p:tav>
                                      </p:tavLst>
                                    </p:anim>
                                  </p:childTnLst>
                                </p:cTn>
                              </p:par>
                            </p:childTnLst>
                          </p:cTn>
                        </p:par>
                        <p:par>
                          <p:cTn id="96" fill="hold">
                            <p:stCondLst>
                              <p:cond delay="7280"/>
                            </p:stCondLst>
                            <p:childTnLst>
                              <p:par>
                                <p:cTn id="97" presetID="22" presetClass="entr" presetSubtype="4" fill="hold" grpId="0" nodeType="afterEffect">
                                  <p:stCondLst>
                                    <p:cond delay="0"/>
                                  </p:stCondLst>
                                  <p:childTnLst>
                                    <p:set>
                                      <p:cBhvr>
                                        <p:cTn id="98" dur="1" fill="hold">
                                          <p:stCondLst>
                                            <p:cond delay="0"/>
                                          </p:stCondLst>
                                        </p:cTn>
                                        <p:tgtEl>
                                          <p:spTgt spid="8"/>
                                        </p:tgtEl>
                                        <p:attrNameLst>
                                          <p:attrName>style.visibility</p:attrName>
                                        </p:attrNameLst>
                                      </p:cBhvr>
                                      <p:to>
                                        <p:strVal val="visible"/>
                                      </p:to>
                                    </p:set>
                                    <p:animEffect transition="in" filter="wipe(down)">
                                      <p:cBhvr>
                                        <p:cTn id="99" dur="500"/>
                                        <p:tgtEl>
                                          <p:spTgt spid="8"/>
                                        </p:tgtEl>
                                      </p:cBhvr>
                                    </p:animEffect>
                                  </p:childTnLst>
                                </p:cTn>
                              </p:par>
                            </p:childTnLst>
                          </p:cTn>
                        </p:par>
                        <p:par>
                          <p:cTn id="100" fill="hold">
                            <p:stCondLst>
                              <p:cond delay="7780"/>
                            </p:stCondLst>
                            <p:childTnLst>
                              <p:par>
                                <p:cTn id="101" presetID="42" presetClass="entr" presetSubtype="0" fill="hold" grpId="0" nodeType="afterEffect">
                                  <p:stCondLst>
                                    <p:cond delay="0"/>
                                  </p:stCondLst>
                                  <p:childTnLst>
                                    <p:set>
                                      <p:cBhvr>
                                        <p:cTn id="102" dur="1" fill="hold">
                                          <p:stCondLst>
                                            <p:cond delay="0"/>
                                          </p:stCondLst>
                                        </p:cTn>
                                        <p:tgtEl>
                                          <p:spTgt spid="24"/>
                                        </p:tgtEl>
                                        <p:attrNameLst>
                                          <p:attrName>style.visibility</p:attrName>
                                        </p:attrNameLst>
                                      </p:cBhvr>
                                      <p:to>
                                        <p:strVal val="visible"/>
                                      </p:to>
                                    </p:set>
                                    <p:animEffect transition="in" filter="fade">
                                      <p:cBhvr>
                                        <p:cTn id="103" dur="1000"/>
                                        <p:tgtEl>
                                          <p:spTgt spid="24"/>
                                        </p:tgtEl>
                                      </p:cBhvr>
                                    </p:animEffect>
                                    <p:anim calcmode="lin" valueType="num">
                                      <p:cBhvr>
                                        <p:cTn id="104" dur="1000" fill="hold"/>
                                        <p:tgtEl>
                                          <p:spTgt spid="24"/>
                                        </p:tgtEl>
                                        <p:attrNameLst>
                                          <p:attrName>ppt_x</p:attrName>
                                        </p:attrNameLst>
                                      </p:cBhvr>
                                      <p:tavLst>
                                        <p:tav tm="0">
                                          <p:val>
                                            <p:strVal val="#ppt_x"/>
                                          </p:val>
                                        </p:tav>
                                        <p:tav tm="100000">
                                          <p:val>
                                            <p:strVal val="#ppt_x"/>
                                          </p:val>
                                        </p:tav>
                                      </p:tavLst>
                                    </p:anim>
                                    <p:anim calcmode="lin" valueType="num">
                                      <p:cBhvr>
                                        <p:cTn id="105" dur="1000" fill="hold"/>
                                        <p:tgtEl>
                                          <p:spTgt spid="24"/>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fade">
                                      <p:cBhvr>
                                        <p:cTn id="108" dur="1000"/>
                                        <p:tgtEl>
                                          <p:spTgt spid="25"/>
                                        </p:tgtEl>
                                      </p:cBhvr>
                                    </p:animEffect>
                                    <p:anim calcmode="lin" valueType="num">
                                      <p:cBhvr>
                                        <p:cTn id="109" dur="1000" fill="hold"/>
                                        <p:tgtEl>
                                          <p:spTgt spid="25"/>
                                        </p:tgtEl>
                                        <p:attrNameLst>
                                          <p:attrName>ppt_x</p:attrName>
                                        </p:attrNameLst>
                                      </p:cBhvr>
                                      <p:tavLst>
                                        <p:tav tm="0">
                                          <p:val>
                                            <p:strVal val="#ppt_x"/>
                                          </p:val>
                                        </p:tav>
                                        <p:tav tm="100000">
                                          <p:val>
                                            <p:strVal val="#ppt_x"/>
                                          </p:val>
                                        </p:tav>
                                      </p:tavLst>
                                    </p:anim>
                                    <p:anim calcmode="lin" valueType="num">
                                      <p:cBhvr>
                                        <p:cTn id="110" dur="1000" fill="hold"/>
                                        <p:tgtEl>
                                          <p:spTgt spid="25"/>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26"/>
                                        </p:tgtEl>
                                        <p:attrNameLst>
                                          <p:attrName>style.visibility</p:attrName>
                                        </p:attrNameLst>
                                      </p:cBhvr>
                                      <p:to>
                                        <p:strVal val="visible"/>
                                      </p:to>
                                    </p:set>
                                    <p:animEffect transition="in" filter="fade">
                                      <p:cBhvr>
                                        <p:cTn id="113" dur="1000"/>
                                        <p:tgtEl>
                                          <p:spTgt spid="26"/>
                                        </p:tgtEl>
                                      </p:cBhvr>
                                    </p:animEffect>
                                    <p:anim calcmode="lin" valueType="num">
                                      <p:cBhvr>
                                        <p:cTn id="114" dur="1000" fill="hold"/>
                                        <p:tgtEl>
                                          <p:spTgt spid="26"/>
                                        </p:tgtEl>
                                        <p:attrNameLst>
                                          <p:attrName>ppt_x</p:attrName>
                                        </p:attrNameLst>
                                      </p:cBhvr>
                                      <p:tavLst>
                                        <p:tav tm="0">
                                          <p:val>
                                            <p:strVal val="#ppt_x"/>
                                          </p:val>
                                        </p:tav>
                                        <p:tav tm="100000">
                                          <p:val>
                                            <p:strVal val="#ppt_x"/>
                                          </p:val>
                                        </p:tav>
                                      </p:tavLst>
                                    </p:anim>
                                    <p:anim calcmode="lin" valueType="num">
                                      <p:cBhvr>
                                        <p:cTn id="11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p:bldP spid="20" grpId="0"/>
      <p:bldP spid="21" grpId="0"/>
      <p:bldP spid="22" grpId="0" animBg="1"/>
      <p:bldP spid="23" grpId="0"/>
      <p:bldP spid="24" grpId="0"/>
      <p:bldP spid="25" grpId="0" animBg="1"/>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教学过程</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sp>
        <p:nvSpPr>
          <p:cNvPr id="5" name="TextBox 2"/>
          <p:cNvSpPr txBox="1"/>
          <p:nvPr/>
        </p:nvSpPr>
        <p:spPr>
          <a:xfrm>
            <a:off x="2375287" y="2473345"/>
            <a:ext cx="1184941" cy="292259"/>
          </a:xfrm>
          <a:prstGeom prst="rect">
            <a:avLst/>
          </a:prstGeom>
          <a:noFill/>
        </p:spPr>
        <p:txBody>
          <a:bodyPr wrap="none" rtlCol="0">
            <a:spAutoFit/>
          </a:bodyPr>
          <a:lstStyle/>
          <a:p>
            <a:pPr algn="r"/>
            <a:r>
              <a:rPr lang="zh-CN" altLang="en-US" sz="1299" dirty="0">
                <a:solidFill>
                  <a:schemeClr val="bg1"/>
                </a:solidFill>
                <a:latin typeface="微软雅黑" pitchFamily="34" charset="-122"/>
                <a:ea typeface="微软雅黑" pitchFamily="34" charset="-122"/>
              </a:rPr>
              <a:t>添加标题内容</a:t>
            </a:r>
          </a:p>
        </p:txBody>
      </p:sp>
      <p:sp>
        <p:nvSpPr>
          <p:cNvPr id="6" name="TextBox 3"/>
          <p:cNvSpPr txBox="1"/>
          <p:nvPr/>
        </p:nvSpPr>
        <p:spPr>
          <a:xfrm>
            <a:off x="1958332" y="3417687"/>
            <a:ext cx="1184941" cy="292259"/>
          </a:xfrm>
          <a:prstGeom prst="rect">
            <a:avLst/>
          </a:prstGeom>
          <a:noFill/>
        </p:spPr>
        <p:txBody>
          <a:bodyPr wrap="none" rtlCol="0">
            <a:spAutoFit/>
          </a:bodyPr>
          <a:lstStyle/>
          <a:p>
            <a:pPr algn="r"/>
            <a:r>
              <a:rPr lang="zh-CN" altLang="en-US" sz="1299" dirty="0">
                <a:solidFill>
                  <a:schemeClr val="bg1"/>
                </a:solidFill>
                <a:latin typeface="微软雅黑" pitchFamily="34" charset="-122"/>
                <a:ea typeface="微软雅黑" pitchFamily="34" charset="-122"/>
              </a:rPr>
              <a:t>添加标题内容</a:t>
            </a:r>
          </a:p>
        </p:txBody>
      </p:sp>
      <p:sp>
        <p:nvSpPr>
          <p:cNvPr id="7" name="TextBox 4"/>
          <p:cNvSpPr txBox="1"/>
          <p:nvPr/>
        </p:nvSpPr>
        <p:spPr>
          <a:xfrm>
            <a:off x="6018437" y="2461440"/>
            <a:ext cx="1184940" cy="292259"/>
          </a:xfrm>
          <a:prstGeom prst="rect">
            <a:avLst/>
          </a:prstGeom>
          <a:noFill/>
        </p:spPr>
        <p:txBody>
          <a:bodyPr wrap="none" rtlCol="0">
            <a:spAutoFit/>
          </a:bodyPr>
          <a:lstStyle/>
          <a:p>
            <a:r>
              <a:rPr lang="zh-CN" altLang="en-US" sz="1299" dirty="0">
                <a:solidFill>
                  <a:schemeClr val="bg1"/>
                </a:solidFill>
                <a:latin typeface="微软雅黑" pitchFamily="34" charset="-122"/>
                <a:ea typeface="微软雅黑" pitchFamily="34" charset="-122"/>
              </a:rPr>
              <a:t>添加标题内容</a:t>
            </a:r>
          </a:p>
        </p:txBody>
      </p:sp>
      <p:sp>
        <p:nvSpPr>
          <p:cNvPr id="8" name="TextBox 5"/>
          <p:cNvSpPr txBox="1"/>
          <p:nvPr/>
        </p:nvSpPr>
        <p:spPr>
          <a:xfrm>
            <a:off x="5607443" y="3420352"/>
            <a:ext cx="1184940" cy="292259"/>
          </a:xfrm>
          <a:prstGeom prst="rect">
            <a:avLst/>
          </a:prstGeom>
          <a:noFill/>
        </p:spPr>
        <p:txBody>
          <a:bodyPr wrap="none" rtlCol="0">
            <a:spAutoFit/>
          </a:bodyPr>
          <a:lstStyle/>
          <a:p>
            <a:r>
              <a:rPr lang="zh-CN" altLang="en-US" sz="1299" dirty="0">
                <a:solidFill>
                  <a:schemeClr val="bg1"/>
                </a:solidFill>
                <a:latin typeface="微软雅黑" pitchFamily="34" charset="-122"/>
                <a:ea typeface="微软雅黑" pitchFamily="34" charset="-122"/>
              </a:rPr>
              <a:t>添加标题内容</a:t>
            </a:r>
          </a:p>
        </p:txBody>
      </p:sp>
      <p:sp>
        <p:nvSpPr>
          <p:cNvPr id="9" name="椭圆 34"/>
          <p:cNvSpPr/>
          <p:nvPr/>
        </p:nvSpPr>
        <p:spPr>
          <a:xfrm rot="16200000">
            <a:off x="3847962" y="2263271"/>
            <a:ext cx="793277" cy="102020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53">
              <a:solidFill>
                <a:schemeClr val="tx1">
                  <a:lumMod val="65000"/>
                  <a:lumOff val="35000"/>
                </a:schemeClr>
              </a:solidFill>
              <a:latin typeface="微软雅黑" pitchFamily="34" charset="-122"/>
              <a:ea typeface="微软雅黑" pitchFamily="34" charset="-122"/>
            </a:endParaRPr>
          </a:p>
        </p:txBody>
      </p:sp>
      <p:grpSp>
        <p:nvGrpSpPr>
          <p:cNvPr id="10" name="组合 9"/>
          <p:cNvGrpSpPr/>
          <p:nvPr/>
        </p:nvGrpSpPr>
        <p:grpSpPr>
          <a:xfrm rot="5400000">
            <a:off x="5095544" y="2241294"/>
            <a:ext cx="781522" cy="1015379"/>
            <a:chOff x="4020870" y="2194485"/>
            <a:chExt cx="1102258" cy="1432090"/>
          </a:xfrm>
          <a:solidFill>
            <a:schemeClr val="bg1"/>
          </a:solidFill>
          <a:effectLst>
            <a:outerShdw blurRad="444500" dist="254000" dir="8100000" algn="tr" rotWithShape="0">
              <a:prstClr val="black">
                <a:alpha val="50000"/>
              </a:prstClr>
            </a:outerShdw>
          </a:effectLst>
        </p:grpSpPr>
        <p:sp>
          <p:nvSpPr>
            <p:cNvPr id="1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53">
                <a:solidFill>
                  <a:schemeClr val="tx1">
                    <a:lumMod val="65000"/>
                    <a:lumOff val="35000"/>
                  </a:schemeClr>
                </a:solidFill>
                <a:latin typeface="微软雅黑" pitchFamily="34" charset="-122"/>
                <a:ea typeface="微软雅黑" pitchFamily="34" charset="-122"/>
              </a:endParaRPr>
            </a:p>
          </p:txBody>
        </p:sp>
        <p:sp>
          <p:nvSpPr>
            <p:cNvPr id="12"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53">
                <a:solidFill>
                  <a:schemeClr val="tx1">
                    <a:lumMod val="65000"/>
                    <a:lumOff val="35000"/>
                  </a:schemeClr>
                </a:solidFill>
                <a:latin typeface="微软雅黑" pitchFamily="34" charset="-122"/>
                <a:ea typeface="微软雅黑" pitchFamily="34" charset="-122"/>
              </a:endParaRPr>
            </a:p>
          </p:txBody>
        </p:sp>
      </p:grpSp>
      <p:sp>
        <p:nvSpPr>
          <p:cNvPr id="13" name="椭圆 34"/>
          <p:cNvSpPr/>
          <p:nvPr/>
        </p:nvSpPr>
        <p:spPr>
          <a:xfrm rot="5400000">
            <a:off x="4594542" y="3205965"/>
            <a:ext cx="793277" cy="1020200"/>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53">
              <a:solidFill>
                <a:schemeClr val="tx1">
                  <a:lumMod val="65000"/>
                  <a:lumOff val="35000"/>
                </a:schemeClr>
              </a:solidFill>
              <a:latin typeface="微软雅黑" pitchFamily="34" charset="-122"/>
              <a:ea typeface="微软雅黑" pitchFamily="34" charset="-122"/>
            </a:endParaRPr>
          </a:p>
        </p:txBody>
      </p:sp>
      <p:grpSp>
        <p:nvGrpSpPr>
          <p:cNvPr id="14" name="组合 13"/>
          <p:cNvGrpSpPr/>
          <p:nvPr/>
        </p:nvGrpSpPr>
        <p:grpSpPr>
          <a:xfrm rot="16200000">
            <a:off x="3380586" y="3185440"/>
            <a:ext cx="781522" cy="1015379"/>
            <a:chOff x="4020870" y="2194485"/>
            <a:chExt cx="1102258" cy="1432090"/>
          </a:xfrm>
          <a:solidFill>
            <a:schemeClr val="bg1"/>
          </a:solidFill>
          <a:effectLst>
            <a:outerShdw blurRad="444500" dist="254000" dir="8100000" algn="tr" rotWithShape="0">
              <a:prstClr val="black">
                <a:alpha val="50000"/>
              </a:prstClr>
            </a:outerShdw>
          </a:effectLst>
        </p:grpSpPr>
        <p:sp>
          <p:nvSpPr>
            <p:cNvPr id="1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53">
                <a:solidFill>
                  <a:schemeClr val="tx1">
                    <a:lumMod val="65000"/>
                    <a:lumOff val="35000"/>
                  </a:schemeClr>
                </a:solidFill>
                <a:latin typeface="微软雅黑" pitchFamily="34" charset="-122"/>
                <a:ea typeface="微软雅黑" pitchFamily="34" charset="-122"/>
              </a:endParaRPr>
            </a:p>
          </p:txBody>
        </p:sp>
        <p:sp>
          <p:nvSpPr>
            <p:cNvPr id="16"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53">
                <a:solidFill>
                  <a:schemeClr val="tx1">
                    <a:lumMod val="65000"/>
                    <a:lumOff val="35000"/>
                  </a:schemeClr>
                </a:solidFill>
                <a:latin typeface="微软雅黑" pitchFamily="34" charset="-122"/>
                <a:ea typeface="微软雅黑" pitchFamily="34" charset="-122"/>
              </a:endParaRPr>
            </a:p>
          </p:txBody>
        </p:sp>
      </p:grpSp>
      <p:sp>
        <p:nvSpPr>
          <p:cNvPr id="17" name="TextBox 14"/>
          <p:cNvSpPr txBox="1"/>
          <p:nvPr/>
        </p:nvSpPr>
        <p:spPr>
          <a:xfrm>
            <a:off x="5592860" y="3713038"/>
            <a:ext cx="2377574" cy="385618"/>
          </a:xfrm>
          <a:prstGeom prst="rect">
            <a:avLst/>
          </a:prstGeom>
          <a:noFill/>
        </p:spPr>
        <p:txBody>
          <a:bodyPr wrap="none" rtlCol="0">
            <a:spAutoFit/>
          </a:bodyPr>
          <a:lstStyle/>
          <a:p>
            <a:pPr>
              <a:defRPr/>
            </a:pPr>
            <a:r>
              <a:rPr lang="zh-CN" altLang="en-US" sz="953" dirty="0">
                <a:solidFill>
                  <a:schemeClr val="bg1"/>
                </a:solidFill>
                <a:latin typeface="微软雅黑" pitchFamily="34" charset="-122"/>
                <a:ea typeface="微软雅黑" pitchFamily="34" charset="-122"/>
              </a:rPr>
              <a:t>单击此处添加简短说明，添加简短文字，</a:t>
            </a:r>
            <a:endParaRPr lang="en-US" altLang="zh-CN" sz="953" dirty="0">
              <a:solidFill>
                <a:schemeClr val="bg1"/>
              </a:solidFill>
              <a:latin typeface="微软雅黑" pitchFamily="34" charset="-122"/>
              <a:ea typeface="微软雅黑" pitchFamily="34" charset="-122"/>
            </a:endParaRPr>
          </a:p>
          <a:p>
            <a:pPr>
              <a:defRPr/>
            </a:pPr>
            <a:r>
              <a:rPr lang="zh-CN" altLang="en-US" sz="953" dirty="0">
                <a:solidFill>
                  <a:schemeClr val="bg1"/>
                </a:solidFill>
                <a:latin typeface="微软雅黑" pitchFamily="34" charset="-122"/>
                <a:ea typeface="微软雅黑" pitchFamily="34" charset="-122"/>
              </a:rPr>
              <a:t>具体文字添加此处。</a:t>
            </a:r>
            <a:endParaRPr lang="en-US" altLang="zh-CN" sz="953" dirty="0">
              <a:solidFill>
                <a:schemeClr val="bg1"/>
              </a:solidFill>
              <a:latin typeface="微软雅黑" pitchFamily="34" charset="-122"/>
              <a:ea typeface="微软雅黑" pitchFamily="34" charset="-122"/>
            </a:endParaRPr>
          </a:p>
        </p:txBody>
      </p:sp>
      <p:sp>
        <p:nvSpPr>
          <p:cNvPr id="18" name="TextBox 15"/>
          <p:cNvSpPr txBox="1"/>
          <p:nvPr/>
        </p:nvSpPr>
        <p:spPr>
          <a:xfrm>
            <a:off x="1271932" y="2770977"/>
            <a:ext cx="2377575" cy="385618"/>
          </a:xfrm>
          <a:prstGeom prst="rect">
            <a:avLst/>
          </a:prstGeom>
          <a:noFill/>
        </p:spPr>
        <p:txBody>
          <a:bodyPr wrap="none" rtlCol="0">
            <a:spAutoFit/>
          </a:bodyPr>
          <a:lstStyle/>
          <a:p>
            <a:pPr algn="r">
              <a:defRPr/>
            </a:pPr>
            <a:r>
              <a:rPr lang="zh-CN" altLang="en-US" sz="953" dirty="0">
                <a:solidFill>
                  <a:schemeClr val="bg1"/>
                </a:solidFill>
                <a:latin typeface="微软雅黑" pitchFamily="34" charset="-122"/>
                <a:ea typeface="微软雅黑" pitchFamily="34" charset="-122"/>
              </a:rPr>
              <a:t>单击此处添加简短说明，添加简短文字，</a:t>
            </a:r>
            <a:endParaRPr lang="en-US" altLang="zh-CN" sz="953" dirty="0">
              <a:solidFill>
                <a:schemeClr val="bg1"/>
              </a:solidFill>
              <a:latin typeface="微软雅黑" pitchFamily="34" charset="-122"/>
              <a:ea typeface="微软雅黑" pitchFamily="34" charset="-122"/>
            </a:endParaRPr>
          </a:p>
          <a:p>
            <a:pPr algn="r">
              <a:defRPr/>
            </a:pPr>
            <a:r>
              <a:rPr lang="zh-CN" altLang="en-US" sz="953" dirty="0">
                <a:solidFill>
                  <a:schemeClr val="bg1"/>
                </a:solidFill>
                <a:latin typeface="微软雅黑" pitchFamily="34" charset="-122"/>
                <a:ea typeface="微软雅黑" pitchFamily="34" charset="-122"/>
              </a:rPr>
              <a:t>具体文字添加此处。</a:t>
            </a:r>
            <a:endParaRPr lang="en-US" altLang="zh-CN" sz="953" dirty="0">
              <a:solidFill>
                <a:schemeClr val="bg1"/>
              </a:solidFill>
              <a:latin typeface="微软雅黑" pitchFamily="34" charset="-122"/>
              <a:ea typeface="微软雅黑" pitchFamily="34" charset="-122"/>
            </a:endParaRPr>
          </a:p>
        </p:txBody>
      </p:sp>
      <p:sp>
        <p:nvSpPr>
          <p:cNvPr id="20" name="TextBox 16"/>
          <p:cNvSpPr txBox="1"/>
          <p:nvPr/>
        </p:nvSpPr>
        <p:spPr>
          <a:xfrm>
            <a:off x="856195" y="3709907"/>
            <a:ext cx="2377575" cy="385618"/>
          </a:xfrm>
          <a:prstGeom prst="rect">
            <a:avLst/>
          </a:prstGeom>
          <a:noFill/>
        </p:spPr>
        <p:txBody>
          <a:bodyPr wrap="none" rtlCol="0">
            <a:spAutoFit/>
          </a:bodyPr>
          <a:lstStyle/>
          <a:p>
            <a:pPr algn="r">
              <a:defRPr/>
            </a:pPr>
            <a:r>
              <a:rPr lang="zh-CN" altLang="en-US" sz="953" dirty="0">
                <a:solidFill>
                  <a:schemeClr val="bg1"/>
                </a:solidFill>
                <a:latin typeface="微软雅黑" pitchFamily="34" charset="-122"/>
                <a:ea typeface="微软雅黑" pitchFamily="34" charset="-122"/>
              </a:rPr>
              <a:t>单击此处添加简短说明，添加简短文字，</a:t>
            </a:r>
            <a:endParaRPr lang="en-US" altLang="zh-CN" sz="953" dirty="0">
              <a:solidFill>
                <a:schemeClr val="bg1"/>
              </a:solidFill>
              <a:latin typeface="微软雅黑" pitchFamily="34" charset="-122"/>
              <a:ea typeface="微软雅黑" pitchFamily="34" charset="-122"/>
            </a:endParaRPr>
          </a:p>
          <a:p>
            <a:pPr algn="r">
              <a:defRPr/>
            </a:pPr>
            <a:r>
              <a:rPr lang="zh-CN" altLang="en-US" sz="953" dirty="0">
                <a:solidFill>
                  <a:schemeClr val="bg1"/>
                </a:solidFill>
                <a:latin typeface="微软雅黑" pitchFamily="34" charset="-122"/>
                <a:ea typeface="微软雅黑" pitchFamily="34" charset="-122"/>
              </a:rPr>
              <a:t>具体文字添加此处。</a:t>
            </a:r>
            <a:endParaRPr lang="en-US" altLang="zh-CN" sz="953" dirty="0">
              <a:solidFill>
                <a:schemeClr val="bg1"/>
              </a:solidFill>
              <a:latin typeface="微软雅黑" pitchFamily="34" charset="-122"/>
              <a:ea typeface="微软雅黑" pitchFamily="34" charset="-122"/>
            </a:endParaRPr>
          </a:p>
        </p:txBody>
      </p:sp>
      <p:sp>
        <p:nvSpPr>
          <p:cNvPr id="21" name="TextBox 17"/>
          <p:cNvSpPr txBox="1"/>
          <p:nvPr/>
        </p:nvSpPr>
        <p:spPr>
          <a:xfrm>
            <a:off x="6018437" y="2742223"/>
            <a:ext cx="2377574" cy="385618"/>
          </a:xfrm>
          <a:prstGeom prst="rect">
            <a:avLst/>
          </a:prstGeom>
          <a:noFill/>
        </p:spPr>
        <p:txBody>
          <a:bodyPr wrap="none" rtlCol="0">
            <a:spAutoFit/>
          </a:bodyPr>
          <a:lstStyle/>
          <a:p>
            <a:pPr>
              <a:defRPr/>
            </a:pPr>
            <a:r>
              <a:rPr lang="zh-CN" altLang="en-US" sz="953" dirty="0">
                <a:solidFill>
                  <a:schemeClr val="bg1"/>
                </a:solidFill>
                <a:latin typeface="微软雅黑" pitchFamily="34" charset="-122"/>
                <a:ea typeface="微软雅黑" pitchFamily="34" charset="-122"/>
              </a:rPr>
              <a:t>单击此处添加简短说明，添加简短文字，</a:t>
            </a:r>
            <a:endParaRPr lang="en-US" altLang="zh-CN" sz="953" dirty="0">
              <a:solidFill>
                <a:schemeClr val="bg1"/>
              </a:solidFill>
              <a:latin typeface="微软雅黑" pitchFamily="34" charset="-122"/>
              <a:ea typeface="微软雅黑" pitchFamily="34" charset="-122"/>
            </a:endParaRPr>
          </a:p>
          <a:p>
            <a:pPr>
              <a:defRPr/>
            </a:pPr>
            <a:r>
              <a:rPr lang="zh-CN" altLang="en-US" sz="953" dirty="0">
                <a:solidFill>
                  <a:schemeClr val="bg1"/>
                </a:solidFill>
                <a:latin typeface="微软雅黑" pitchFamily="34" charset="-122"/>
                <a:ea typeface="微软雅黑" pitchFamily="34" charset="-122"/>
              </a:rPr>
              <a:t>具体文字添加此处。</a:t>
            </a:r>
            <a:endParaRPr lang="en-US" altLang="zh-CN" sz="953" dirty="0">
              <a:solidFill>
                <a:schemeClr val="bg1"/>
              </a:solidFill>
              <a:latin typeface="微软雅黑" pitchFamily="34" charset="-122"/>
              <a:ea typeface="微软雅黑" pitchFamily="34" charset="-122"/>
            </a:endParaRPr>
          </a:p>
        </p:txBody>
      </p:sp>
      <p:sp>
        <p:nvSpPr>
          <p:cNvPr id="22" name="TextBox 18"/>
          <p:cNvSpPr txBox="1"/>
          <p:nvPr/>
        </p:nvSpPr>
        <p:spPr>
          <a:xfrm>
            <a:off x="2048830" y="1526336"/>
            <a:ext cx="1184941" cy="292259"/>
          </a:xfrm>
          <a:prstGeom prst="rect">
            <a:avLst/>
          </a:prstGeom>
          <a:noFill/>
        </p:spPr>
        <p:txBody>
          <a:bodyPr wrap="none" rtlCol="0">
            <a:spAutoFit/>
          </a:bodyPr>
          <a:lstStyle/>
          <a:p>
            <a:pPr algn="r"/>
            <a:r>
              <a:rPr lang="zh-CN" altLang="en-US" sz="1299" dirty="0">
                <a:solidFill>
                  <a:schemeClr val="bg1"/>
                </a:solidFill>
                <a:latin typeface="微软雅黑" pitchFamily="34" charset="-122"/>
                <a:ea typeface="微软雅黑" pitchFamily="34" charset="-122"/>
              </a:rPr>
              <a:t>添加标题内容</a:t>
            </a:r>
          </a:p>
        </p:txBody>
      </p:sp>
      <p:sp>
        <p:nvSpPr>
          <p:cNvPr id="23" name="TextBox 19"/>
          <p:cNvSpPr txBox="1"/>
          <p:nvPr/>
        </p:nvSpPr>
        <p:spPr>
          <a:xfrm>
            <a:off x="5588004" y="1556752"/>
            <a:ext cx="1184940" cy="292259"/>
          </a:xfrm>
          <a:prstGeom prst="rect">
            <a:avLst/>
          </a:prstGeom>
          <a:noFill/>
        </p:spPr>
        <p:txBody>
          <a:bodyPr wrap="none" rtlCol="0">
            <a:spAutoFit/>
          </a:bodyPr>
          <a:lstStyle/>
          <a:p>
            <a:r>
              <a:rPr lang="zh-CN" altLang="en-US" sz="1299" dirty="0">
                <a:solidFill>
                  <a:schemeClr val="bg1"/>
                </a:solidFill>
                <a:latin typeface="微软雅黑" pitchFamily="34" charset="-122"/>
                <a:ea typeface="微软雅黑" pitchFamily="34" charset="-122"/>
              </a:rPr>
              <a:t>添加标题内容</a:t>
            </a:r>
          </a:p>
        </p:txBody>
      </p:sp>
      <p:sp>
        <p:nvSpPr>
          <p:cNvPr id="24" name="椭圆 34"/>
          <p:cNvSpPr/>
          <p:nvPr/>
        </p:nvSpPr>
        <p:spPr>
          <a:xfrm rot="5400000">
            <a:off x="4608236" y="1335669"/>
            <a:ext cx="793277" cy="1020200"/>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bg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53">
              <a:solidFill>
                <a:schemeClr val="tx1">
                  <a:lumMod val="65000"/>
                  <a:lumOff val="35000"/>
                </a:schemeClr>
              </a:solidFill>
              <a:latin typeface="微软雅黑" pitchFamily="34" charset="-122"/>
              <a:ea typeface="微软雅黑" pitchFamily="34" charset="-122"/>
            </a:endParaRPr>
          </a:p>
        </p:txBody>
      </p:sp>
      <p:grpSp>
        <p:nvGrpSpPr>
          <p:cNvPr id="25" name="组合 24"/>
          <p:cNvGrpSpPr/>
          <p:nvPr/>
        </p:nvGrpSpPr>
        <p:grpSpPr>
          <a:xfrm rot="16200000">
            <a:off x="3394280" y="1315144"/>
            <a:ext cx="781522" cy="1015379"/>
            <a:chOff x="4020870" y="2194485"/>
            <a:chExt cx="1102258" cy="1432090"/>
          </a:xfrm>
          <a:solidFill>
            <a:schemeClr val="bg1"/>
          </a:solidFill>
          <a:effectLst>
            <a:outerShdw blurRad="444500" dist="254000" dir="8100000" algn="tr" rotWithShape="0">
              <a:prstClr val="black">
                <a:alpha val="50000"/>
              </a:prstClr>
            </a:outerShdw>
          </a:effectLst>
        </p:grpSpPr>
        <p:sp>
          <p:nvSpPr>
            <p:cNvPr id="2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53">
                <a:solidFill>
                  <a:schemeClr val="tx1">
                    <a:lumMod val="65000"/>
                    <a:lumOff val="35000"/>
                  </a:schemeClr>
                </a:solidFill>
                <a:latin typeface="微软雅黑" pitchFamily="34" charset="-122"/>
                <a:ea typeface="微软雅黑" pitchFamily="34" charset="-122"/>
              </a:endParaRPr>
            </a:p>
          </p:txBody>
        </p:sp>
        <p:sp>
          <p:nvSpPr>
            <p:cNvPr id="27"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53">
                <a:solidFill>
                  <a:schemeClr val="tx1">
                    <a:lumMod val="65000"/>
                    <a:lumOff val="35000"/>
                  </a:schemeClr>
                </a:solidFill>
                <a:latin typeface="微软雅黑" pitchFamily="34" charset="-122"/>
                <a:ea typeface="微软雅黑" pitchFamily="34" charset="-122"/>
              </a:endParaRPr>
            </a:p>
          </p:txBody>
        </p:sp>
      </p:grpSp>
      <p:sp>
        <p:nvSpPr>
          <p:cNvPr id="28" name="TextBox 24"/>
          <p:cNvSpPr txBox="1"/>
          <p:nvPr/>
        </p:nvSpPr>
        <p:spPr>
          <a:xfrm>
            <a:off x="5577682" y="1806114"/>
            <a:ext cx="2377574" cy="385618"/>
          </a:xfrm>
          <a:prstGeom prst="rect">
            <a:avLst/>
          </a:prstGeom>
          <a:noFill/>
        </p:spPr>
        <p:txBody>
          <a:bodyPr wrap="none" rtlCol="0">
            <a:spAutoFit/>
          </a:bodyPr>
          <a:lstStyle/>
          <a:p>
            <a:pPr>
              <a:defRPr/>
            </a:pPr>
            <a:r>
              <a:rPr lang="zh-CN" altLang="en-US" sz="953" dirty="0">
                <a:solidFill>
                  <a:schemeClr val="bg1"/>
                </a:solidFill>
                <a:latin typeface="微软雅黑" pitchFamily="34" charset="-122"/>
                <a:ea typeface="微软雅黑" pitchFamily="34" charset="-122"/>
              </a:rPr>
              <a:t>单击此处添加简短说明，添加简短文字，</a:t>
            </a:r>
            <a:endParaRPr lang="en-US" altLang="zh-CN" sz="953" dirty="0">
              <a:solidFill>
                <a:schemeClr val="bg1"/>
              </a:solidFill>
              <a:latin typeface="微软雅黑" pitchFamily="34" charset="-122"/>
              <a:ea typeface="微软雅黑" pitchFamily="34" charset="-122"/>
            </a:endParaRPr>
          </a:p>
          <a:p>
            <a:pPr>
              <a:defRPr/>
            </a:pPr>
            <a:r>
              <a:rPr lang="zh-CN" altLang="en-US" sz="953" dirty="0">
                <a:solidFill>
                  <a:schemeClr val="bg1"/>
                </a:solidFill>
                <a:latin typeface="微软雅黑" pitchFamily="34" charset="-122"/>
                <a:ea typeface="微软雅黑" pitchFamily="34" charset="-122"/>
              </a:rPr>
              <a:t>具体文字添加此处。</a:t>
            </a:r>
            <a:endParaRPr lang="en-US" altLang="zh-CN" sz="953" dirty="0">
              <a:solidFill>
                <a:schemeClr val="bg1"/>
              </a:solidFill>
              <a:latin typeface="微软雅黑" pitchFamily="34" charset="-122"/>
              <a:ea typeface="微软雅黑" pitchFamily="34" charset="-122"/>
            </a:endParaRPr>
          </a:p>
        </p:txBody>
      </p:sp>
      <p:sp>
        <p:nvSpPr>
          <p:cNvPr id="29" name="TextBox 25"/>
          <p:cNvSpPr txBox="1"/>
          <p:nvPr/>
        </p:nvSpPr>
        <p:spPr>
          <a:xfrm>
            <a:off x="918536" y="1808934"/>
            <a:ext cx="2377575" cy="385618"/>
          </a:xfrm>
          <a:prstGeom prst="rect">
            <a:avLst/>
          </a:prstGeom>
          <a:noFill/>
        </p:spPr>
        <p:txBody>
          <a:bodyPr wrap="none" rtlCol="0">
            <a:spAutoFit/>
          </a:bodyPr>
          <a:lstStyle/>
          <a:p>
            <a:pPr algn="r">
              <a:defRPr/>
            </a:pPr>
            <a:r>
              <a:rPr lang="zh-CN" altLang="en-US" sz="953" dirty="0">
                <a:solidFill>
                  <a:schemeClr val="bg1"/>
                </a:solidFill>
                <a:latin typeface="微软雅黑" pitchFamily="34" charset="-122"/>
                <a:ea typeface="微软雅黑" pitchFamily="34" charset="-122"/>
              </a:rPr>
              <a:t>单击此处添加简短说明，添加简短文字，</a:t>
            </a:r>
            <a:endParaRPr lang="en-US" altLang="zh-CN" sz="953" dirty="0">
              <a:solidFill>
                <a:schemeClr val="bg1"/>
              </a:solidFill>
              <a:latin typeface="微软雅黑" pitchFamily="34" charset="-122"/>
              <a:ea typeface="微软雅黑" pitchFamily="34" charset="-122"/>
            </a:endParaRPr>
          </a:p>
          <a:p>
            <a:pPr algn="r">
              <a:defRPr/>
            </a:pPr>
            <a:r>
              <a:rPr lang="zh-CN" altLang="en-US" sz="953" dirty="0">
                <a:solidFill>
                  <a:schemeClr val="bg1"/>
                </a:solidFill>
                <a:latin typeface="微软雅黑" pitchFamily="34" charset="-122"/>
                <a:ea typeface="微软雅黑" pitchFamily="34" charset="-122"/>
              </a:rPr>
              <a:t>具体文字添加此处。</a:t>
            </a:r>
            <a:endParaRPr lang="en-US" altLang="zh-CN" sz="953" dirty="0">
              <a:solidFill>
                <a:schemeClr val="bg1"/>
              </a:solidFill>
              <a:latin typeface="微软雅黑" pitchFamily="34" charset="-122"/>
              <a:ea typeface="微软雅黑" pitchFamily="34" charset="-122"/>
            </a:endParaRPr>
          </a:p>
        </p:txBody>
      </p:sp>
      <p:sp>
        <p:nvSpPr>
          <p:cNvPr id="30" name="KSO_Shape"/>
          <p:cNvSpPr>
            <a:spLocks/>
          </p:cNvSpPr>
          <p:nvPr/>
        </p:nvSpPr>
        <p:spPr bwMode="auto">
          <a:xfrm>
            <a:off x="3671753" y="1632877"/>
            <a:ext cx="479184" cy="407305"/>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7AC5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078" dirty="0">
              <a:solidFill>
                <a:schemeClr val="tx1">
                  <a:lumMod val="65000"/>
                  <a:lumOff val="35000"/>
                </a:schemeClr>
              </a:solidFill>
              <a:ea typeface="微软雅黑" pitchFamily="34" charset="-122"/>
            </a:endParaRPr>
          </a:p>
        </p:txBody>
      </p:sp>
      <p:sp>
        <p:nvSpPr>
          <p:cNvPr id="31" name="KSO_Shape"/>
          <p:cNvSpPr>
            <a:spLocks/>
          </p:cNvSpPr>
          <p:nvPr/>
        </p:nvSpPr>
        <p:spPr bwMode="auto">
          <a:xfrm>
            <a:off x="4156389" y="2542294"/>
            <a:ext cx="450838" cy="451590"/>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rgbClr val="7AC5C0"/>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78" dirty="0">
              <a:solidFill>
                <a:schemeClr val="tx1">
                  <a:lumMod val="65000"/>
                  <a:lumOff val="35000"/>
                </a:schemeClr>
              </a:solidFill>
              <a:ea typeface="微软雅黑" pitchFamily="34" charset="-122"/>
            </a:endParaRPr>
          </a:p>
        </p:txBody>
      </p:sp>
      <p:sp>
        <p:nvSpPr>
          <p:cNvPr id="32" name="KSO_Shape"/>
          <p:cNvSpPr>
            <a:spLocks/>
          </p:cNvSpPr>
          <p:nvPr/>
        </p:nvSpPr>
        <p:spPr bwMode="auto">
          <a:xfrm>
            <a:off x="3667363" y="3502738"/>
            <a:ext cx="447841" cy="385889"/>
          </a:xfrm>
          <a:custGeom>
            <a:avLst/>
            <a:gdLst>
              <a:gd name="T0" fmla="*/ 838518 w 3856038"/>
              <a:gd name="T1" fmla="*/ 3035936 h 3319463"/>
              <a:gd name="T2" fmla="*/ 807086 w 3856038"/>
              <a:gd name="T3" fmla="*/ 3078481 h 3319463"/>
              <a:gd name="T4" fmla="*/ 345758 w 3856038"/>
              <a:gd name="T5" fmla="*/ 3083244 h 3319463"/>
              <a:gd name="T6" fmla="*/ 306705 w 3856038"/>
              <a:gd name="T7" fmla="*/ 3047684 h 3319463"/>
              <a:gd name="T8" fmla="*/ 1938189 w 3856038"/>
              <a:gd name="T9" fmla="*/ 1874411 h 3319463"/>
              <a:gd name="T10" fmla="*/ 2032113 w 3856038"/>
              <a:gd name="T11" fmla="*/ 1927728 h 3319463"/>
              <a:gd name="T12" fmla="*/ 2127625 w 3856038"/>
              <a:gd name="T13" fmla="*/ 1936931 h 3319463"/>
              <a:gd name="T14" fmla="*/ 2209174 w 3856038"/>
              <a:gd name="T15" fmla="*/ 1913446 h 3319463"/>
              <a:gd name="T16" fmla="*/ 2208222 w 3856038"/>
              <a:gd name="T17" fmla="*/ 3063251 h 3319463"/>
              <a:gd name="T18" fmla="*/ 2159673 w 3856038"/>
              <a:gd name="T19" fmla="*/ 3086101 h 3319463"/>
              <a:gd name="T20" fmla="*/ 1703060 w 3856038"/>
              <a:gd name="T21" fmla="*/ 3067694 h 3319463"/>
              <a:gd name="T22" fmla="*/ 1684338 w 3856038"/>
              <a:gd name="T23" fmla="*/ 1620838 h 3319463"/>
              <a:gd name="T24" fmla="*/ 1517659 w 3856038"/>
              <a:gd name="T25" fmla="*/ 3063249 h 3319463"/>
              <a:gd name="T26" fmla="*/ 1469110 w 3856038"/>
              <a:gd name="T27" fmla="*/ 3086100 h 3319463"/>
              <a:gd name="T28" fmla="*/ 1012179 w 3856038"/>
              <a:gd name="T29" fmla="*/ 3067693 h 3319463"/>
              <a:gd name="T30" fmla="*/ 993775 w 3856038"/>
              <a:gd name="T31" fmla="*/ 2030516 h 3319463"/>
              <a:gd name="T32" fmla="*/ 2903512 w 3856038"/>
              <a:gd name="T33" fmla="*/ 3058483 h 3319463"/>
              <a:gd name="T34" fmla="*/ 2858002 w 3856038"/>
              <a:gd name="T35" fmla="*/ 3085784 h 3319463"/>
              <a:gd name="T36" fmla="*/ 2397814 w 3856038"/>
              <a:gd name="T37" fmla="*/ 3071816 h 3319463"/>
              <a:gd name="T38" fmla="*/ 2374900 w 3856038"/>
              <a:gd name="T39" fmla="*/ 3023247 h 3319463"/>
              <a:gd name="T40" fmla="*/ 3393565 w 3856038"/>
              <a:gd name="T41" fmla="*/ 829618 h 3319463"/>
              <a:gd name="T42" fmla="*/ 3441797 w 3856038"/>
              <a:gd name="T43" fmla="*/ 916284 h 3319463"/>
              <a:gd name="T44" fmla="*/ 3518904 w 3856038"/>
              <a:gd name="T45" fmla="*/ 976601 h 3319463"/>
              <a:gd name="T46" fmla="*/ 3605213 w 3856038"/>
              <a:gd name="T47" fmla="*/ 3023244 h 3319463"/>
              <a:gd name="T48" fmla="*/ 3582367 w 3856038"/>
              <a:gd name="T49" fmla="*/ 3071815 h 3319463"/>
              <a:gd name="T50" fmla="*/ 3123532 w 3856038"/>
              <a:gd name="T51" fmla="*/ 3085783 h 3319463"/>
              <a:gd name="T52" fmla="*/ 3077839 w 3856038"/>
              <a:gd name="T53" fmla="*/ 3058481 h 3319463"/>
              <a:gd name="T54" fmla="*/ 3032368 w 3856038"/>
              <a:gd name="T55" fmla="*/ 0 h 3319463"/>
              <a:gd name="T56" fmla="*/ 3669057 w 3856038"/>
              <a:gd name="T57" fmla="*/ 6984 h 3319463"/>
              <a:gd name="T58" fmla="*/ 3714445 w 3856038"/>
              <a:gd name="T59" fmla="*/ 35552 h 3319463"/>
              <a:gd name="T60" fmla="*/ 3742692 w 3856038"/>
              <a:gd name="T61" fmla="*/ 80308 h 3319463"/>
              <a:gd name="T62" fmla="*/ 3749358 w 3856038"/>
              <a:gd name="T63" fmla="*/ 717377 h 3319463"/>
              <a:gd name="T64" fmla="*/ 3735075 w 3856038"/>
              <a:gd name="T65" fmla="*/ 769117 h 3319463"/>
              <a:gd name="T66" fmla="*/ 3700797 w 3856038"/>
              <a:gd name="T67" fmla="*/ 808795 h 3319463"/>
              <a:gd name="T68" fmla="*/ 3652870 w 3856038"/>
              <a:gd name="T69" fmla="*/ 830698 h 3319463"/>
              <a:gd name="T70" fmla="*/ 3597644 w 3856038"/>
              <a:gd name="T71" fmla="*/ 829110 h 3319463"/>
              <a:gd name="T72" fmla="*/ 3550670 w 3856038"/>
              <a:gd name="T73" fmla="*/ 804986 h 3319463"/>
              <a:gd name="T74" fmla="*/ 3518296 w 3856038"/>
              <a:gd name="T75" fmla="*/ 764039 h 3319463"/>
              <a:gd name="T76" fmla="*/ 3506552 w 3856038"/>
              <a:gd name="T77" fmla="*/ 711346 h 3319463"/>
              <a:gd name="T78" fmla="*/ 2155095 w 3856038"/>
              <a:gd name="T79" fmla="*/ 1756621 h 3319463"/>
              <a:gd name="T80" fmla="*/ 2103678 w 3856038"/>
              <a:gd name="T81" fmla="*/ 1768049 h 3319463"/>
              <a:gd name="T82" fmla="*/ 2052577 w 3856038"/>
              <a:gd name="T83" fmla="*/ 1756621 h 3319463"/>
              <a:gd name="T84" fmla="*/ 207257 w 3856038"/>
              <a:gd name="T85" fmla="*/ 2594619 h 3319463"/>
              <a:gd name="T86" fmla="*/ 161553 w 3856038"/>
              <a:gd name="T87" fmla="*/ 2623505 h 3319463"/>
              <a:gd name="T88" fmla="*/ 109818 w 3856038"/>
              <a:gd name="T89" fmla="*/ 2629853 h 3319463"/>
              <a:gd name="T90" fmla="*/ 59670 w 3856038"/>
              <a:gd name="T91" fmla="*/ 2613665 h 3319463"/>
              <a:gd name="T92" fmla="*/ 19996 w 3856038"/>
              <a:gd name="T93" fmla="*/ 2575574 h 3319463"/>
              <a:gd name="T94" fmla="*/ 952 w 3856038"/>
              <a:gd name="T95" fmla="*/ 2526056 h 3319463"/>
              <a:gd name="T96" fmla="*/ 5078 w 3856038"/>
              <a:gd name="T97" fmla="*/ 2473998 h 3319463"/>
              <a:gd name="T98" fmla="*/ 31105 w 3856038"/>
              <a:gd name="T99" fmla="*/ 2427337 h 3319463"/>
              <a:gd name="T100" fmla="*/ 1492697 w 3856038"/>
              <a:gd name="T101" fmla="*/ 975760 h 3319463"/>
              <a:gd name="T102" fmla="*/ 1543797 w 3856038"/>
              <a:gd name="T103" fmla="*/ 964333 h 3319463"/>
              <a:gd name="T104" fmla="*/ 1595215 w 3856038"/>
              <a:gd name="T105" fmla="*/ 975760 h 3319463"/>
              <a:gd name="T106" fmla="*/ 3334526 w 3856038"/>
              <a:gd name="T107" fmla="*/ 243464 h 3319463"/>
              <a:gd name="T108" fmla="*/ 2991107 w 3856038"/>
              <a:gd name="T109" fmla="*/ 233624 h 3319463"/>
              <a:gd name="T110" fmla="*/ 2948576 w 3856038"/>
              <a:gd name="T111" fmla="*/ 203151 h 3319463"/>
              <a:gd name="T112" fmla="*/ 2922550 w 3856038"/>
              <a:gd name="T113" fmla="*/ 157760 h 3319463"/>
              <a:gd name="T114" fmla="*/ 2918424 w 3856038"/>
              <a:gd name="T115" fmla="*/ 102845 h 3319463"/>
              <a:gd name="T116" fmla="*/ 2937468 w 3856038"/>
              <a:gd name="T117" fmla="*/ 53645 h 3319463"/>
              <a:gd name="T118" fmla="*/ 2975555 w 3856038"/>
              <a:gd name="T119" fmla="*/ 17459 h 3319463"/>
              <a:gd name="T120" fmla="*/ 3026338 w 3856038"/>
              <a:gd name="T121" fmla="*/ 318 h 3319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56038" h="3319463">
                <a:moveTo>
                  <a:pt x="50800" y="3187700"/>
                </a:moveTo>
                <a:lnTo>
                  <a:pt x="3856038" y="3187700"/>
                </a:lnTo>
                <a:lnTo>
                  <a:pt x="3856038" y="3319463"/>
                </a:lnTo>
                <a:lnTo>
                  <a:pt x="50800" y="3319463"/>
                </a:lnTo>
                <a:lnTo>
                  <a:pt x="50800" y="3187700"/>
                </a:lnTo>
                <a:close/>
                <a:moveTo>
                  <a:pt x="839788" y="2182813"/>
                </a:moveTo>
                <a:lnTo>
                  <a:pt x="839788" y="3023236"/>
                </a:lnTo>
                <a:lnTo>
                  <a:pt x="839471" y="3029586"/>
                </a:lnTo>
                <a:lnTo>
                  <a:pt x="838518" y="3035936"/>
                </a:lnTo>
                <a:lnTo>
                  <a:pt x="837248" y="3041969"/>
                </a:lnTo>
                <a:lnTo>
                  <a:pt x="834708" y="3047684"/>
                </a:lnTo>
                <a:lnTo>
                  <a:pt x="832486" y="3053399"/>
                </a:lnTo>
                <a:lnTo>
                  <a:pt x="829311" y="3058479"/>
                </a:lnTo>
                <a:lnTo>
                  <a:pt x="825501" y="3063241"/>
                </a:lnTo>
                <a:lnTo>
                  <a:pt x="821373" y="3067686"/>
                </a:lnTo>
                <a:lnTo>
                  <a:pt x="816928" y="3071814"/>
                </a:lnTo>
                <a:lnTo>
                  <a:pt x="812166" y="3075306"/>
                </a:lnTo>
                <a:lnTo>
                  <a:pt x="807086" y="3078481"/>
                </a:lnTo>
                <a:lnTo>
                  <a:pt x="801688" y="3081339"/>
                </a:lnTo>
                <a:lnTo>
                  <a:pt x="795656" y="3083244"/>
                </a:lnTo>
                <a:lnTo>
                  <a:pt x="789623" y="3084831"/>
                </a:lnTo>
                <a:lnTo>
                  <a:pt x="783591" y="3085784"/>
                </a:lnTo>
                <a:lnTo>
                  <a:pt x="777241" y="3086101"/>
                </a:lnTo>
                <a:lnTo>
                  <a:pt x="364173" y="3086101"/>
                </a:lnTo>
                <a:lnTo>
                  <a:pt x="357823" y="3085784"/>
                </a:lnTo>
                <a:lnTo>
                  <a:pt x="351473" y="3084831"/>
                </a:lnTo>
                <a:lnTo>
                  <a:pt x="345758" y="3083244"/>
                </a:lnTo>
                <a:lnTo>
                  <a:pt x="339725" y="3081339"/>
                </a:lnTo>
                <a:lnTo>
                  <a:pt x="334328" y="3078481"/>
                </a:lnTo>
                <a:lnTo>
                  <a:pt x="329248" y="3075306"/>
                </a:lnTo>
                <a:lnTo>
                  <a:pt x="324485" y="3071814"/>
                </a:lnTo>
                <a:lnTo>
                  <a:pt x="320040" y="3067686"/>
                </a:lnTo>
                <a:lnTo>
                  <a:pt x="315595" y="3063241"/>
                </a:lnTo>
                <a:lnTo>
                  <a:pt x="312103" y="3058479"/>
                </a:lnTo>
                <a:lnTo>
                  <a:pt x="308928" y="3053399"/>
                </a:lnTo>
                <a:lnTo>
                  <a:pt x="306705" y="3047684"/>
                </a:lnTo>
                <a:lnTo>
                  <a:pt x="304165" y="3041969"/>
                </a:lnTo>
                <a:lnTo>
                  <a:pt x="302578" y="3035936"/>
                </a:lnTo>
                <a:lnTo>
                  <a:pt x="301943" y="3029586"/>
                </a:lnTo>
                <a:lnTo>
                  <a:pt x="301625" y="3023236"/>
                </a:lnTo>
                <a:lnTo>
                  <a:pt x="301625" y="2721293"/>
                </a:lnTo>
                <a:lnTo>
                  <a:pt x="839788" y="2182813"/>
                </a:lnTo>
                <a:close/>
                <a:moveTo>
                  <a:pt x="1684338" y="1620838"/>
                </a:moveTo>
                <a:lnTo>
                  <a:pt x="1929304" y="1865842"/>
                </a:lnTo>
                <a:lnTo>
                  <a:pt x="1938189" y="1874411"/>
                </a:lnTo>
                <a:lnTo>
                  <a:pt x="1947708" y="1882345"/>
                </a:lnTo>
                <a:lnTo>
                  <a:pt x="1957227" y="1889644"/>
                </a:lnTo>
                <a:lnTo>
                  <a:pt x="1967064" y="1896944"/>
                </a:lnTo>
                <a:lnTo>
                  <a:pt x="1977218" y="1903291"/>
                </a:lnTo>
                <a:lnTo>
                  <a:pt x="1987690" y="1909003"/>
                </a:lnTo>
                <a:lnTo>
                  <a:pt x="1998478" y="1914716"/>
                </a:lnTo>
                <a:lnTo>
                  <a:pt x="2009267" y="1919476"/>
                </a:lnTo>
                <a:lnTo>
                  <a:pt x="2020690" y="1923602"/>
                </a:lnTo>
                <a:lnTo>
                  <a:pt x="2032113" y="1927728"/>
                </a:lnTo>
                <a:lnTo>
                  <a:pt x="2043537" y="1930901"/>
                </a:lnTo>
                <a:lnTo>
                  <a:pt x="2055277" y="1933440"/>
                </a:lnTo>
                <a:lnTo>
                  <a:pt x="2067335" y="1935344"/>
                </a:lnTo>
                <a:lnTo>
                  <a:pt x="2079393" y="1936931"/>
                </a:lnTo>
                <a:lnTo>
                  <a:pt x="2091768" y="1937883"/>
                </a:lnTo>
                <a:lnTo>
                  <a:pt x="2103826" y="1938201"/>
                </a:lnTo>
                <a:lnTo>
                  <a:pt x="2111759" y="1937883"/>
                </a:lnTo>
                <a:lnTo>
                  <a:pt x="2119692" y="1937566"/>
                </a:lnTo>
                <a:lnTo>
                  <a:pt x="2127625" y="1936931"/>
                </a:lnTo>
                <a:lnTo>
                  <a:pt x="2135240" y="1935979"/>
                </a:lnTo>
                <a:lnTo>
                  <a:pt x="2142856" y="1934710"/>
                </a:lnTo>
                <a:lnTo>
                  <a:pt x="2150788" y="1933440"/>
                </a:lnTo>
                <a:lnTo>
                  <a:pt x="2158404" y="1931536"/>
                </a:lnTo>
                <a:lnTo>
                  <a:pt x="2165702" y="1929949"/>
                </a:lnTo>
                <a:lnTo>
                  <a:pt x="2173318" y="1927728"/>
                </a:lnTo>
                <a:lnTo>
                  <a:pt x="2180299" y="1925189"/>
                </a:lnTo>
                <a:lnTo>
                  <a:pt x="2194895" y="1919794"/>
                </a:lnTo>
                <a:lnTo>
                  <a:pt x="2209174" y="1913446"/>
                </a:lnTo>
                <a:lnTo>
                  <a:pt x="2222501" y="1906782"/>
                </a:lnTo>
                <a:lnTo>
                  <a:pt x="2222501" y="3023263"/>
                </a:lnTo>
                <a:lnTo>
                  <a:pt x="2222501" y="3029611"/>
                </a:lnTo>
                <a:lnTo>
                  <a:pt x="2221232" y="3035958"/>
                </a:lnTo>
                <a:lnTo>
                  <a:pt x="2219645" y="3041988"/>
                </a:lnTo>
                <a:lnTo>
                  <a:pt x="2217742" y="3047700"/>
                </a:lnTo>
                <a:lnTo>
                  <a:pt x="2214886" y="3053413"/>
                </a:lnTo>
                <a:lnTo>
                  <a:pt x="2211713" y="3058491"/>
                </a:lnTo>
                <a:lnTo>
                  <a:pt x="2208222" y="3063251"/>
                </a:lnTo>
                <a:lnTo>
                  <a:pt x="2204414" y="3067694"/>
                </a:lnTo>
                <a:lnTo>
                  <a:pt x="2199655" y="3071820"/>
                </a:lnTo>
                <a:lnTo>
                  <a:pt x="2194895" y="3075311"/>
                </a:lnTo>
                <a:lnTo>
                  <a:pt x="2189818" y="3078484"/>
                </a:lnTo>
                <a:lnTo>
                  <a:pt x="2184424" y="3081341"/>
                </a:lnTo>
                <a:lnTo>
                  <a:pt x="2178712" y="3083245"/>
                </a:lnTo>
                <a:lnTo>
                  <a:pt x="2172366" y="3084832"/>
                </a:lnTo>
                <a:lnTo>
                  <a:pt x="2166654" y="3085784"/>
                </a:lnTo>
                <a:lnTo>
                  <a:pt x="2159673" y="3086101"/>
                </a:lnTo>
                <a:lnTo>
                  <a:pt x="1747166" y="3086101"/>
                </a:lnTo>
                <a:lnTo>
                  <a:pt x="1740820" y="3085784"/>
                </a:lnTo>
                <a:lnTo>
                  <a:pt x="1734474" y="3084832"/>
                </a:lnTo>
                <a:lnTo>
                  <a:pt x="1728445" y="3083245"/>
                </a:lnTo>
                <a:lnTo>
                  <a:pt x="1723050" y="3081341"/>
                </a:lnTo>
                <a:lnTo>
                  <a:pt x="1717656" y="3078484"/>
                </a:lnTo>
                <a:lnTo>
                  <a:pt x="1712579" y="3075311"/>
                </a:lnTo>
                <a:lnTo>
                  <a:pt x="1707185" y="3071820"/>
                </a:lnTo>
                <a:lnTo>
                  <a:pt x="1703060" y="3067694"/>
                </a:lnTo>
                <a:lnTo>
                  <a:pt x="1698935" y="3063251"/>
                </a:lnTo>
                <a:lnTo>
                  <a:pt x="1695444" y="3058491"/>
                </a:lnTo>
                <a:lnTo>
                  <a:pt x="1692271" y="3053413"/>
                </a:lnTo>
                <a:lnTo>
                  <a:pt x="1689415" y="3047700"/>
                </a:lnTo>
                <a:lnTo>
                  <a:pt x="1687511" y="3041988"/>
                </a:lnTo>
                <a:lnTo>
                  <a:pt x="1685925" y="3035958"/>
                </a:lnTo>
                <a:lnTo>
                  <a:pt x="1684973" y="3029611"/>
                </a:lnTo>
                <a:lnTo>
                  <a:pt x="1684338" y="3023263"/>
                </a:lnTo>
                <a:lnTo>
                  <a:pt x="1684338" y="1620838"/>
                </a:lnTo>
                <a:close/>
                <a:moveTo>
                  <a:pt x="1531938" y="1492251"/>
                </a:moveTo>
                <a:lnTo>
                  <a:pt x="1531938" y="3023260"/>
                </a:lnTo>
                <a:lnTo>
                  <a:pt x="1531304" y="3029608"/>
                </a:lnTo>
                <a:lnTo>
                  <a:pt x="1530669" y="3035955"/>
                </a:lnTo>
                <a:lnTo>
                  <a:pt x="1529082" y="3041985"/>
                </a:lnTo>
                <a:lnTo>
                  <a:pt x="1527178" y="3047698"/>
                </a:lnTo>
                <a:lnTo>
                  <a:pt x="1524323" y="3053411"/>
                </a:lnTo>
                <a:lnTo>
                  <a:pt x="1521150" y="3058489"/>
                </a:lnTo>
                <a:lnTo>
                  <a:pt x="1517659" y="3063249"/>
                </a:lnTo>
                <a:lnTo>
                  <a:pt x="1513217" y="3067693"/>
                </a:lnTo>
                <a:lnTo>
                  <a:pt x="1509092" y="3071818"/>
                </a:lnTo>
                <a:lnTo>
                  <a:pt x="1504332" y="3075309"/>
                </a:lnTo>
                <a:lnTo>
                  <a:pt x="1498938" y="3078483"/>
                </a:lnTo>
                <a:lnTo>
                  <a:pt x="1493543" y="3081340"/>
                </a:lnTo>
                <a:lnTo>
                  <a:pt x="1487514" y="3083244"/>
                </a:lnTo>
                <a:lnTo>
                  <a:pt x="1481803" y="3084831"/>
                </a:lnTo>
                <a:lnTo>
                  <a:pt x="1475456" y="3085783"/>
                </a:lnTo>
                <a:lnTo>
                  <a:pt x="1469110" y="3086100"/>
                </a:lnTo>
                <a:lnTo>
                  <a:pt x="1056286" y="3086100"/>
                </a:lnTo>
                <a:lnTo>
                  <a:pt x="1050257" y="3085783"/>
                </a:lnTo>
                <a:lnTo>
                  <a:pt x="1043911" y="3084831"/>
                </a:lnTo>
                <a:lnTo>
                  <a:pt x="1037882" y="3083244"/>
                </a:lnTo>
                <a:lnTo>
                  <a:pt x="1031853" y="3081340"/>
                </a:lnTo>
                <a:lnTo>
                  <a:pt x="1026776" y="3078483"/>
                </a:lnTo>
                <a:lnTo>
                  <a:pt x="1021381" y="3075309"/>
                </a:lnTo>
                <a:lnTo>
                  <a:pt x="1016622" y="3071818"/>
                </a:lnTo>
                <a:lnTo>
                  <a:pt x="1012179" y="3067693"/>
                </a:lnTo>
                <a:lnTo>
                  <a:pt x="1008372" y="3063249"/>
                </a:lnTo>
                <a:lnTo>
                  <a:pt x="1004246" y="3058489"/>
                </a:lnTo>
                <a:lnTo>
                  <a:pt x="1001391" y="3053411"/>
                </a:lnTo>
                <a:lnTo>
                  <a:pt x="998852" y="3047698"/>
                </a:lnTo>
                <a:lnTo>
                  <a:pt x="996631" y="3041985"/>
                </a:lnTo>
                <a:lnTo>
                  <a:pt x="995044" y="3035955"/>
                </a:lnTo>
                <a:lnTo>
                  <a:pt x="994092" y="3029608"/>
                </a:lnTo>
                <a:lnTo>
                  <a:pt x="993775" y="3023260"/>
                </a:lnTo>
                <a:lnTo>
                  <a:pt x="993775" y="2030516"/>
                </a:lnTo>
                <a:lnTo>
                  <a:pt x="1531938" y="1492251"/>
                </a:lnTo>
                <a:close/>
                <a:moveTo>
                  <a:pt x="2914650" y="1230313"/>
                </a:moveTo>
                <a:lnTo>
                  <a:pt x="2914650" y="3023247"/>
                </a:lnTo>
                <a:lnTo>
                  <a:pt x="2914014" y="3029596"/>
                </a:lnTo>
                <a:lnTo>
                  <a:pt x="2913059" y="3035945"/>
                </a:lnTo>
                <a:lnTo>
                  <a:pt x="2911468" y="3041976"/>
                </a:lnTo>
                <a:lnTo>
                  <a:pt x="2909240" y="3047690"/>
                </a:lnTo>
                <a:lnTo>
                  <a:pt x="2906694" y="3053404"/>
                </a:lnTo>
                <a:lnTo>
                  <a:pt x="2903512" y="3058483"/>
                </a:lnTo>
                <a:lnTo>
                  <a:pt x="2900011" y="3063245"/>
                </a:lnTo>
                <a:lnTo>
                  <a:pt x="2895874" y="3067689"/>
                </a:lnTo>
                <a:lnTo>
                  <a:pt x="2891736" y="3071816"/>
                </a:lnTo>
                <a:lnTo>
                  <a:pt x="2886326" y="3075308"/>
                </a:lnTo>
                <a:lnTo>
                  <a:pt x="2881234" y="3078482"/>
                </a:lnTo>
                <a:lnTo>
                  <a:pt x="2875824" y="3081340"/>
                </a:lnTo>
                <a:lnTo>
                  <a:pt x="2870414" y="3083244"/>
                </a:lnTo>
                <a:lnTo>
                  <a:pt x="2864367" y="3084831"/>
                </a:lnTo>
                <a:lnTo>
                  <a:pt x="2858002" y="3085784"/>
                </a:lnTo>
                <a:lnTo>
                  <a:pt x="2851637" y="3086101"/>
                </a:lnTo>
                <a:lnTo>
                  <a:pt x="2437914" y="3086101"/>
                </a:lnTo>
                <a:lnTo>
                  <a:pt x="2430912" y="3085784"/>
                </a:lnTo>
                <a:lnTo>
                  <a:pt x="2425184" y="3084831"/>
                </a:lnTo>
                <a:lnTo>
                  <a:pt x="2418819" y="3083244"/>
                </a:lnTo>
                <a:lnTo>
                  <a:pt x="2413090" y="3081340"/>
                </a:lnTo>
                <a:lnTo>
                  <a:pt x="2407680" y="3078482"/>
                </a:lnTo>
                <a:lnTo>
                  <a:pt x="2402588" y="3075308"/>
                </a:lnTo>
                <a:lnTo>
                  <a:pt x="2397814" y="3071816"/>
                </a:lnTo>
                <a:lnTo>
                  <a:pt x="2393040" y="3067689"/>
                </a:lnTo>
                <a:lnTo>
                  <a:pt x="2389221" y="3063245"/>
                </a:lnTo>
                <a:lnTo>
                  <a:pt x="2385721" y="3058483"/>
                </a:lnTo>
                <a:lnTo>
                  <a:pt x="2382538" y="3053404"/>
                </a:lnTo>
                <a:lnTo>
                  <a:pt x="2379674" y="3047690"/>
                </a:lnTo>
                <a:lnTo>
                  <a:pt x="2377764" y="3041976"/>
                </a:lnTo>
                <a:lnTo>
                  <a:pt x="2376173" y="3035945"/>
                </a:lnTo>
                <a:lnTo>
                  <a:pt x="2374900" y="3029596"/>
                </a:lnTo>
                <a:lnTo>
                  <a:pt x="2374900" y="3023247"/>
                </a:lnTo>
                <a:lnTo>
                  <a:pt x="2374900" y="1768701"/>
                </a:lnTo>
                <a:lnTo>
                  <a:pt x="2914650" y="1230313"/>
                </a:lnTo>
                <a:close/>
                <a:moveTo>
                  <a:pt x="3382142" y="762000"/>
                </a:moveTo>
                <a:lnTo>
                  <a:pt x="3382777" y="774063"/>
                </a:lnTo>
                <a:lnTo>
                  <a:pt x="3384046" y="785492"/>
                </a:lnTo>
                <a:lnTo>
                  <a:pt x="3385633" y="796920"/>
                </a:lnTo>
                <a:lnTo>
                  <a:pt x="3387536" y="808031"/>
                </a:lnTo>
                <a:lnTo>
                  <a:pt x="3390392" y="818825"/>
                </a:lnTo>
                <a:lnTo>
                  <a:pt x="3393565" y="829618"/>
                </a:lnTo>
                <a:lnTo>
                  <a:pt x="3397056" y="840094"/>
                </a:lnTo>
                <a:lnTo>
                  <a:pt x="3401181" y="850888"/>
                </a:lnTo>
                <a:lnTo>
                  <a:pt x="3405623" y="860729"/>
                </a:lnTo>
                <a:lnTo>
                  <a:pt x="3410383" y="870570"/>
                </a:lnTo>
                <a:lnTo>
                  <a:pt x="3416095" y="880411"/>
                </a:lnTo>
                <a:lnTo>
                  <a:pt x="3421806" y="889935"/>
                </a:lnTo>
                <a:lnTo>
                  <a:pt x="3427835" y="899141"/>
                </a:lnTo>
                <a:lnTo>
                  <a:pt x="3434499" y="907713"/>
                </a:lnTo>
                <a:lnTo>
                  <a:pt x="3441797" y="916284"/>
                </a:lnTo>
                <a:lnTo>
                  <a:pt x="3448778" y="924220"/>
                </a:lnTo>
                <a:lnTo>
                  <a:pt x="3456711" y="932157"/>
                </a:lnTo>
                <a:lnTo>
                  <a:pt x="3464644" y="939776"/>
                </a:lnTo>
                <a:lnTo>
                  <a:pt x="3472894" y="946760"/>
                </a:lnTo>
                <a:lnTo>
                  <a:pt x="3481461" y="953426"/>
                </a:lnTo>
                <a:lnTo>
                  <a:pt x="3490663" y="960093"/>
                </a:lnTo>
                <a:lnTo>
                  <a:pt x="3499548" y="966125"/>
                </a:lnTo>
                <a:lnTo>
                  <a:pt x="3509067" y="971521"/>
                </a:lnTo>
                <a:lnTo>
                  <a:pt x="3518904" y="976601"/>
                </a:lnTo>
                <a:lnTo>
                  <a:pt x="3529058" y="981363"/>
                </a:lnTo>
                <a:lnTo>
                  <a:pt x="3539529" y="985807"/>
                </a:lnTo>
                <a:lnTo>
                  <a:pt x="3549683" y="989616"/>
                </a:lnTo>
                <a:lnTo>
                  <a:pt x="3560155" y="992791"/>
                </a:lnTo>
                <a:lnTo>
                  <a:pt x="3571261" y="995966"/>
                </a:lnTo>
                <a:lnTo>
                  <a:pt x="3582367" y="998505"/>
                </a:lnTo>
                <a:lnTo>
                  <a:pt x="3593790" y="1000093"/>
                </a:lnTo>
                <a:lnTo>
                  <a:pt x="3605213" y="1001680"/>
                </a:lnTo>
                <a:lnTo>
                  <a:pt x="3605213" y="3023244"/>
                </a:lnTo>
                <a:lnTo>
                  <a:pt x="3604896" y="3029593"/>
                </a:lnTo>
                <a:lnTo>
                  <a:pt x="3603944" y="3035942"/>
                </a:lnTo>
                <a:lnTo>
                  <a:pt x="3602357" y="3041974"/>
                </a:lnTo>
                <a:lnTo>
                  <a:pt x="3600136" y="3047688"/>
                </a:lnTo>
                <a:lnTo>
                  <a:pt x="3597598" y="3053402"/>
                </a:lnTo>
                <a:lnTo>
                  <a:pt x="3594425" y="3058481"/>
                </a:lnTo>
                <a:lnTo>
                  <a:pt x="3590617" y="3063243"/>
                </a:lnTo>
                <a:lnTo>
                  <a:pt x="3586809" y="3067688"/>
                </a:lnTo>
                <a:lnTo>
                  <a:pt x="3582367" y="3071815"/>
                </a:lnTo>
                <a:lnTo>
                  <a:pt x="3577607" y="3075307"/>
                </a:lnTo>
                <a:lnTo>
                  <a:pt x="3572213" y="3078481"/>
                </a:lnTo>
                <a:lnTo>
                  <a:pt x="3567136" y="3081338"/>
                </a:lnTo>
                <a:lnTo>
                  <a:pt x="3561107" y="3083243"/>
                </a:lnTo>
                <a:lnTo>
                  <a:pt x="3555078" y="3084830"/>
                </a:lnTo>
                <a:lnTo>
                  <a:pt x="3548732" y="3085783"/>
                </a:lnTo>
                <a:lnTo>
                  <a:pt x="3542703" y="3086100"/>
                </a:lnTo>
                <a:lnTo>
                  <a:pt x="3129878" y="3086100"/>
                </a:lnTo>
                <a:lnTo>
                  <a:pt x="3123532" y="3085783"/>
                </a:lnTo>
                <a:lnTo>
                  <a:pt x="3117186" y="3084830"/>
                </a:lnTo>
                <a:lnTo>
                  <a:pt x="3111474" y="3083243"/>
                </a:lnTo>
                <a:lnTo>
                  <a:pt x="3105445" y="3081338"/>
                </a:lnTo>
                <a:lnTo>
                  <a:pt x="3099733" y="3078481"/>
                </a:lnTo>
                <a:lnTo>
                  <a:pt x="3094656" y="3075307"/>
                </a:lnTo>
                <a:lnTo>
                  <a:pt x="3089897" y="3071815"/>
                </a:lnTo>
                <a:lnTo>
                  <a:pt x="3085454" y="3067688"/>
                </a:lnTo>
                <a:lnTo>
                  <a:pt x="3081329" y="3063243"/>
                </a:lnTo>
                <a:lnTo>
                  <a:pt x="3077839" y="3058481"/>
                </a:lnTo>
                <a:lnTo>
                  <a:pt x="3074666" y="3053402"/>
                </a:lnTo>
                <a:lnTo>
                  <a:pt x="3071810" y="3047688"/>
                </a:lnTo>
                <a:lnTo>
                  <a:pt x="3069906" y="3041974"/>
                </a:lnTo>
                <a:lnTo>
                  <a:pt x="3068320" y="3035942"/>
                </a:lnTo>
                <a:lnTo>
                  <a:pt x="3067685" y="3029593"/>
                </a:lnTo>
                <a:lnTo>
                  <a:pt x="3067050" y="3023244"/>
                </a:lnTo>
                <a:lnTo>
                  <a:pt x="3067050" y="1077552"/>
                </a:lnTo>
                <a:lnTo>
                  <a:pt x="3382142" y="762000"/>
                </a:lnTo>
                <a:close/>
                <a:moveTo>
                  <a:pt x="3032368" y="0"/>
                </a:moveTo>
                <a:lnTo>
                  <a:pt x="3038399" y="0"/>
                </a:lnTo>
                <a:lnTo>
                  <a:pt x="3628114" y="0"/>
                </a:lnTo>
                <a:lnTo>
                  <a:pt x="3634144" y="0"/>
                </a:lnTo>
                <a:lnTo>
                  <a:pt x="3640175" y="318"/>
                </a:lnTo>
                <a:lnTo>
                  <a:pt x="3646205" y="1270"/>
                </a:lnTo>
                <a:lnTo>
                  <a:pt x="3651918" y="2222"/>
                </a:lnTo>
                <a:lnTo>
                  <a:pt x="3657631" y="3492"/>
                </a:lnTo>
                <a:lnTo>
                  <a:pt x="3663344" y="5079"/>
                </a:lnTo>
                <a:lnTo>
                  <a:pt x="3669057" y="6984"/>
                </a:lnTo>
                <a:lnTo>
                  <a:pt x="3674453" y="9206"/>
                </a:lnTo>
                <a:lnTo>
                  <a:pt x="3680166" y="11428"/>
                </a:lnTo>
                <a:lnTo>
                  <a:pt x="3685562" y="14284"/>
                </a:lnTo>
                <a:lnTo>
                  <a:pt x="3690640" y="17459"/>
                </a:lnTo>
                <a:lnTo>
                  <a:pt x="3695718" y="20633"/>
                </a:lnTo>
                <a:lnTo>
                  <a:pt x="3700479" y="23807"/>
                </a:lnTo>
                <a:lnTo>
                  <a:pt x="3705240" y="27616"/>
                </a:lnTo>
                <a:lnTo>
                  <a:pt x="3710001" y="31425"/>
                </a:lnTo>
                <a:lnTo>
                  <a:pt x="3714445" y="35552"/>
                </a:lnTo>
                <a:lnTo>
                  <a:pt x="3718253" y="39678"/>
                </a:lnTo>
                <a:lnTo>
                  <a:pt x="3722062" y="44440"/>
                </a:lnTo>
                <a:lnTo>
                  <a:pt x="3725871" y="49201"/>
                </a:lnTo>
                <a:lnTo>
                  <a:pt x="3729362" y="53962"/>
                </a:lnTo>
                <a:lnTo>
                  <a:pt x="3732536" y="59041"/>
                </a:lnTo>
                <a:lnTo>
                  <a:pt x="3735075" y="64437"/>
                </a:lnTo>
                <a:lnTo>
                  <a:pt x="3737932" y="69516"/>
                </a:lnTo>
                <a:lnTo>
                  <a:pt x="3740471" y="74912"/>
                </a:lnTo>
                <a:lnTo>
                  <a:pt x="3742692" y="80308"/>
                </a:lnTo>
                <a:lnTo>
                  <a:pt x="3744279" y="86339"/>
                </a:lnTo>
                <a:lnTo>
                  <a:pt x="3745866" y="91736"/>
                </a:lnTo>
                <a:lnTo>
                  <a:pt x="3747453" y="97767"/>
                </a:lnTo>
                <a:lnTo>
                  <a:pt x="3748088" y="103798"/>
                </a:lnTo>
                <a:lnTo>
                  <a:pt x="3749040" y="109511"/>
                </a:lnTo>
                <a:lnTo>
                  <a:pt x="3749358" y="115542"/>
                </a:lnTo>
                <a:lnTo>
                  <a:pt x="3749675" y="121573"/>
                </a:lnTo>
                <a:lnTo>
                  <a:pt x="3749675" y="711346"/>
                </a:lnTo>
                <a:lnTo>
                  <a:pt x="3749358" y="717377"/>
                </a:lnTo>
                <a:lnTo>
                  <a:pt x="3749040" y="723726"/>
                </a:lnTo>
                <a:lnTo>
                  <a:pt x="3748088" y="729757"/>
                </a:lnTo>
                <a:lnTo>
                  <a:pt x="3747453" y="735788"/>
                </a:lnTo>
                <a:lnTo>
                  <a:pt x="3745866" y="741819"/>
                </a:lnTo>
                <a:lnTo>
                  <a:pt x="3744279" y="747215"/>
                </a:lnTo>
                <a:lnTo>
                  <a:pt x="3742375" y="753246"/>
                </a:lnTo>
                <a:lnTo>
                  <a:pt x="3740471" y="758642"/>
                </a:lnTo>
                <a:lnTo>
                  <a:pt x="3737614" y="764039"/>
                </a:lnTo>
                <a:lnTo>
                  <a:pt x="3735075" y="769117"/>
                </a:lnTo>
                <a:lnTo>
                  <a:pt x="3732219" y="774196"/>
                </a:lnTo>
                <a:lnTo>
                  <a:pt x="3729045" y="779275"/>
                </a:lnTo>
                <a:lnTo>
                  <a:pt x="3725871" y="784036"/>
                </a:lnTo>
                <a:lnTo>
                  <a:pt x="3721745" y="788798"/>
                </a:lnTo>
                <a:lnTo>
                  <a:pt x="3718253" y="793242"/>
                </a:lnTo>
                <a:lnTo>
                  <a:pt x="3714445" y="797368"/>
                </a:lnTo>
                <a:lnTo>
                  <a:pt x="3710001" y="801495"/>
                </a:lnTo>
                <a:lnTo>
                  <a:pt x="3705558" y="804986"/>
                </a:lnTo>
                <a:lnTo>
                  <a:pt x="3700797" y="808795"/>
                </a:lnTo>
                <a:lnTo>
                  <a:pt x="3696036" y="811970"/>
                </a:lnTo>
                <a:lnTo>
                  <a:pt x="3690958" y="815144"/>
                </a:lnTo>
                <a:lnTo>
                  <a:pt x="3685879" y="818318"/>
                </a:lnTo>
                <a:lnTo>
                  <a:pt x="3680801" y="820857"/>
                </a:lnTo>
                <a:lnTo>
                  <a:pt x="3675405" y="823397"/>
                </a:lnTo>
                <a:lnTo>
                  <a:pt x="3669692" y="825301"/>
                </a:lnTo>
                <a:lnTo>
                  <a:pt x="3664297" y="827523"/>
                </a:lnTo>
                <a:lnTo>
                  <a:pt x="3658583" y="829110"/>
                </a:lnTo>
                <a:lnTo>
                  <a:pt x="3652870" y="830698"/>
                </a:lnTo>
                <a:lnTo>
                  <a:pt x="3646523" y="831332"/>
                </a:lnTo>
                <a:lnTo>
                  <a:pt x="3640492" y="832285"/>
                </a:lnTo>
                <a:lnTo>
                  <a:pt x="3634144" y="832919"/>
                </a:lnTo>
                <a:lnTo>
                  <a:pt x="3628114" y="832919"/>
                </a:lnTo>
                <a:lnTo>
                  <a:pt x="3622083" y="832919"/>
                </a:lnTo>
                <a:lnTo>
                  <a:pt x="3615735" y="832285"/>
                </a:lnTo>
                <a:lnTo>
                  <a:pt x="3609705" y="831332"/>
                </a:lnTo>
                <a:lnTo>
                  <a:pt x="3603675" y="830698"/>
                </a:lnTo>
                <a:lnTo>
                  <a:pt x="3597644" y="829110"/>
                </a:lnTo>
                <a:lnTo>
                  <a:pt x="3592248" y="827523"/>
                </a:lnTo>
                <a:lnTo>
                  <a:pt x="3586218" y="825301"/>
                </a:lnTo>
                <a:lnTo>
                  <a:pt x="3580822" y="823397"/>
                </a:lnTo>
                <a:lnTo>
                  <a:pt x="3575427" y="820857"/>
                </a:lnTo>
                <a:lnTo>
                  <a:pt x="3570031" y="818318"/>
                </a:lnTo>
                <a:lnTo>
                  <a:pt x="3565270" y="815144"/>
                </a:lnTo>
                <a:lnTo>
                  <a:pt x="3560192" y="811970"/>
                </a:lnTo>
                <a:lnTo>
                  <a:pt x="3555431" y="808795"/>
                </a:lnTo>
                <a:lnTo>
                  <a:pt x="3550670" y="804986"/>
                </a:lnTo>
                <a:lnTo>
                  <a:pt x="3546227" y="801495"/>
                </a:lnTo>
                <a:lnTo>
                  <a:pt x="3542100" y="797368"/>
                </a:lnTo>
                <a:lnTo>
                  <a:pt x="3537974" y="793242"/>
                </a:lnTo>
                <a:lnTo>
                  <a:pt x="3534166" y="788798"/>
                </a:lnTo>
                <a:lnTo>
                  <a:pt x="3530674" y="784036"/>
                </a:lnTo>
                <a:lnTo>
                  <a:pt x="3527500" y="779275"/>
                </a:lnTo>
                <a:lnTo>
                  <a:pt x="3524326" y="774196"/>
                </a:lnTo>
                <a:lnTo>
                  <a:pt x="3521153" y="769117"/>
                </a:lnTo>
                <a:lnTo>
                  <a:pt x="3518296" y="764039"/>
                </a:lnTo>
                <a:lnTo>
                  <a:pt x="3516074" y="758642"/>
                </a:lnTo>
                <a:lnTo>
                  <a:pt x="3514170" y="753246"/>
                </a:lnTo>
                <a:lnTo>
                  <a:pt x="3511948" y="747215"/>
                </a:lnTo>
                <a:lnTo>
                  <a:pt x="3510361" y="741819"/>
                </a:lnTo>
                <a:lnTo>
                  <a:pt x="3508774" y="735788"/>
                </a:lnTo>
                <a:lnTo>
                  <a:pt x="3508139" y="729757"/>
                </a:lnTo>
                <a:lnTo>
                  <a:pt x="3507187" y="723726"/>
                </a:lnTo>
                <a:lnTo>
                  <a:pt x="3506552" y="717377"/>
                </a:lnTo>
                <a:lnTo>
                  <a:pt x="3506552" y="711346"/>
                </a:lnTo>
                <a:lnTo>
                  <a:pt x="3506552" y="415190"/>
                </a:lnTo>
                <a:lnTo>
                  <a:pt x="2189691" y="1732180"/>
                </a:lnTo>
                <a:lnTo>
                  <a:pt x="2185247" y="1736624"/>
                </a:lnTo>
                <a:lnTo>
                  <a:pt x="2180487" y="1740433"/>
                </a:lnTo>
                <a:lnTo>
                  <a:pt x="2175726" y="1744242"/>
                </a:lnTo>
                <a:lnTo>
                  <a:pt x="2170647" y="1748051"/>
                </a:lnTo>
                <a:lnTo>
                  <a:pt x="2165569" y="1750908"/>
                </a:lnTo>
                <a:lnTo>
                  <a:pt x="2160491" y="1753765"/>
                </a:lnTo>
                <a:lnTo>
                  <a:pt x="2155095" y="1756621"/>
                </a:lnTo>
                <a:lnTo>
                  <a:pt x="2149382" y="1758843"/>
                </a:lnTo>
                <a:lnTo>
                  <a:pt x="2143986" y="1761065"/>
                </a:lnTo>
                <a:lnTo>
                  <a:pt x="2138273" y="1762970"/>
                </a:lnTo>
                <a:lnTo>
                  <a:pt x="2132878" y="1764557"/>
                </a:lnTo>
                <a:lnTo>
                  <a:pt x="2126847" y="1765509"/>
                </a:lnTo>
                <a:lnTo>
                  <a:pt x="2121452" y="1766461"/>
                </a:lnTo>
                <a:lnTo>
                  <a:pt x="2115421" y="1767096"/>
                </a:lnTo>
                <a:lnTo>
                  <a:pt x="2109708" y="1767731"/>
                </a:lnTo>
                <a:lnTo>
                  <a:pt x="2103678" y="1768049"/>
                </a:lnTo>
                <a:lnTo>
                  <a:pt x="2098282" y="1767731"/>
                </a:lnTo>
                <a:lnTo>
                  <a:pt x="2092252" y="1767096"/>
                </a:lnTo>
                <a:lnTo>
                  <a:pt x="2086221" y="1766461"/>
                </a:lnTo>
                <a:lnTo>
                  <a:pt x="2080508" y="1765509"/>
                </a:lnTo>
                <a:lnTo>
                  <a:pt x="2074795" y="1764557"/>
                </a:lnTo>
                <a:lnTo>
                  <a:pt x="2069399" y="1762970"/>
                </a:lnTo>
                <a:lnTo>
                  <a:pt x="2063369" y="1761065"/>
                </a:lnTo>
                <a:lnTo>
                  <a:pt x="2057973" y="1758843"/>
                </a:lnTo>
                <a:lnTo>
                  <a:pt x="2052577" y="1756621"/>
                </a:lnTo>
                <a:lnTo>
                  <a:pt x="2047182" y="1753765"/>
                </a:lnTo>
                <a:lnTo>
                  <a:pt x="2042104" y="1750908"/>
                </a:lnTo>
                <a:lnTo>
                  <a:pt x="2037025" y="1748051"/>
                </a:lnTo>
                <a:lnTo>
                  <a:pt x="2031947" y="1744242"/>
                </a:lnTo>
                <a:lnTo>
                  <a:pt x="2027186" y="1740433"/>
                </a:lnTo>
                <a:lnTo>
                  <a:pt x="2022425" y="1736624"/>
                </a:lnTo>
                <a:lnTo>
                  <a:pt x="2017664" y="1732180"/>
                </a:lnTo>
                <a:lnTo>
                  <a:pt x="1543797" y="1257949"/>
                </a:lnTo>
                <a:lnTo>
                  <a:pt x="207257" y="2594619"/>
                </a:lnTo>
                <a:lnTo>
                  <a:pt x="202814" y="2599063"/>
                </a:lnTo>
                <a:lnTo>
                  <a:pt x="198053" y="2602872"/>
                </a:lnTo>
                <a:lnTo>
                  <a:pt x="193292" y="2606999"/>
                </a:lnTo>
                <a:lnTo>
                  <a:pt x="188214" y="2610490"/>
                </a:lnTo>
                <a:lnTo>
                  <a:pt x="183136" y="2613665"/>
                </a:lnTo>
                <a:lnTo>
                  <a:pt x="178057" y="2616204"/>
                </a:lnTo>
                <a:lnTo>
                  <a:pt x="172662" y="2619061"/>
                </a:lnTo>
                <a:lnTo>
                  <a:pt x="166949" y="2621600"/>
                </a:lnTo>
                <a:lnTo>
                  <a:pt x="161553" y="2623505"/>
                </a:lnTo>
                <a:lnTo>
                  <a:pt x="155840" y="2625409"/>
                </a:lnTo>
                <a:lnTo>
                  <a:pt x="150444" y="2626996"/>
                </a:lnTo>
                <a:lnTo>
                  <a:pt x="144414" y="2628266"/>
                </a:lnTo>
                <a:lnTo>
                  <a:pt x="139018" y="2628901"/>
                </a:lnTo>
                <a:lnTo>
                  <a:pt x="132988" y="2629853"/>
                </a:lnTo>
                <a:lnTo>
                  <a:pt x="127275" y="2630171"/>
                </a:lnTo>
                <a:lnTo>
                  <a:pt x="121244" y="2630488"/>
                </a:lnTo>
                <a:lnTo>
                  <a:pt x="115214" y="2630171"/>
                </a:lnTo>
                <a:lnTo>
                  <a:pt x="109818" y="2629853"/>
                </a:lnTo>
                <a:lnTo>
                  <a:pt x="103787" y="2628901"/>
                </a:lnTo>
                <a:lnTo>
                  <a:pt x="98074" y="2628266"/>
                </a:lnTo>
                <a:lnTo>
                  <a:pt x="92361" y="2626996"/>
                </a:lnTo>
                <a:lnTo>
                  <a:pt x="86648" y="2625409"/>
                </a:lnTo>
                <a:lnTo>
                  <a:pt x="80935" y="2623505"/>
                </a:lnTo>
                <a:lnTo>
                  <a:pt x="75540" y="2621600"/>
                </a:lnTo>
                <a:lnTo>
                  <a:pt x="70144" y="2619061"/>
                </a:lnTo>
                <a:lnTo>
                  <a:pt x="64748" y="2616204"/>
                </a:lnTo>
                <a:lnTo>
                  <a:pt x="59670" y="2613665"/>
                </a:lnTo>
                <a:lnTo>
                  <a:pt x="54592" y="2610490"/>
                </a:lnTo>
                <a:lnTo>
                  <a:pt x="49513" y="2606999"/>
                </a:lnTo>
                <a:lnTo>
                  <a:pt x="44752" y="2602872"/>
                </a:lnTo>
                <a:lnTo>
                  <a:pt x="39992" y="2599063"/>
                </a:lnTo>
                <a:lnTo>
                  <a:pt x="35231" y="2594619"/>
                </a:lnTo>
                <a:lnTo>
                  <a:pt x="31105" y="2590175"/>
                </a:lnTo>
                <a:lnTo>
                  <a:pt x="26978" y="2585731"/>
                </a:lnTo>
                <a:lnTo>
                  <a:pt x="23170" y="2580335"/>
                </a:lnTo>
                <a:lnTo>
                  <a:pt x="19996" y="2575574"/>
                </a:lnTo>
                <a:lnTo>
                  <a:pt x="16822" y="2570495"/>
                </a:lnTo>
                <a:lnTo>
                  <a:pt x="13648" y="2565099"/>
                </a:lnTo>
                <a:lnTo>
                  <a:pt x="10791" y="2560020"/>
                </a:lnTo>
                <a:lnTo>
                  <a:pt x="8570" y="2554307"/>
                </a:lnTo>
                <a:lnTo>
                  <a:pt x="6665" y="2548910"/>
                </a:lnTo>
                <a:lnTo>
                  <a:pt x="5078" y="2543514"/>
                </a:lnTo>
                <a:lnTo>
                  <a:pt x="3491" y="2537483"/>
                </a:lnTo>
                <a:lnTo>
                  <a:pt x="2222" y="2532087"/>
                </a:lnTo>
                <a:lnTo>
                  <a:pt x="952" y="2526056"/>
                </a:lnTo>
                <a:lnTo>
                  <a:pt x="318" y="2520660"/>
                </a:lnTo>
                <a:lnTo>
                  <a:pt x="0" y="2514629"/>
                </a:lnTo>
                <a:lnTo>
                  <a:pt x="0" y="2508598"/>
                </a:lnTo>
                <a:lnTo>
                  <a:pt x="0" y="2502884"/>
                </a:lnTo>
                <a:lnTo>
                  <a:pt x="318" y="2497170"/>
                </a:lnTo>
                <a:lnTo>
                  <a:pt x="952" y="2491457"/>
                </a:lnTo>
                <a:lnTo>
                  <a:pt x="2222" y="2485426"/>
                </a:lnTo>
                <a:lnTo>
                  <a:pt x="3491" y="2480029"/>
                </a:lnTo>
                <a:lnTo>
                  <a:pt x="5078" y="2473998"/>
                </a:lnTo>
                <a:lnTo>
                  <a:pt x="6665" y="2468285"/>
                </a:lnTo>
                <a:lnTo>
                  <a:pt x="8570" y="2462889"/>
                </a:lnTo>
                <a:lnTo>
                  <a:pt x="10791" y="2457492"/>
                </a:lnTo>
                <a:lnTo>
                  <a:pt x="13648" y="2452414"/>
                </a:lnTo>
                <a:lnTo>
                  <a:pt x="16822" y="2446700"/>
                </a:lnTo>
                <a:lnTo>
                  <a:pt x="19996" y="2441621"/>
                </a:lnTo>
                <a:lnTo>
                  <a:pt x="23487" y="2436860"/>
                </a:lnTo>
                <a:lnTo>
                  <a:pt x="26978" y="2431781"/>
                </a:lnTo>
                <a:lnTo>
                  <a:pt x="31105" y="2427337"/>
                </a:lnTo>
                <a:lnTo>
                  <a:pt x="35231" y="2422576"/>
                </a:lnTo>
                <a:lnTo>
                  <a:pt x="1457784" y="1000202"/>
                </a:lnTo>
                <a:lnTo>
                  <a:pt x="1462227" y="995758"/>
                </a:lnTo>
                <a:lnTo>
                  <a:pt x="1466988" y="991631"/>
                </a:lnTo>
                <a:lnTo>
                  <a:pt x="1471749" y="987822"/>
                </a:lnTo>
                <a:lnTo>
                  <a:pt x="1476827" y="984330"/>
                </a:lnTo>
                <a:lnTo>
                  <a:pt x="1481906" y="981156"/>
                </a:lnTo>
                <a:lnTo>
                  <a:pt x="1486984" y="978617"/>
                </a:lnTo>
                <a:lnTo>
                  <a:pt x="1492697" y="975760"/>
                </a:lnTo>
                <a:lnTo>
                  <a:pt x="1498093" y="973221"/>
                </a:lnTo>
                <a:lnTo>
                  <a:pt x="1503488" y="971316"/>
                </a:lnTo>
                <a:lnTo>
                  <a:pt x="1509202" y="969411"/>
                </a:lnTo>
                <a:lnTo>
                  <a:pt x="1514597" y="967824"/>
                </a:lnTo>
                <a:lnTo>
                  <a:pt x="1520628" y="966555"/>
                </a:lnTo>
                <a:lnTo>
                  <a:pt x="1526023" y="965602"/>
                </a:lnTo>
                <a:lnTo>
                  <a:pt x="1532054" y="964968"/>
                </a:lnTo>
                <a:lnTo>
                  <a:pt x="1537767" y="964650"/>
                </a:lnTo>
                <a:lnTo>
                  <a:pt x="1543797" y="964333"/>
                </a:lnTo>
                <a:lnTo>
                  <a:pt x="1549828" y="964650"/>
                </a:lnTo>
                <a:lnTo>
                  <a:pt x="1555223" y="964968"/>
                </a:lnTo>
                <a:lnTo>
                  <a:pt x="1561254" y="965602"/>
                </a:lnTo>
                <a:lnTo>
                  <a:pt x="1566967" y="966555"/>
                </a:lnTo>
                <a:lnTo>
                  <a:pt x="1572680" y="967824"/>
                </a:lnTo>
                <a:lnTo>
                  <a:pt x="1578393" y="969411"/>
                </a:lnTo>
                <a:lnTo>
                  <a:pt x="1584106" y="971316"/>
                </a:lnTo>
                <a:lnTo>
                  <a:pt x="1589502" y="973221"/>
                </a:lnTo>
                <a:lnTo>
                  <a:pt x="1595215" y="975760"/>
                </a:lnTo>
                <a:lnTo>
                  <a:pt x="1600293" y="978617"/>
                </a:lnTo>
                <a:lnTo>
                  <a:pt x="1605371" y="981156"/>
                </a:lnTo>
                <a:lnTo>
                  <a:pt x="1610450" y="984330"/>
                </a:lnTo>
                <a:lnTo>
                  <a:pt x="1615528" y="987822"/>
                </a:lnTo>
                <a:lnTo>
                  <a:pt x="1620289" y="991631"/>
                </a:lnTo>
                <a:lnTo>
                  <a:pt x="1625050" y="995758"/>
                </a:lnTo>
                <a:lnTo>
                  <a:pt x="1629811" y="1000202"/>
                </a:lnTo>
                <a:lnTo>
                  <a:pt x="2103678" y="1474115"/>
                </a:lnTo>
                <a:lnTo>
                  <a:pt x="3334526" y="243464"/>
                </a:lnTo>
                <a:lnTo>
                  <a:pt x="3038399" y="243464"/>
                </a:lnTo>
                <a:lnTo>
                  <a:pt x="3032368" y="242829"/>
                </a:lnTo>
                <a:lnTo>
                  <a:pt x="3026338" y="242512"/>
                </a:lnTo>
                <a:lnTo>
                  <a:pt x="3019990" y="241877"/>
                </a:lnTo>
                <a:lnTo>
                  <a:pt x="3013959" y="240607"/>
                </a:lnTo>
                <a:lnTo>
                  <a:pt x="3008246" y="239338"/>
                </a:lnTo>
                <a:lnTo>
                  <a:pt x="3002216" y="237750"/>
                </a:lnTo>
                <a:lnTo>
                  <a:pt x="2996820" y="235846"/>
                </a:lnTo>
                <a:lnTo>
                  <a:pt x="2991107" y="233624"/>
                </a:lnTo>
                <a:lnTo>
                  <a:pt x="2985711" y="231085"/>
                </a:lnTo>
                <a:lnTo>
                  <a:pt x="2980633" y="228228"/>
                </a:lnTo>
                <a:lnTo>
                  <a:pt x="2975555" y="225688"/>
                </a:lnTo>
                <a:lnTo>
                  <a:pt x="2970794" y="222514"/>
                </a:lnTo>
                <a:lnTo>
                  <a:pt x="2966033" y="219022"/>
                </a:lnTo>
                <a:lnTo>
                  <a:pt x="2961272" y="215213"/>
                </a:lnTo>
                <a:lnTo>
                  <a:pt x="2956829" y="211404"/>
                </a:lnTo>
                <a:lnTo>
                  <a:pt x="2952703" y="207595"/>
                </a:lnTo>
                <a:lnTo>
                  <a:pt x="2948576" y="203151"/>
                </a:lnTo>
                <a:lnTo>
                  <a:pt x="2944768" y="198707"/>
                </a:lnTo>
                <a:lnTo>
                  <a:pt x="2941276" y="194581"/>
                </a:lnTo>
                <a:lnTo>
                  <a:pt x="2937468" y="189820"/>
                </a:lnTo>
                <a:lnTo>
                  <a:pt x="2934294" y="184423"/>
                </a:lnTo>
                <a:lnTo>
                  <a:pt x="2931755" y="179345"/>
                </a:lnTo>
                <a:lnTo>
                  <a:pt x="2928898" y="174266"/>
                </a:lnTo>
                <a:lnTo>
                  <a:pt x="2926676" y="168870"/>
                </a:lnTo>
                <a:lnTo>
                  <a:pt x="2924137" y="163156"/>
                </a:lnTo>
                <a:lnTo>
                  <a:pt x="2922550" y="157760"/>
                </a:lnTo>
                <a:lnTo>
                  <a:pt x="2920646" y="151729"/>
                </a:lnTo>
                <a:lnTo>
                  <a:pt x="2919376" y="146015"/>
                </a:lnTo>
                <a:lnTo>
                  <a:pt x="2918424" y="139984"/>
                </a:lnTo>
                <a:lnTo>
                  <a:pt x="2917472" y="133953"/>
                </a:lnTo>
                <a:lnTo>
                  <a:pt x="2917155" y="127922"/>
                </a:lnTo>
                <a:lnTo>
                  <a:pt x="2917155" y="121573"/>
                </a:lnTo>
                <a:lnTo>
                  <a:pt x="2917155" y="115225"/>
                </a:lnTo>
                <a:lnTo>
                  <a:pt x="2917472" y="109194"/>
                </a:lnTo>
                <a:lnTo>
                  <a:pt x="2918424" y="102845"/>
                </a:lnTo>
                <a:lnTo>
                  <a:pt x="2919376" y="97132"/>
                </a:lnTo>
                <a:lnTo>
                  <a:pt x="2920646" y="91101"/>
                </a:lnTo>
                <a:lnTo>
                  <a:pt x="2922550" y="85070"/>
                </a:lnTo>
                <a:lnTo>
                  <a:pt x="2924137" y="79674"/>
                </a:lnTo>
                <a:lnTo>
                  <a:pt x="2926676" y="74277"/>
                </a:lnTo>
                <a:lnTo>
                  <a:pt x="2928898" y="68564"/>
                </a:lnTo>
                <a:lnTo>
                  <a:pt x="2931755" y="63485"/>
                </a:lnTo>
                <a:lnTo>
                  <a:pt x="2934294" y="58406"/>
                </a:lnTo>
                <a:lnTo>
                  <a:pt x="2937468" y="53645"/>
                </a:lnTo>
                <a:lnTo>
                  <a:pt x="2941276" y="48883"/>
                </a:lnTo>
                <a:lnTo>
                  <a:pt x="2944768" y="44122"/>
                </a:lnTo>
                <a:lnTo>
                  <a:pt x="2948576" y="39678"/>
                </a:lnTo>
                <a:lnTo>
                  <a:pt x="2952703" y="35552"/>
                </a:lnTo>
                <a:lnTo>
                  <a:pt x="2956829" y="31425"/>
                </a:lnTo>
                <a:lnTo>
                  <a:pt x="2961272" y="27616"/>
                </a:lnTo>
                <a:lnTo>
                  <a:pt x="2966033" y="24124"/>
                </a:lnTo>
                <a:lnTo>
                  <a:pt x="2970794" y="20633"/>
                </a:lnTo>
                <a:lnTo>
                  <a:pt x="2975555" y="17459"/>
                </a:lnTo>
                <a:lnTo>
                  <a:pt x="2980633" y="14602"/>
                </a:lnTo>
                <a:lnTo>
                  <a:pt x="2985711" y="11745"/>
                </a:lnTo>
                <a:lnTo>
                  <a:pt x="2991107" y="9523"/>
                </a:lnTo>
                <a:lnTo>
                  <a:pt x="2996820" y="6984"/>
                </a:lnTo>
                <a:lnTo>
                  <a:pt x="3002216" y="5397"/>
                </a:lnTo>
                <a:lnTo>
                  <a:pt x="3008246" y="3492"/>
                </a:lnTo>
                <a:lnTo>
                  <a:pt x="3013959" y="2222"/>
                </a:lnTo>
                <a:lnTo>
                  <a:pt x="3019990" y="1270"/>
                </a:lnTo>
                <a:lnTo>
                  <a:pt x="3026338" y="318"/>
                </a:lnTo>
                <a:lnTo>
                  <a:pt x="3032368" y="0"/>
                </a:lnTo>
                <a:close/>
              </a:path>
            </a:pathLst>
          </a:custGeom>
          <a:solidFill>
            <a:srgbClr val="7AC5C0"/>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78" dirty="0">
              <a:solidFill>
                <a:schemeClr val="tx1">
                  <a:lumMod val="65000"/>
                  <a:lumOff val="35000"/>
                </a:schemeClr>
              </a:solidFill>
              <a:ea typeface="微软雅黑" pitchFamily="34" charset="-122"/>
            </a:endParaRPr>
          </a:p>
        </p:txBody>
      </p:sp>
      <p:sp>
        <p:nvSpPr>
          <p:cNvPr id="33" name="KSO_Shape"/>
          <p:cNvSpPr>
            <a:spLocks/>
          </p:cNvSpPr>
          <p:nvPr/>
        </p:nvSpPr>
        <p:spPr bwMode="auto">
          <a:xfrm>
            <a:off x="4643821" y="1667450"/>
            <a:ext cx="516974" cy="354989"/>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7AC5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078" dirty="0">
              <a:solidFill>
                <a:schemeClr val="tx1">
                  <a:lumMod val="65000"/>
                  <a:lumOff val="35000"/>
                </a:schemeClr>
              </a:solidFill>
              <a:ea typeface="微软雅黑" pitchFamily="34" charset="-122"/>
            </a:endParaRPr>
          </a:p>
        </p:txBody>
      </p:sp>
      <p:sp>
        <p:nvSpPr>
          <p:cNvPr id="34" name="KSO_Shape"/>
          <p:cNvSpPr>
            <a:spLocks/>
          </p:cNvSpPr>
          <p:nvPr/>
        </p:nvSpPr>
        <p:spPr bwMode="auto">
          <a:xfrm>
            <a:off x="5136987" y="2530388"/>
            <a:ext cx="452746" cy="44821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7AC5C0"/>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2078" dirty="0">
              <a:solidFill>
                <a:schemeClr val="tx1">
                  <a:lumMod val="65000"/>
                  <a:lumOff val="35000"/>
                </a:schemeClr>
              </a:solidFill>
              <a:ea typeface="微软雅黑" pitchFamily="34" charset="-122"/>
            </a:endParaRPr>
          </a:p>
        </p:txBody>
      </p:sp>
      <p:sp>
        <p:nvSpPr>
          <p:cNvPr id="35" name="KSO_Shape"/>
          <p:cNvSpPr/>
          <p:nvPr/>
        </p:nvSpPr>
        <p:spPr>
          <a:xfrm>
            <a:off x="4667525" y="3509874"/>
            <a:ext cx="415808" cy="415808"/>
          </a:xfrm>
          <a:custGeom>
            <a:avLst/>
            <a:gdLst>
              <a:gd name="connsiteX0" fmla="*/ 1063385 w 1944000"/>
              <a:gd name="connsiteY0" fmla="*/ 1082014 h 1944000"/>
              <a:gd name="connsiteX1" fmla="*/ 1093900 w 1944000"/>
              <a:gd name="connsiteY1" fmla="*/ 1089952 h 1944000"/>
              <a:gd name="connsiteX2" fmla="*/ 1121871 w 1944000"/>
              <a:gd name="connsiteY2" fmla="*/ 1097572 h 1944000"/>
              <a:gd name="connsiteX3" fmla="*/ 1146982 w 1944000"/>
              <a:gd name="connsiteY3" fmla="*/ 1104557 h 1944000"/>
              <a:gd name="connsiteX4" fmla="*/ 1169550 w 1944000"/>
              <a:gd name="connsiteY4" fmla="*/ 1111542 h 1944000"/>
              <a:gd name="connsiteX5" fmla="*/ 1188940 w 1944000"/>
              <a:gd name="connsiteY5" fmla="*/ 1118209 h 1944000"/>
              <a:gd name="connsiteX6" fmla="*/ 1205469 w 1944000"/>
              <a:gd name="connsiteY6" fmla="*/ 1124559 h 1944000"/>
              <a:gd name="connsiteX7" fmla="*/ 1212779 w 1944000"/>
              <a:gd name="connsiteY7" fmla="*/ 1127734 h 1944000"/>
              <a:gd name="connsiteX8" fmla="*/ 1219137 w 1944000"/>
              <a:gd name="connsiteY8" fmla="*/ 1130592 h 1944000"/>
              <a:gd name="connsiteX9" fmla="*/ 1225176 w 1944000"/>
              <a:gd name="connsiteY9" fmla="*/ 1133449 h 1944000"/>
              <a:gd name="connsiteX10" fmla="*/ 1230262 w 1944000"/>
              <a:gd name="connsiteY10" fmla="*/ 1136307 h 1944000"/>
              <a:gd name="connsiteX11" fmla="*/ 1238526 w 1944000"/>
              <a:gd name="connsiteY11" fmla="*/ 1141704 h 1944000"/>
              <a:gd name="connsiteX12" fmla="*/ 1245837 w 1944000"/>
              <a:gd name="connsiteY12" fmla="*/ 1146784 h 1944000"/>
              <a:gd name="connsiteX13" fmla="*/ 1253148 w 1944000"/>
              <a:gd name="connsiteY13" fmla="*/ 1152499 h 1944000"/>
              <a:gd name="connsiteX14" fmla="*/ 1259823 w 1944000"/>
              <a:gd name="connsiteY14" fmla="*/ 1158532 h 1944000"/>
              <a:gd name="connsiteX15" fmla="*/ 1265862 w 1944000"/>
              <a:gd name="connsiteY15" fmla="*/ 1164564 h 1944000"/>
              <a:gd name="connsiteX16" fmla="*/ 1271266 w 1944000"/>
              <a:gd name="connsiteY16" fmla="*/ 1170914 h 1944000"/>
              <a:gd name="connsiteX17" fmla="*/ 1276351 w 1944000"/>
              <a:gd name="connsiteY17" fmla="*/ 1177582 h 1944000"/>
              <a:gd name="connsiteX18" fmla="*/ 1280801 w 1944000"/>
              <a:gd name="connsiteY18" fmla="*/ 1184567 h 1944000"/>
              <a:gd name="connsiteX19" fmla="*/ 1284934 w 1944000"/>
              <a:gd name="connsiteY19" fmla="*/ 1191234 h 1944000"/>
              <a:gd name="connsiteX20" fmla="*/ 1288112 w 1944000"/>
              <a:gd name="connsiteY20" fmla="*/ 1198537 h 1944000"/>
              <a:gd name="connsiteX21" fmla="*/ 1291291 w 1944000"/>
              <a:gd name="connsiteY21" fmla="*/ 1206157 h 1944000"/>
              <a:gd name="connsiteX22" fmla="*/ 1293516 w 1944000"/>
              <a:gd name="connsiteY22" fmla="*/ 1214094 h 1944000"/>
              <a:gd name="connsiteX23" fmla="*/ 1295423 w 1944000"/>
              <a:gd name="connsiteY23" fmla="*/ 1222032 h 1944000"/>
              <a:gd name="connsiteX24" fmla="*/ 1296694 w 1944000"/>
              <a:gd name="connsiteY24" fmla="*/ 1230287 h 1944000"/>
              <a:gd name="connsiteX25" fmla="*/ 1297330 w 1944000"/>
              <a:gd name="connsiteY25" fmla="*/ 1238859 h 1944000"/>
              <a:gd name="connsiteX26" fmla="*/ 1297648 w 1944000"/>
              <a:gd name="connsiteY26" fmla="*/ 1247432 h 1944000"/>
              <a:gd name="connsiteX27" fmla="*/ 1297330 w 1944000"/>
              <a:gd name="connsiteY27" fmla="*/ 1257275 h 1944000"/>
              <a:gd name="connsiteX28" fmla="*/ 1296377 w 1944000"/>
              <a:gd name="connsiteY28" fmla="*/ 1266800 h 1944000"/>
              <a:gd name="connsiteX29" fmla="*/ 1295105 w 1944000"/>
              <a:gd name="connsiteY29" fmla="*/ 1276007 h 1944000"/>
              <a:gd name="connsiteX30" fmla="*/ 1292880 w 1944000"/>
              <a:gd name="connsiteY30" fmla="*/ 1285215 h 1944000"/>
              <a:gd name="connsiteX31" fmla="*/ 1290019 w 1944000"/>
              <a:gd name="connsiteY31" fmla="*/ 1294422 h 1944000"/>
              <a:gd name="connsiteX32" fmla="*/ 1286841 w 1944000"/>
              <a:gd name="connsiteY32" fmla="*/ 1303312 h 1944000"/>
              <a:gd name="connsiteX33" fmla="*/ 1283344 w 1944000"/>
              <a:gd name="connsiteY33" fmla="*/ 1312202 h 1944000"/>
              <a:gd name="connsiteX34" fmla="*/ 1278576 w 1944000"/>
              <a:gd name="connsiteY34" fmla="*/ 1320775 h 1944000"/>
              <a:gd name="connsiteX35" fmla="*/ 1273808 w 1944000"/>
              <a:gd name="connsiteY35" fmla="*/ 1329347 h 1944000"/>
              <a:gd name="connsiteX36" fmla="*/ 1267769 w 1944000"/>
              <a:gd name="connsiteY36" fmla="*/ 1337602 h 1944000"/>
              <a:gd name="connsiteX37" fmla="*/ 1261412 w 1944000"/>
              <a:gd name="connsiteY37" fmla="*/ 1345857 h 1944000"/>
              <a:gd name="connsiteX38" fmla="*/ 1254737 w 1944000"/>
              <a:gd name="connsiteY38" fmla="*/ 1353795 h 1944000"/>
              <a:gd name="connsiteX39" fmla="*/ 1247426 w 1944000"/>
              <a:gd name="connsiteY39" fmla="*/ 1361732 h 1944000"/>
              <a:gd name="connsiteX40" fmla="*/ 1239162 w 1944000"/>
              <a:gd name="connsiteY40" fmla="*/ 1369670 h 1944000"/>
              <a:gd name="connsiteX41" fmla="*/ 1230580 w 1944000"/>
              <a:gd name="connsiteY41" fmla="*/ 1376655 h 1944000"/>
              <a:gd name="connsiteX42" fmla="*/ 1221362 w 1944000"/>
              <a:gd name="connsiteY42" fmla="*/ 1384275 h 1944000"/>
              <a:gd name="connsiteX43" fmla="*/ 1214051 w 1944000"/>
              <a:gd name="connsiteY43" fmla="*/ 1389672 h 1944000"/>
              <a:gd name="connsiteX44" fmla="*/ 1206422 w 1944000"/>
              <a:gd name="connsiteY44" fmla="*/ 1394435 h 1944000"/>
              <a:gd name="connsiteX45" fmla="*/ 1198476 w 1944000"/>
              <a:gd name="connsiteY45" fmla="*/ 1399515 h 1944000"/>
              <a:gd name="connsiteX46" fmla="*/ 1190211 w 1944000"/>
              <a:gd name="connsiteY46" fmla="*/ 1403960 h 1944000"/>
              <a:gd name="connsiteX47" fmla="*/ 1181311 w 1944000"/>
              <a:gd name="connsiteY47" fmla="*/ 1408087 h 1944000"/>
              <a:gd name="connsiteX48" fmla="*/ 1172411 w 1944000"/>
              <a:gd name="connsiteY48" fmla="*/ 1411897 h 1944000"/>
              <a:gd name="connsiteX49" fmla="*/ 1163193 w 1944000"/>
              <a:gd name="connsiteY49" fmla="*/ 1416025 h 1944000"/>
              <a:gd name="connsiteX50" fmla="*/ 1153340 w 1944000"/>
              <a:gd name="connsiteY50" fmla="*/ 1419517 h 1944000"/>
              <a:gd name="connsiteX51" fmla="*/ 1143486 w 1944000"/>
              <a:gd name="connsiteY51" fmla="*/ 1422692 h 1944000"/>
              <a:gd name="connsiteX52" fmla="*/ 1132997 w 1944000"/>
              <a:gd name="connsiteY52" fmla="*/ 1425867 h 1944000"/>
              <a:gd name="connsiteX53" fmla="*/ 1122189 w 1944000"/>
              <a:gd name="connsiteY53" fmla="*/ 1428407 h 1944000"/>
              <a:gd name="connsiteX54" fmla="*/ 1111064 w 1944000"/>
              <a:gd name="connsiteY54" fmla="*/ 1431265 h 1944000"/>
              <a:gd name="connsiteX55" fmla="*/ 1099621 w 1944000"/>
              <a:gd name="connsiteY55" fmla="*/ 1433487 h 1944000"/>
              <a:gd name="connsiteX56" fmla="*/ 1087860 w 1944000"/>
              <a:gd name="connsiteY56" fmla="*/ 1435392 h 1944000"/>
              <a:gd name="connsiteX57" fmla="*/ 1075782 w 1944000"/>
              <a:gd name="connsiteY57" fmla="*/ 1436980 h 1944000"/>
              <a:gd name="connsiteX58" fmla="*/ 1063385 w 1944000"/>
              <a:gd name="connsiteY58" fmla="*/ 1438567 h 1944000"/>
              <a:gd name="connsiteX59" fmla="*/ 880616 w 1944000"/>
              <a:gd name="connsiteY59" fmla="*/ 505752 h 1944000"/>
              <a:gd name="connsiteX60" fmla="*/ 880616 w 1944000"/>
              <a:gd name="connsiteY60" fmla="*/ 814362 h 1944000"/>
              <a:gd name="connsiteX61" fmla="*/ 847241 w 1944000"/>
              <a:gd name="connsiteY61" fmla="*/ 805789 h 1944000"/>
              <a:gd name="connsiteX62" fmla="*/ 820223 w 1944000"/>
              <a:gd name="connsiteY62" fmla="*/ 798804 h 1944000"/>
              <a:gd name="connsiteX63" fmla="*/ 799879 w 1944000"/>
              <a:gd name="connsiteY63" fmla="*/ 793089 h 1944000"/>
              <a:gd name="connsiteX64" fmla="*/ 785894 w 1944000"/>
              <a:gd name="connsiteY64" fmla="*/ 788327 h 1944000"/>
              <a:gd name="connsiteX65" fmla="*/ 771590 w 1944000"/>
              <a:gd name="connsiteY65" fmla="*/ 782929 h 1944000"/>
              <a:gd name="connsiteX66" fmla="*/ 757922 w 1944000"/>
              <a:gd name="connsiteY66" fmla="*/ 776897 h 1944000"/>
              <a:gd name="connsiteX67" fmla="*/ 745843 w 1944000"/>
              <a:gd name="connsiteY67" fmla="*/ 770229 h 1944000"/>
              <a:gd name="connsiteX68" fmla="*/ 739804 w 1944000"/>
              <a:gd name="connsiteY68" fmla="*/ 767054 h 1944000"/>
              <a:gd name="connsiteX69" fmla="*/ 734400 w 1944000"/>
              <a:gd name="connsiteY69" fmla="*/ 763879 h 1944000"/>
              <a:gd name="connsiteX70" fmla="*/ 728679 w 1944000"/>
              <a:gd name="connsiteY70" fmla="*/ 760069 h 1944000"/>
              <a:gd name="connsiteX71" fmla="*/ 723593 w 1944000"/>
              <a:gd name="connsiteY71" fmla="*/ 756577 h 1944000"/>
              <a:gd name="connsiteX72" fmla="*/ 718825 w 1944000"/>
              <a:gd name="connsiteY72" fmla="*/ 752767 h 1944000"/>
              <a:gd name="connsiteX73" fmla="*/ 714057 w 1944000"/>
              <a:gd name="connsiteY73" fmla="*/ 749274 h 1944000"/>
              <a:gd name="connsiteX74" fmla="*/ 709925 w 1944000"/>
              <a:gd name="connsiteY74" fmla="*/ 745464 h 1944000"/>
              <a:gd name="connsiteX75" fmla="*/ 705475 w 1944000"/>
              <a:gd name="connsiteY75" fmla="*/ 741337 h 1944000"/>
              <a:gd name="connsiteX76" fmla="*/ 701979 w 1944000"/>
              <a:gd name="connsiteY76" fmla="*/ 737209 h 1944000"/>
              <a:gd name="connsiteX77" fmla="*/ 698164 w 1944000"/>
              <a:gd name="connsiteY77" fmla="*/ 733082 h 1944000"/>
              <a:gd name="connsiteX78" fmla="*/ 694668 w 1944000"/>
              <a:gd name="connsiteY78" fmla="*/ 728954 h 1944000"/>
              <a:gd name="connsiteX79" fmla="*/ 691807 w 1944000"/>
              <a:gd name="connsiteY79" fmla="*/ 724827 h 1944000"/>
              <a:gd name="connsiteX80" fmla="*/ 688629 w 1944000"/>
              <a:gd name="connsiteY80" fmla="*/ 720699 h 1944000"/>
              <a:gd name="connsiteX81" fmla="*/ 686086 w 1944000"/>
              <a:gd name="connsiteY81" fmla="*/ 716254 h 1944000"/>
              <a:gd name="connsiteX82" fmla="*/ 683543 w 1944000"/>
              <a:gd name="connsiteY82" fmla="*/ 712127 h 1944000"/>
              <a:gd name="connsiteX83" fmla="*/ 681000 w 1944000"/>
              <a:gd name="connsiteY83" fmla="*/ 707682 h 1944000"/>
              <a:gd name="connsiteX84" fmla="*/ 679093 w 1944000"/>
              <a:gd name="connsiteY84" fmla="*/ 703237 h 1944000"/>
              <a:gd name="connsiteX85" fmla="*/ 677186 w 1944000"/>
              <a:gd name="connsiteY85" fmla="*/ 698474 h 1944000"/>
              <a:gd name="connsiteX86" fmla="*/ 675596 w 1944000"/>
              <a:gd name="connsiteY86" fmla="*/ 694347 h 1944000"/>
              <a:gd name="connsiteX87" fmla="*/ 674325 w 1944000"/>
              <a:gd name="connsiteY87" fmla="*/ 689584 h 1944000"/>
              <a:gd name="connsiteX88" fmla="*/ 673053 w 1944000"/>
              <a:gd name="connsiteY88" fmla="*/ 684822 h 1944000"/>
              <a:gd name="connsiteX89" fmla="*/ 671782 w 1944000"/>
              <a:gd name="connsiteY89" fmla="*/ 680059 h 1944000"/>
              <a:gd name="connsiteX90" fmla="*/ 671146 w 1944000"/>
              <a:gd name="connsiteY90" fmla="*/ 675297 h 1944000"/>
              <a:gd name="connsiteX91" fmla="*/ 670511 w 1944000"/>
              <a:gd name="connsiteY91" fmla="*/ 670217 h 1944000"/>
              <a:gd name="connsiteX92" fmla="*/ 670193 w 1944000"/>
              <a:gd name="connsiteY92" fmla="*/ 665137 h 1944000"/>
              <a:gd name="connsiteX93" fmla="*/ 670193 w 1944000"/>
              <a:gd name="connsiteY93" fmla="*/ 660374 h 1944000"/>
              <a:gd name="connsiteX94" fmla="*/ 670511 w 1944000"/>
              <a:gd name="connsiteY94" fmla="*/ 652437 h 1944000"/>
              <a:gd name="connsiteX95" fmla="*/ 671146 w 1944000"/>
              <a:gd name="connsiteY95" fmla="*/ 644499 h 1944000"/>
              <a:gd name="connsiteX96" fmla="*/ 672736 w 1944000"/>
              <a:gd name="connsiteY96" fmla="*/ 636879 h 1944000"/>
              <a:gd name="connsiteX97" fmla="*/ 674643 w 1944000"/>
              <a:gd name="connsiteY97" fmla="*/ 629259 h 1944000"/>
              <a:gd name="connsiteX98" fmla="*/ 676868 w 1944000"/>
              <a:gd name="connsiteY98" fmla="*/ 622274 h 1944000"/>
              <a:gd name="connsiteX99" fmla="*/ 679728 w 1944000"/>
              <a:gd name="connsiteY99" fmla="*/ 614972 h 1944000"/>
              <a:gd name="connsiteX100" fmla="*/ 683225 w 1944000"/>
              <a:gd name="connsiteY100" fmla="*/ 607669 h 1944000"/>
              <a:gd name="connsiteX101" fmla="*/ 687039 w 1944000"/>
              <a:gd name="connsiteY101" fmla="*/ 600684 h 1944000"/>
              <a:gd name="connsiteX102" fmla="*/ 691807 w 1944000"/>
              <a:gd name="connsiteY102" fmla="*/ 593699 h 1944000"/>
              <a:gd name="connsiteX103" fmla="*/ 696575 w 1944000"/>
              <a:gd name="connsiteY103" fmla="*/ 587349 h 1944000"/>
              <a:gd name="connsiteX104" fmla="*/ 702297 w 1944000"/>
              <a:gd name="connsiteY104" fmla="*/ 580682 h 1944000"/>
              <a:gd name="connsiteX105" fmla="*/ 708336 w 1944000"/>
              <a:gd name="connsiteY105" fmla="*/ 574014 h 1944000"/>
              <a:gd name="connsiteX106" fmla="*/ 714693 w 1944000"/>
              <a:gd name="connsiteY106" fmla="*/ 567664 h 1944000"/>
              <a:gd name="connsiteX107" fmla="*/ 722004 w 1944000"/>
              <a:gd name="connsiteY107" fmla="*/ 561632 h 1944000"/>
              <a:gd name="connsiteX108" fmla="*/ 729632 w 1944000"/>
              <a:gd name="connsiteY108" fmla="*/ 555282 h 1944000"/>
              <a:gd name="connsiteX109" fmla="*/ 737897 w 1944000"/>
              <a:gd name="connsiteY109" fmla="*/ 549249 h 1944000"/>
              <a:gd name="connsiteX110" fmla="*/ 743936 w 1944000"/>
              <a:gd name="connsiteY110" fmla="*/ 545122 h 1944000"/>
              <a:gd name="connsiteX111" fmla="*/ 750293 w 1944000"/>
              <a:gd name="connsiteY111" fmla="*/ 540994 h 1944000"/>
              <a:gd name="connsiteX112" fmla="*/ 757286 w 1944000"/>
              <a:gd name="connsiteY112" fmla="*/ 537502 h 1944000"/>
              <a:gd name="connsiteX113" fmla="*/ 764597 w 1944000"/>
              <a:gd name="connsiteY113" fmla="*/ 533692 h 1944000"/>
              <a:gd name="connsiteX114" fmla="*/ 772544 w 1944000"/>
              <a:gd name="connsiteY114" fmla="*/ 530517 h 1944000"/>
              <a:gd name="connsiteX115" fmla="*/ 780490 w 1944000"/>
              <a:gd name="connsiteY115" fmla="*/ 527342 h 1944000"/>
              <a:gd name="connsiteX116" fmla="*/ 789072 w 1944000"/>
              <a:gd name="connsiteY116" fmla="*/ 524167 h 1944000"/>
              <a:gd name="connsiteX117" fmla="*/ 797654 w 1944000"/>
              <a:gd name="connsiteY117" fmla="*/ 521627 h 1944000"/>
              <a:gd name="connsiteX118" fmla="*/ 806872 w 1944000"/>
              <a:gd name="connsiteY118" fmla="*/ 519087 h 1944000"/>
              <a:gd name="connsiteX119" fmla="*/ 816408 w 1944000"/>
              <a:gd name="connsiteY119" fmla="*/ 516229 h 1944000"/>
              <a:gd name="connsiteX120" fmla="*/ 825944 w 1944000"/>
              <a:gd name="connsiteY120" fmla="*/ 514324 h 1944000"/>
              <a:gd name="connsiteX121" fmla="*/ 836116 w 1944000"/>
              <a:gd name="connsiteY121" fmla="*/ 512102 h 1944000"/>
              <a:gd name="connsiteX122" fmla="*/ 846923 w 1944000"/>
              <a:gd name="connsiteY122" fmla="*/ 510514 h 1944000"/>
              <a:gd name="connsiteX123" fmla="*/ 858048 w 1944000"/>
              <a:gd name="connsiteY123" fmla="*/ 508927 h 1944000"/>
              <a:gd name="connsiteX124" fmla="*/ 869173 w 1944000"/>
              <a:gd name="connsiteY124" fmla="*/ 507022 h 1944000"/>
              <a:gd name="connsiteX125" fmla="*/ 880616 w 1944000"/>
              <a:gd name="connsiteY125" fmla="*/ 217144 h 1944000"/>
              <a:gd name="connsiteX126" fmla="*/ 880616 w 1944000"/>
              <a:gd name="connsiteY126" fmla="*/ 333984 h 1944000"/>
              <a:gd name="connsiteX127" fmla="*/ 863451 w 1944000"/>
              <a:gd name="connsiteY127" fmla="*/ 335254 h 1944000"/>
              <a:gd name="connsiteX128" fmla="*/ 846287 w 1944000"/>
              <a:gd name="connsiteY128" fmla="*/ 337159 h 1944000"/>
              <a:gd name="connsiteX129" fmla="*/ 829440 w 1944000"/>
              <a:gd name="connsiteY129" fmla="*/ 339382 h 1944000"/>
              <a:gd name="connsiteX130" fmla="*/ 812912 w 1944000"/>
              <a:gd name="connsiteY130" fmla="*/ 341922 h 1944000"/>
              <a:gd name="connsiteX131" fmla="*/ 796701 w 1944000"/>
              <a:gd name="connsiteY131" fmla="*/ 344779 h 1944000"/>
              <a:gd name="connsiteX132" fmla="*/ 780490 w 1944000"/>
              <a:gd name="connsiteY132" fmla="*/ 347954 h 1944000"/>
              <a:gd name="connsiteX133" fmla="*/ 764279 w 1944000"/>
              <a:gd name="connsiteY133" fmla="*/ 351764 h 1944000"/>
              <a:gd name="connsiteX134" fmla="*/ 748386 w 1944000"/>
              <a:gd name="connsiteY134" fmla="*/ 355892 h 1944000"/>
              <a:gd name="connsiteX135" fmla="*/ 726136 w 1944000"/>
              <a:gd name="connsiteY135" fmla="*/ 362242 h 1944000"/>
              <a:gd name="connsiteX136" fmla="*/ 704839 w 1944000"/>
              <a:gd name="connsiteY136" fmla="*/ 368909 h 1944000"/>
              <a:gd name="connsiteX137" fmla="*/ 684814 w 1944000"/>
              <a:gd name="connsiteY137" fmla="*/ 375894 h 1944000"/>
              <a:gd name="connsiteX138" fmla="*/ 666061 w 1944000"/>
              <a:gd name="connsiteY138" fmla="*/ 383197 h 1944000"/>
              <a:gd name="connsiteX139" fmla="*/ 657160 w 1944000"/>
              <a:gd name="connsiteY139" fmla="*/ 387324 h 1944000"/>
              <a:gd name="connsiteX140" fmla="*/ 648260 w 1944000"/>
              <a:gd name="connsiteY140" fmla="*/ 391134 h 1944000"/>
              <a:gd name="connsiteX141" fmla="*/ 639996 w 1944000"/>
              <a:gd name="connsiteY141" fmla="*/ 395262 h 1944000"/>
              <a:gd name="connsiteX142" fmla="*/ 632050 w 1944000"/>
              <a:gd name="connsiteY142" fmla="*/ 399072 h 1944000"/>
              <a:gd name="connsiteX143" fmla="*/ 624103 w 1944000"/>
              <a:gd name="connsiteY143" fmla="*/ 403517 h 1944000"/>
              <a:gd name="connsiteX144" fmla="*/ 616792 w 1944000"/>
              <a:gd name="connsiteY144" fmla="*/ 407644 h 1944000"/>
              <a:gd name="connsiteX145" fmla="*/ 609481 w 1944000"/>
              <a:gd name="connsiteY145" fmla="*/ 412089 h 1944000"/>
              <a:gd name="connsiteX146" fmla="*/ 602806 w 1944000"/>
              <a:gd name="connsiteY146" fmla="*/ 416534 h 1944000"/>
              <a:gd name="connsiteX147" fmla="*/ 593906 w 1944000"/>
              <a:gd name="connsiteY147" fmla="*/ 422567 h 1944000"/>
              <a:gd name="connsiteX148" fmla="*/ 585642 w 1944000"/>
              <a:gd name="connsiteY148" fmla="*/ 428282 h 1944000"/>
              <a:gd name="connsiteX149" fmla="*/ 577060 w 1944000"/>
              <a:gd name="connsiteY149" fmla="*/ 434632 h 1944000"/>
              <a:gd name="connsiteX150" fmla="*/ 569113 w 1944000"/>
              <a:gd name="connsiteY150" fmla="*/ 440982 h 1944000"/>
              <a:gd name="connsiteX151" fmla="*/ 561167 w 1944000"/>
              <a:gd name="connsiteY151" fmla="*/ 447967 h 1944000"/>
              <a:gd name="connsiteX152" fmla="*/ 553538 w 1944000"/>
              <a:gd name="connsiteY152" fmla="*/ 454317 h 1944000"/>
              <a:gd name="connsiteX153" fmla="*/ 545910 w 1944000"/>
              <a:gd name="connsiteY153" fmla="*/ 461302 h 1944000"/>
              <a:gd name="connsiteX154" fmla="*/ 538917 w 1944000"/>
              <a:gd name="connsiteY154" fmla="*/ 468604 h 1944000"/>
              <a:gd name="connsiteX155" fmla="*/ 532241 w 1944000"/>
              <a:gd name="connsiteY155" fmla="*/ 475907 h 1944000"/>
              <a:gd name="connsiteX156" fmla="*/ 525249 w 1944000"/>
              <a:gd name="connsiteY156" fmla="*/ 483527 h 1944000"/>
              <a:gd name="connsiteX157" fmla="*/ 518891 w 1944000"/>
              <a:gd name="connsiteY157" fmla="*/ 491464 h 1944000"/>
              <a:gd name="connsiteX158" fmla="*/ 512534 w 1944000"/>
              <a:gd name="connsiteY158" fmla="*/ 499402 h 1944000"/>
              <a:gd name="connsiteX159" fmla="*/ 506813 w 1944000"/>
              <a:gd name="connsiteY159" fmla="*/ 507022 h 1944000"/>
              <a:gd name="connsiteX160" fmla="*/ 501091 w 1944000"/>
              <a:gd name="connsiteY160" fmla="*/ 515277 h 1944000"/>
              <a:gd name="connsiteX161" fmla="*/ 495370 w 1944000"/>
              <a:gd name="connsiteY161" fmla="*/ 523849 h 1944000"/>
              <a:gd name="connsiteX162" fmla="*/ 490284 w 1944000"/>
              <a:gd name="connsiteY162" fmla="*/ 532422 h 1944000"/>
              <a:gd name="connsiteX163" fmla="*/ 485198 w 1944000"/>
              <a:gd name="connsiteY163" fmla="*/ 541312 h 1944000"/>
              <a:gd name="connsiteX164" fmla="*/ 480430 w 1944000"/>
              <a:gd name="connsiteY164" fmla="*/ 550202 h 1944000"/>
              <a:gd name="connsiteX165" fmla="*/ 475980 w 1944000"/>
              <a:gd name="connsiteY165" fmla="*/ 559092 h 1944000"/>
              <a:gd name="connsiteX166" fmla="*/ 472166 w 1944000"/>
              <a:gd name="connsiteY166" fmla="*/ 568299 h 1944000"/>
              <a:gd name="connsiteX167" fmla="*/ 468352 w 1944000"/>
              <a:gd name="connsiteY167" fmla="*/ 577507 h 1944000"/>
              <a:gd name="connsiteX168" fmla="*/ 464855 w 1944000"/>
              <a:gd name="connsiteY168" fmla="*/ 586714 h 1944000"/>
              <a:gd name="connsiteX169" fmla="*/ 461994 w 1944000"/>
              <a:gd name="connsiteY169" fmla="*/ 596239 h 1944000"/>
              <a:gd name="connsiteX170" fmla="*/ 459134 w 1944000"/>
              <a:gd name="connsiteY170" fmla="*/ 605764 h 1944000"/>
              <a:gd name="connsiteX171" fmla="*/ 456591 w 1944000"/>
              <a:gd name="connsiteY171" fmla="*/ 615289 h 1944000"/>
              <a:gd name="connsiteX172" fmla="*/ 454684 w 1944000"/>
              <a:gd name="connsiteY172" fmla="*/ 624814 h 1944000"/>
              <a:gd name="connsiteX173" fmla="*/ 453094 w 1944000"/>
              <a:gd name="connsiteY173" fmla="*/ 634657 h 1944000"/>
              <a:gd name="connsiteX174" fmla="*/ 451187 w 1944000"/>
              <a:gd name="connsiteY174" fmla="*/ 644182 h 1944000"/>
              <a:gd name="connsiteX175" fmla="*/ 450234 w 1944000"/>
              <a:gd name="connsiteY175" fmla="*/ 654024 h 1944000"/>
              <a:gd name="connsiteX176" fmla="*/ 449280 w 1944000"/>
              <a:gd name="connsiteY176" fmla="*/ 664184 h 1944000"/>
              <a:gd name="connsiteX177" fmla="*/ 448962 w 1944000"/>
              <a:gd name="connsiteY177" fmla="*/ 674344 h 1944000"/>
              <a:gd name="connsiteX178" fmla="*/ 448644 w 1944000"/>
              <a:gd name="connsiteY178" fmla="*/ 684822 h 1944000"/>
              <a:gd name="connsiteX179" fmla="*/ 448962 w 1944000"/>
              <a:gd name="connsiteY179" fmla="*/ 695934 h 1944000"/>
              <a:gd name="connsiteX180" fmla="*/ 449598 w 1944000"/>
              <a:gd name="connsiteY180" fmla="*/ 706729 h 1944000"/>
              <a:gd name="connsiteX181" fmla="*/ 450552 w 1944000"/>
              <a:gd name="connsiteY181" fmla="*/ 717842 h 1944000"/>
              <a:gd name="connsiteX182" fmla="*/ 452141 w 1944000"/>
              <a:gd name="connsiteY182" fmla="*/ 728637 h 1944000"/>
              <a:gd name="connsiteX183" fmla="*/ 453730 w 1944000"/>
              <a:gd name="connsiteY183" fmla="*/ 739432 h 1944000"/>
              <a:gd name="connsiteX184" fmla="*/ 455955 w 1944000"/>
              <a:gd name="connsiteY184" fmla="*/ 749909 h 1944000"/>
              <a:gd name="connsiteX185" fmla="*/ 458180 w 1944000"/>
              <a:gd name="connsiteY185" fmla="*/ 760387 h 1944000"/>
              <a:gd name="connsiteX186" fmla="*/ 461359 w 1944000"/>
              <a:gd name="connsiteY186" fmla="*/ 770547 h 1944000"/>
              <a:gd name="connsiteX187" fmla="*/ 464537 w 1944000"/>
              <a:gd name="connsiteY187" fmla="*/ 781024 h 1944000"/>
              <a:gd name="connsiteX188" fmla="*/ 468352 w 1944000"/>
              <a:gd name="connsiteY188" fmla="*/ 791184 h 1944000"/>
              <a:gd name="connsiteX189" fmla="*/ 472484 w 1944000"/>
              <a:gd name="connsiteY189" fmla="*/ 801027 h 1944000"/>
              <a:gd name="connsiteX190" fmla="*/ 476934 w 1944000"/>
              <a:gd name="connsiteY190" fmla="*/ 810869 h 1944000"/>
              <a:gd name="connsiteX191" fmla="*/ 482020 w 1944000"/>
              <a:gd name="connsiteY191" fmla="*/ 820712 h 1944000"/>
              <a:gd name="connsiteX192" fmla="*/ 487423 w 1944000"/>
              <a:gd name="connsiteY192" fmla="*/ 830237 h 1944000"/>
              <a:gd name="connsiteX193" fmla="*/ 492827 w 1944000"/>
              <a:gd name="connsiteY193" fmla="*/ 839762 h 1944000"/>
              <a:gd name="connsiteX194" fmla="*/ 498866 w 1944000"/>
              <a:gd name="connsiteY194" fmla="*/ 848969 h 1944000"/>
              <a:gd name="connsiteX195" fmla="*/ 505541 w 1944000"/>
              <a:gd name="connsiteY195" fmla="*/ 858177 h 1944000"/>
              <a:gd name="connsiteX196" fmla="*/ 512216 w 1944000"/>
              <a:gd name="connsiteY196" fmla="*/ 867067 h 1944000"/>
              <a:gd name="connsiteX197" fmla="*/ 519527 w 1944000"/>
              <a:gd name="connsiteY197" fmla="*/ 875957 h 1944000"/>
              <a:gd name="connsiteX198" fmla="*/ 527156 w 1944000"/>
              <a:gd name="connsiteY198" fmla="*/ 884212 h 1944000"/>
              <a:gd name="connsiteX199" fmla="*/ 535102 w 1944000"/>
              <a:gd name="connsiteY199" fmla="*/ 892467 h 1944000"/>
              <a:gd name="connsiteX200" fmla="*/ 543367 w 1944000"/>
              <a:gd name="connsiteY200" fmla="*/ 900404 h 1944000"/>
              <a:gd name="connsiteX201" fmla="*/ 551949 w 1944000"/>
              <a:gd name="connsiteY201" fmla="*/ 908024 h 1944000"/>
              <a:gd name="connsiteX202" fmla="*/ 561167 w 1944000"/>
              <a:gd name="connsiteY202" fmla="*/ 915644 h 1944000"/>
              <a:gd name="connsiteX203" fmla="*/ 570385 w 1944000"/>
              <a:gd name="connsiteY203" fmla="*/ 922947 h 1944000"/>
              <a:gd name="connsiteX204" fmla="*/ 580238 w 1944000"/>
              <a:gd name="connsiteY204" fmla="*/ 929932 h 1944000"/>
              <a:gd name="connsiteX205" fmla="*/ 590410 w 1944000"/>
              <a:gd name="connsiteY205" fmla="*/ 936282 h 1944000"/>
              <a:gd name="connsiteX206" fmla="*/ 600899 w 1944000"/>
              <a:gd name="connsiteY206" fmla="*/ 942632 h 1944000"/>
              <a:gd name="connsiteX207" fmla="*/ 611706 w 1944000"/>
              <a:gd name="connsiteY207" fmla="*/ 948982 h 1944000"/>
              <a:gd name="connsiteX208" fmla="*/ 623149 w 1944000"/>
              <a:gd name="connsiteY208" fmla="*/ 954697 h 1944000"/>
              <a:gd name="connsiteX209" fmla="*/ 634592 w 1944000"/>
              <a:gd name="connsiteY209" fmla="*/ 960412 h 1944000"/>
              <a:gd name="connsiteX210" fmla="*/ 646671 w 1944000"/>
              <a:gd name="connsiteY210" fmla="*/ 966127 h 1944000"/>
              <a:gd name="connsiteX211" fmla="*/ 666378 w 1944000"/>
              <a:gd name="connsiteY211" fmla="*/ 974064 h 1944000"/>
              <a:gd name="connsiteX212" fmla="*/ 688629 w 1944000"/>
              <a:gd name="connsiteY212" fmla="*/ 982637 h 1944000"/>
              <a:gd name="connsiteX213" fmla="*/ 713739 w 1944000"/>
              <a:gd name="connsiteY213" fmla="*/ 991209 h 1944000"/>
              <a:gd name="connsiteX214" fmla="*/ 741711 w 1944000"/>
              <a:gd name="connsiteY214" fmla="*/ 1000099 h 1944000"/>
              <a:gd name="connsiteX215" fmla="*/ 772544 w 1944000"/>
              <a:gd name="connsiteY215" fmla="*/ 1009307 h 1944000"/>
              <a:gd name="connsiteX216" fmla="*/ 805919 w 1944000"/>
              <a:gd name="connsiteY216" fmla="*/ 1018514 h 1944000"/>
              <a:gd name="connsiteX217" fmla="*/ 841837 w 1944000"/>
              <a:gd name="connsiteY217" fmla="*/ 1028357 h 1944000"/>
              <a:gd name="connsiteX218" fmla="*/ 880616 w 1944000"/>
              <a:gd name="connsiteY218" fmla="*/ 1038199 h 1944000"/>
              <a:gd name="connsiteX219" fmla="*/ 880616 w 1944000"/>
              <a:gd name="connsiteY219" fmla="*/ 1433487 h 1944000"/>
              <a:gd name="connsiteX220" fmla="*/ 870444 w 1944000"/>
              <a:gd name="connsiteY220" fmla="*/ 1431582 h 1944000"/>
              <a:gd name="connsiteX221" fmla="*/ 860591 w 1944000"/>
              <a:gd name="connsiteY221" fmla="*/ 1429042 h 1944000"/>
              <a:gd name="connsiteX222" fmla="*/ 850737 w 1944000"/>
              <a:gd name="connsiteY222" fmla="*/ 1426820 h 1944000"/>
              <a:gd name="connsiteX223" fmla="*/ 841519 w 1944000"/>
              <a:gd name="connsiteY223" fmla="*/ 1424280 h 1944000"/>
              <a:gd name="connsiteX224" fmla="*/ 831983 w 1944000"/>
              <a:gd name="connsiteY224" fmla="*/ 1421422 h 1944000"/>
              <a:gd name="connsiteX225" fmla="*/ 823083 w 1944000"/>
              <a:gd name="connsiteY225" fmla="*/ 1418247 h 1944000"/>
              <a:gd name="connsiteX226" fmla="*/ 814183 w 1944000"/>
              <a:gd name="connsiteY226" fmla="*/ 1415072 h 1944000"/>
              <a:gd name="connsiteX227" fmla="*/ 805283 w 1944000"/>
              <a:gd name="connsiteY227" fmla="*/ 1411580 h 1944000"/>
              <a:gd name="connsiteX228" fmla="*/ 796701 w 1944000"/>
              <a:gd name="connsiteY228" fmla="*/ 1408087 h 1944000"/>
              <a:gd name="connsiteX229" fmla="*/ 788437 w 1944000"/>
              <a:gd name="connsiteY229" fmla="*/ 1404277 h 1944000"/>
              <a:gd name="connsiteX230" fmla="*/ 780490 w 1944000"/>
              <a:gd name="connsiteY230" fmla="*/ 1400150 h 1944000"/>
              <a:gd name="connsiteX231" fmla="*/ 772544 w 1944000"/>
              <a:gd name="connsiteY231" fmla="*/ 1396022 h 1944000"/>
              <a:gd name="connsiteX232" fmla="*/ 764915 w 1944000"/>
              <a:gd name="connsiteY232" fmla="*/ 1391260 h 1944000"/>
              <a:gd name="connsiteX233" fmla="*/ 757604 w 1944000"/>
              <a:gd name="connsiteY233" fmla="*/ 1386815 h 1944000"/>
              <a:gd name="connsiteX234" fmla="*/ 750293 w 1944000"/>
              <a:gd name="connsiteY234" fmla="*/ 1381735 h 1944000"/>
              <a:gd name="connsiteX235" fmla="*/ 743618 w 1944000"/>
              <a:gd name="connsiteY235" fmla="*/ 1376655 h 1944000"/>
              <a:gd name="connsiteX236" fmla="*/ 732811 w 1944000"/>
              <a:gd name="connsiteY236" fmla="*/ 1368082 h 1944000"/>
              <a:gd name="connsiteX237" fmla="*/ 722640 w 1944000"/>
              <a:gd name="connsiteY237" fmla="*/ 1359192 h 1944000"/>
              <a:gd name="connsiteX238" fmla="*/ 713104 w 1944000"/>
              <a:gd name="connsiteY238" fmla="*/ 1349985 h 1944000"/>
              <a:gd name="connsiteX239" fmla="*/ 704204 w 1944000"/>
              <a:gd name="connsiteY239" fmla="*/ 1340142 h 1944000"/>
              <a:gd name="connsiteX240" fmla="*/ 695621 w 1944000"/>
              <a:gd name="connsiteY240" fmla="*/ 1329982 h 1944000"/>
              <a:gd name="connsiteX241" fmla="*/ 687675 w 1944000"/>
              <a:gd name="connsiteY241" fmla="*/ 1319187 h 1944000"/>
              <a:gd name="connsiteX242" fmla="*/ 680046 w 1944000"/>
              <a:gd name="connsiteY242" fmla="*/ 1308075 h 1944000"/>
              <a:gd name="connsiteX243" fmla="*/ 673371 w 1944000"/>
              <a:gd name="connsiteY243" fmla="*/ 1296327 h 1944000"/>
              <a:gd name="connsiteX244" fmla="*/ 667014 w 1944000"/>
              <a:gd name="connsiteY244" fmla="*/ 1284262 h 1944000"/>
              <a:gd name="connsiteX245" fmla="*/ 660975 w 1944000"/>
              <a:gd name="connsiteY245" fmla="*/ 1271562 h 1944000"/>
              <a:gd name="connsiteX246" fmla="*/ 655889 w 1944000"/>
              <a:gd name="connsiteY246" fmla="*/ 1258862 h 1944000"/>
              <a:gd name="connsiteX247" fmla="*/ 651121 w 1944000"/>
              <a:gd name="connsiteY247" fmla="*/ 1245209 h 1944000"/>
              <a:gd name="connsiteX248" fmla="*/ 646989 w 1944000"/>
              <a:gd name="connsiteY248" fmla="*/ 1231557 h 1944000"/>
              <a:gd name="connsiteX249" fmla="*/ 642857 w 1944000"/>
              <a:gd name="connsiteY249" fmla="*/ 1217269 h 1944000"/>
              <a:gd name="connsiteX250" fmla="*/ 639996 w 1944000"/>
              <a:gd name="connsiteY250" fmla="*/ 1202664 h 1944000"/>
              <a:gd name="connsiteX251" fmla="*/ 637453 w 1944000"/>
              <a:gd name="connsiteY251" fmla="*/ 1187424 h 1944000"/>
              <a:gd name="connsiteX252" fmla="*/ 410819 w 1944000"/>
              <a:gd name="connsiteY252" fmla="*/ 1219492 h 1944000"/>
              <a:gd name="connsiteX253" fmla="*/ 413044 w 1944000"/>
              <a:gd name="connsiteY253" fmla="*/ 1231557 h 1944000"/>
              <a:gd name="connsiteX254" fmla="*/ 415587 w 1944000"/>
              <a:gd name="connsiteY254" fmla="*/ 1243304 h 1944000"/>
              <a:gd name="connsiteX255" fmla="*/ 418766 w 1944000"/>
              <a:gd name="connsiteY255" fmla="*/ 1255370 h 1944000"/>
              <a:gd name="connsiteX256" fmla="*/ 421626 w 1944000"/>
              <a:gd name="connsiteY256" fmla="*/ 1266800 h 1944000"/>
              <a:gd name="connsiteX257" fmla="*/ 424805 w 1944000"/>
              <a:gd name="connsiteY257" fmla="*/ 1278230 h 1944000"/>
              <a:gd name="connsiteX258" fmla="*/ 428619 w 1944000"/>
              <a:gd name="connsiteY258" fmla="*/ 1289660 h 1944000"/>
              <a:gd name="connsiteX259" fmla="*/ 432116 w 1944000"/>
              <a:gd name="connsiteY259" fmla="*/ 1300455 h 1944000"/>
              <a:gd name="connsiteX260" fmla="*/ 435930 w 1944000"/>
              <a:gd name="connsiteY260" fmla="*/ 1311250 h 1944000"/>
              <a:gd name="connsiteX261" fmla="*/ 440062 w 1944000"/>
              <a:gd name="connsiteY261" fmla="*/ 1321727 h 1944000"/>
              <a:gd name="connsiteX262" fmla="*/ 444512 w 1944000"/>
              <a:gd name="connsiteY262" fmla="*/ 1332205 h 1944000"/>
              <a:gd name="connsiteX263" fmla="*/ 448644 w 1944000"/>
              <a:gd name="connsiteY263" fmla="*/ 1342682 h 1944000"/>
              <a:gd name="connsiteX264" fmla="*/ 453412 w 1944000"/>
              <a:gd name="connsiteY264" fmla="*/ 1352525 h 1944000"/>
              <a:gd name="connsiteX265" fmla="*/ 458180 w 1944000"/>
              <a:gd name="connsiteY265" fmla="*/ 1362367 h 1944000"/>
              <a:gd name="connsiteX266" fmla="*/ 463266 w 1944000"/>
              <a:gd name="connsiteY266" fmla="*/ 1372210 h 1944000"/>
              <a:gd name="connsiteX267" fmla="*/ 468352 w 1944000"/>
              <a:gd name="connsiteY267" fmla="*/ 1381735 h 1944000"/>
              <a:gd name="connsiteX268" fmla="*/ 473755 w 1944000"/>
              <a:gd name="connsiteY268" fmla="*/ 1390942 h 1944000"/>
              <a:gd name="connsiteX269" fmla="*/ 479477 w 1944000"/>
              <a:gd name="connsiteY269" fmla="*/ 1399832 h 1944000"/>
              <a:gd name="connsiteX270" fmla="*/ 485198 w 1944000"/>
              <a:gd name="connsiteY270" fmla="*/ 1409040 h 1944000"/>
              <a:gd name="connsiteX271" fmla="*/ 491238 w 1944000"/>
              <a:gd name="connsiteY271" fmla="*/ 1417612 h 1944000"/>
              <a:gd name="connsiteX272" fmla="*/ 497595 w 1944000"/>
              <a:gd name="connsiteY272" fmla="*/ 1426185 h 1944000"/>
              <a:gd name="connsiteX273" fmla="*/ 503634 w 1944000"/>
              <a:gd name="connsiteY273" fmla="*/ 1434757 h 1944000"/>
              <a:gd name="connsiteX274" fmla="*/ 510309 w 1944000"/>
              <a:gd name="connsiteY274" fmla="*/ 1442695 h 1944000"/>
              <a:gd name="connsiteX275" fmla="*/ 517302 w 1944000"/>
              <a:gd name="connsiteY275" fmla="*/ 1450950 h 1944000"/>
              <a:gd name="connsiteX276" fmla="*/ 524295 w 1944000"/>
              <a:gd name="connsiteY276" fmla="*/ 1458570 h 1944000"/>
              <a:gd name="connsiteX277" fmla="*/ 531288 w 1944000"/>
              <a:gd name="connsiteY277" fmla="*/ 1466190 h 1944000"/>
              <a:gd name="connsiteX278" fmla="*/ 538599 w 1944000"/>
              <a:gd name="connsiteY278" fmla="*/ 1473492 h 1944000"/>
              <a:gd name="connsiteX279" fmla="*/ 546227 w 1944000"/>
              <a:gd name="connsiteY279" fmla="*/ 1480795 h 1944000"/>
              <a:gd name="connsiteX280" fmla="*/ 553856 w 1944000"/>
              <a:gd name="connsiteY280" fmla="*/ 1487780 h 1944000"/>
              <a:gd name="connsiteX281" fmla="*/ 561802 w 1944000"/>
              <a:gd name="connsiteY281" fmla="*/ 1494765 h 1944000"/>
              <a:gd name="connsiteX282" fmla="*/ 570067 w 1944000"/>
              <a:gd name="connsiteY282" fmla="*/ 1501750 h 1944000"/>
              <a:gd name="connsiteX283" fmla="*/ 578331 w 1944000"/>
              <a:gd name="connsiteY283" fmla="*/ 1507782 h 1944000"/>
              <a:gd name="connsiteX284" fmla="*/ 586913 w 1944000"/>
              <a:gd name="connsiteY284" fmla="*/ 1514132 h 1944000"/>
              <a:gd name="connsiteX285" fmla="*/ 600581 w 1944000"/>
              <a:gd name="connsiteY285" fmla="*/ 1523657 h 1944000"/>
              <a:gd name="connsiteX286" fmla="*/ 615203 w 1944000"/>
              <a:gd name="connsiteY286" fmla="*/ 1532865 h 1944000"/>
              <a:gd name="connsiteX287" fmla="*/ 630142 w 1944000"/>
              <a:gd name="connsiteY287" fmla="*/ 1541437 h 1944000"/>
              <a:gd name="connsiteX288" fmla="*/ 645717 w 1944000"/>
              <a:gd name="connsiteY288" fmla="*/ 1549375 h 1944000"/>
              <a:gd name="connsiteX289" fmla="*/ 661928 w 1944000"/>
              <a:gd name="connsiteY289" fmla="*/ 1556995 h 1944000"/>
              <a:gd name="connsiteX290" fmla="*/ 678775 w 1944000"/>
              <a:gd name="connsiteY290" fmla="*/ 1563980 h 1944000"/>
              <a:gd name="connsiteX291" fmla="*/ 696257 w 1944000"/>
              <a:gd name="connsiteY291" fmla="*/ 1570647 h 1944000"/>
              <a:gd name="connsiteX292" fmla="*/ 714375 w 1944000"/>
              <a:gd name="connsiteY292" fmla="*/ 1576680 h 1944000"/>
              <a:gd name="connsiteX293" fmla="*/ 733129 w 1944000"/>
              <a:gd name="connsiteY293" fmla="*/ 1582395 h 1944000"/>
              <a:gd name="connsiteX294" fmla="*/ 752518 w 1944000"/>
              <a:gd name="connsiteY294" fmla="*/ 1587475 h 1944000"/>
              <a:gd name="connsiteX295" fmla="*/ 772544 w 1944000"/>
              <a:gd name="connsiteY295" fmla="*/ 1592237 h 1944000"/>
              <a:gd name="connsiteX296" fmla="*/ 792887 w 1944000"/>
              <a:gd name="connsiteY296" fmla="*/ 1596365 h 1944000"/>
              <a:gd name="connsiteX297" fmla="*/ 814183 w 1944000"/>
              <a:gd name="connsiteY297" fmla="*/ 1600175 h 1944000"/>
              <a:gd name="connsiteX298" fmla="*/ 835480 w 1944000"/>
              <a:gd name="connsiteY298" fmla="*/ 1603350 h 1944000"/>
              <a:gd name="connsiteX299" fmla="*/ 858048 w 1944000"/>
              <a:gd name="connsiteY299" fmla="*/ 1606525 h 1944000"/>
              <a:gd name="connsiteX300" fmla="*/ 880616 w 1944000"/>
              <a:gd name="connsiteY300" fmla="*/ 1608747 h 1944000"/>
              <a:gd name="connsiteX301" fmla="*/ 880616 w 1944000"/>
              <a:gd name="connsiteY301" fmla="*/ 1726857 h 1944000"/>
              <a:gd name="connsiteX302" fmla="*/ 1063385 w 1944000"/>
              <a:gd name="connsiteY302" fmla="*/ 1726857 h 1944000"/>
              <a:gd name="connsiteX303" fmla="*/ 1063385 w 1944000"/>
              <a:gd name="connsiteY303" fmla="*/ 1610652 h 1944000"/>
              <a:gd name="connsiteX304" fmla="*/ 1077371 w 1944000"/>
              <a:gd name="connsiteY304" fmla="*/ 1609382 h 1944000"/>
              <a:gd name="connsiteX305" fmla="*/ 1091675 w 1944000"/>
              <a:gd name="connsiteY305" fmla="*/ 1607795 h 1944000"/>
              <a:gd name="connsiteX306" fmla="*/ 1105661 w 1944000"/>
              <a:gd name="connsiteY306" fmla="*/ 1606207 h 1944000"/>
              <a:gd name="connsiteX307" fmla="*/ 1119329 w 1944000"/>
              <a:gd name="connsiteY307" fmla="*/ 1603985 h 1944000"/>
              <a:gd name="connsiteX308" fmla="*/ 1133314 w 1944000"/>
              <a:gd name="connsiteY308" fmla="*/ 1602080 h 1944000"/>
              <a:gd name="connsiteX309" fmla="*/ 1146665 w 1944000"/>
              <a:gd name="connsiteY309" fmla="*/ 1599857 h 1944000"/>
              <a:gd name="connsiteX310" fmla="*/ 1160015 w 1944000"/>
              <a:gd name="connsiteY310" fmla="*/ 1597317 h 1944000"/>
              <a:gd name="connsiteX311" fmla="*/ 1173047 w 1944000"/>
              <a:gd name="connsiteY311" fmla="*/ 1594142 h 1944000"/>
              <a:gd name="connsiteX312" fmla="*/ 1186397 w 1944000"/>
              <a:gd name="connsiteY312" fmla="*/ 1591285 h 1944000"/>
              <a:gd name="connsiteX313" fmla="*/ 1199111 w 1944000"/>
              <a:gd name="connsiteY313" fmla="*/ 1587792 h 1944000"/>
              <a:gd name="connsiteX314" fmla="*/ 1212144 w 1944000"/>
              <a:gd name="connsiteY314" fmla="*/ 1584300 h 1944000"/>
              <a:gd name="connsiteX315" fmla="*/ 1224540 w 1944000"/>
              <a:gd name="connsiteY315" fmla="*/ 1580807 h 1944000"/>
              <a:gd name="connsiteX316" fmla="*/ 1236937 w 1944000"/>
              <a:gd name="connsiteY316" fmla="*/ 1576680 h 1944000"/>
              <a:gd name="connsiteX317" fmla="*/ 1249333 w 1944000"/>
              <a:gd name="connsiteY317" fmla="*/ 1572552 h 1944000"/>
              <a:gd name="connsiteX318" fmla="*/ 1261412 w 1944000"/>
              <a:gd name="connsiteY318" fmla="*/ 1567790 h 1944000"/>
              <a:gd name="connsiteX319" fmla="*/ 1273491 w 1944000"/>
              <a:gd name="connsiteY319" fmla="*/ 1563345 h 1944000"/>
              <a:gd name="connsiteX320" fmla="*/ 1288748 w 1944000"/>
              <a:gd name="connsiteY320" fmla="*/ 1556995 h 1944000"/>
              <a:gd name="connsiteX321" fmla="*/ 1304005 w 1944000"/>
              <a:gd name="connsiteY321" fmla="*/ 1550010 h 1944000"/>
              <a:gd name="connsiteX322" fmla="*/ 1318627 w 1944000"/>
              <a:gd name="connsiteY322" fmla="*/ 1543025 h 1944000"/>
              <a:gd name="connsiteX323" fmla="*/ 1332613 w 1944000"/>
              <a:gd name="connsiteY323" fmla="*/ 1535722 h 1944000"/>
              <a:gd name="connsiteX324" fmla="*/ 1346598 w 1944000"/>
              <a:gd name="connsiteY324" fmla="*/ 1528102 h 1944000"/>
              <a:gd name="connsiteX325" fmla="*/ 1359631 w 1944000"/>
              <a:gd name="connsiteY325" fmla="*/ 1519847 h 1944000"/>
              <a:gd name="connsiteX326" fmla="*/ 1372345 w 1944000"/>
              <a:gd name="connsiteY326" fmla="*/ 1511592 h 1944000"/>
              <a:gd name="connsiteX327" fmla="*/ 1384742 w 1944000"/>
              <a:gd name="connsiteY327" fmla="*/ 1502702 h 1944000"/>
              <a:gd name="connsiteX328" fmla="*/ 1396185 w 1944000"/>
              <a:gd name="connsiteY328" fmla="*/ 1493812 h 1944000"/>
              <a:gd name="connsiteX329" fmla="*/ 1407945 w 1944000"/>
              <a:gd name="connsiteY329" fmla="*/ 1484287 h 1944000"/>
              <a:gd name="connsiteX330" fmla="*/ 1418753 w 1944000"/>
              <a:gd name="connsiteY330" fmla="*/ 1474762 h 1944000"/>
              <a:gd name="connsiteX331" fmla="*/ 1429242 w 1944000"/>
              <a:gd name="connsiteY331" fmla="*/ 1464602 h 1944000"/>
              <a:gd name="connsiteX332" fmla="*/ 1439096 w 1944000"/>
              <a:gd name="connsiteY332" fmla="*/ 1454125 h 1944000"/>
              <a:gd name="connsiteX333" fmla="*/ 1448631 w 1944000"/>
              <a:gd name="connsiteY333" fmla="*/ 1443647 h 1944000"/>
              <a:gd name="connsiteX334" fmla="*/ 1457531 w 1944000"/>
              <a:gd name="connsiteY334" fmla="*/ 1432535 h 1944000"/>
              <a:gd name="connsiteX335" fmla="*/ 1466114 w 1944000"/>
              <a:gd name="connsiteY335" fmla="*/ 1421422 h 1944000"/>
              <a:gd name="connsiteX336" fmla="*/ 1474378 w 1944000"/>
              <a:gd name="connsiteY336" fmla="*/ 1409675 h 1944000"/>
              <a:gd name="connsiteX337" fmla="*/ 1482007 w 1944000"/>
              <a:gd name="connsiteY337" fmla="*/ 1398245 h 1944000"/>
              <a:gd name="connsiteX338" fmla="*/ 1489000 w 1944000"/>
              <a:gd name="connsiteY338" fmla="*/ 1386497 h 1944000"/>
              <a:gd name="connsiteX339" fmla="*/ 1495675 w 1944000"/>
              <a:gd name="connsiteY339" fmla="*/ 1374432 h 1944000"/>
              <a:gd name="connsiteX340" fmla="*/ 1501396 w 1944000"/>
              <a:gd name="connsiteY340" fmla="*/ 1362685 h 1944000"/>
              <a:gd name="connsiteX341" fmla="*/ 1507118 w 1944000"/>
              <a:gd name="connsiteY341" fmla="*/ 1350620 h 1944000"/>
              <a:gd name="connsiteX342" fmla="*/ 1512203 w 1944000"/>
              <a:gd name="connsiteY342" fmla="*/ 1338555 h 1944000"/>
              <a:gd name="connsiteX343" fmla="*/ 1516335 w 1944000"/>
              <a:gd name="connsiteY343" fmla="*/ 1326490 h 1944000"/>
              <a:gd name="connsiteX344" fmla="*/ 1520468 w 1944000"/>
              <a:gd name="connsiteY344" fmla="*/ 1314107 h 1944000"/>
              <a:gd name="connsiteX345" fmla="*/ 1523964 w 1944000"/>
              <a:gd name="connsiteY345" fmla="*/ 1301725 h 1944000"/>
              <a:gd name="connsiteX346" fmla="*/ 1526507 w 1944000"/>
              <a:gd name="connsiteY346" fmla="*/ 1289025 h 1944000"/>
              <a:gd name="connsiteX347" fmla="*/ 1528732 w 1944000"/>
              <a:gd name="connsiteY347" fmla="*/ 1276642 h 1944000"/>
              <a:gd name="connsiteX348" fmla="*/ 1530957 w 1944000"/>
              <a:gd name="connsiteY348" fmla="*/ 1263942 h 1944000"/>
              <a:gd name="connsiteX349" fmla="*/ 1532228 w 1944000"/>
              <a:gd name="connsiteY349" fmla="*/ 1251242 h 1944000"/>
              <a:gd name="connsiteX350" fmla="*/ 1532864 w 1944000"/>
              <a:gd name="connsiteY350" fmla="*/ 1238542 h 1944000"/>
              <a:gd name="connsiteX351" fmla="*/ 1533182 w 1944000"/>
              <a:gd name="connsiteY351" fmla="*/ 1225207 h 1944000"/>
              <a:gd name="connsiteX352" fmla="*/ 1533182 w 1944000"/>
              <a:gd name="connsiteY352" fmla="*/ 1212189 h 1944000"/>
              <a:gd name="connsiteX353" fmla="*/ 1532546 w 1944000"/>
              <a:gd name="connsiteY353" fmla="*/ 1199172 h 1944000"/>
              <a:gd name="connsiteX354" fmla="*/ 1531275 w 1944000"/>
              <a:gd name="connsiteY354" fmla="*/ 1186789 h 1944000"/>
              <a:gd name="connsiteX355" fmla="*/ 1530003 w 1944000"/>
              <a:gd name="connsiteY355" fmla="*/ 1174407 h 1944000"/>
              <a:gd name="connsiteX356" fmla="*/ 1527778 w 1944000"/>
              <a:gd name="connsiteY356" fmla="*/ 1162342 h 1944000"/>
              <a:gd name="connsiteX357" fmla="*/ 1525553 w 1944000"/>
              <a:gd name="connsiteY357" fmla="*/ 1150594 h 1944000"/>
              <a:gd name="connsiteX358" fmla="*/ 1522693 w 1944000"/>
              <a:gd name="connsiteY358" fmla="*/ 1138847 h 1944000"/>
              <a:gd name="connsiteX359" fmla="*/ 1519514 w 1944000"/>
              <a:gd name="connsiteY359" fmla="*/ 1127734 h 1944000"/>
              <a:gd name="connsiteX360" fmla="*/ 1516018 w 1944000"/>
              <a:gd name="connsiteY360" fmla="*/ 1116939 h 1944000"/>
              <a:gd name="connsiteX361" fmla="*/ 1511885 w 1944000"/>
              <a:gd name="connsiteY361" fmla="*/ 1106144 h 1944000"/>
              <a:gd name="connsiteX362" fmla="*/ 1507435 w 1944000"/>
              <a:gd name="connsiteY362" fmla="*/ 1095349 h 1944000"/>
              <a:gd name="connsiteX363" fmla="*/ 1502350 w 1944000"/>
              <a:gd name="connsiteY363" fmla="*/ 1085189 h 1944000"/>
              <a:gd name="connsiteX364" fmla="*/ 1496946 w 1944000"/>
              <a:gd name="connsiteY364" fmla="*/ 1075347 h 1944000"/>
              <a:gd name="connsiteX365" fmla="*/ 1491225 w 1944000"/>
              <a:gd name="connsiteY365" fmla="*/ 1065822 h 1944000"/>
              <a:gd name="connsiteX366" fmla="*/ 1485185 w 1944000"/>
              <a:gd name="connsiteY366" fmla="*/ 1056614 h 1944000"/>
              <a:gd name="connsiteX367" fmla="*/ 1478510 w 1944000"/>
              <a:gd name="connsiteY367" fmla="*/ 1047407 h 1944000"/>
              <a:gd name="connsiteX368" fmla="*/ 1471517 w 1944000"/>
              <a:gd name="connsiteY368" fmla="*/ 1038517 h 1944000"/>
              <a:gd name="connsiteX369" fmla="*/ 1463889 w 1944000"/>
              <a:gd name="connsiteY369" fmla="*/ 1029944 h 1944000"/>
              <a:gd name="connsiteX370" fmla="*/ 1456260 w 1944000"/>
              <a:gd name="connsiteY370" fmla="*/ 1021689 h 1944000"/>
              <a:gd name="connsiteX371" fmla="*/ 1448314 w 1944000"/>
              <a:gd name="connsiteY371" fmla="*/ 1013752 h 1944000"/>
              <a:gd name="connsiteX372" fmla="*/ 1440049 w 1944000"/>
              <a:gd name="connsiteY372" fmla="*/ 1005814 h 1944000"/>
              <a:gd name="connsiteX373" fmla="*/ 1431467 w 1944000"/>
              <a:gd name="connsiteY373" fmla="*/ 998512 h 1944000"/>
              <a:gd name="connsiteX374" fmla="*/ 1422567 w 1944000"/>
              <a:gd name="connsiteY374" fmla="*/ 991527 h 1944000"/>
              <a:gd name="connsiteX375" fmla="*/ 1413349 w 1944000"/>
              <a:gd name="connsiteY375" fmla="*/ 984542 h 1944000"/>
              <a:gd name="connsiteX376" fmla="*/ 1403813 w 1944000"/>
              <a:gd name="connsiteY376" fmla="*/ 977557 h 1944000"/>
              <a:gd name="connsiteX377" fmla="*/ 1393959 w 1944000"/>
              <a:gd name="connsiteY377" fmla="*/ 971207 h 1944000"/>
              <a:gd name="connsiteX378" fmla="*/ 1383788 w 1944000"/>
              <a:gd name="connsiteY378" fmla="*/ 965174 h 1944000"/>
              <a:gd name="connsiteX379" fmla="*/ 1373299 w 1944000"/>
              <a:gd name="connsiteY379" fmla="*/ 959142 h 1944000"/>
              <a:gd name="connsiteX380" fmla="*/ 1362491 w 1944000"/>
              <a:gd name="connsiteY380" fmla="*/ 953427 h 1944000"/>
              <a:gd name="connsiteX381" fmla="*/ 1351048 w 1944000"/>
              <a:gd name="connsiteY381" fmla="*/ 948347 h 1944000"/>
              <a:gd name="connsiteX382" fmla="*/ 1339605 w 1944000"/>
              <a:gd name="connsiteY382" fmla="*/ 942949 h 1944000"/>
              <a:gd name="connsiteX383" fmla="*/ 1327845 w 1944000"/>
              <a:gd name="connsiteY383" fmla="*/ 937869 h 1944000"/>
              <a:gd name="connsiteX384" fmla="*/ 1305912 w 1944000"/>
              <a:gd name="connsiteY384" fmla="*/ 930249 h 1944000"/>
              <a:gd name="connsiteX385" fmla="*/ 1280801 w 1944000"/>
              <a:gd name="connsiteY385" fmla="*/ 921677 h 1944000"/>
              <a:gd name="connsiteX386" fmla="*/ 1252512 w 1944000"/>
              <a:gd name="connsiteY386" fmla="*/ 912469 h 1944000"/>
              <a:gd name="connsiteX387" fmla="*/ 1221362 w 1944000"/>
              <a:gd name="connsiteY387" fmla="*/ 902627 h 1944000"/>
              <a:gd name="connsiteX388" fmla="*/ 1186397 w 1944000"/>
              <a:gd name="connsiteY388" fmla="*/ 892784 h 1944000"/>
              <a:gd name="connsiteX389" fmla="*/ 1148572 w 1944000"/>
              <a:gd name="connsiteY389" fmla="*/ 882307 h 1944000"/>
              <a:gd name="connsiteX390" fmla="*/ 1107568 w 1944000"/>
              <a:gd name="connsiteY390" fmla="*/ 871512 h 1944000"/>
              <a:gd name="connsiteX391" fmla="*/ 1063385 w 1944000"/>
              <a:gd name="connsiteY391" fmla="*/ 860399 h 1944000"/>
              <a:gd name="connsiteX392" fmla="*/ 1063385 w 1944000"/>
              <a:gd name="connsiteY392" fmla="*/ 511149 h 1944000"/>
              <a:gd name="connsiteX393" fmla="*/ 1078960 w 1944000"/>
              <a:gd name="connsiteY393" fmla="*/ 514642 h 1944000"/>
              <a:gd name="connsiteX394" fmla="*/ 1093582 w 1944000"/>
              <a:gd name="connsiteY394" fmla="*/ 518769 h 1944000"/>
              <a:gd name="connsiteX395" fmla="*/ 1108204 w 1944000"/>
              <a:gd name="connsiteY395" fmla="*/ 523214 h 1944000"/>
              <a:gd name="connsiteX396" fmla="*/ 1121554 w 1944000"/>
              <a:gd name="connsiteY396" fmla="*/ 528612 h 1944000"/>
              <a:gd name="connsiteX397" fmla="*/ 1128229 w 1944000"/>
              <a:gd name="connsiteY397" fmla="*/ 531469 h 1944000"/>
              <a:gd name="connsiteX398" fmla="*/ 1134904 w 1944000"/>
              <a:gd name="connsiteY398" fmla="*/ 534644 h 1944000"/>
              <a:gd name="connsiteX399" fmla="*/ 1141261 w 1944000"/>
              <a:gd name="connsiteY399" fmla="*/ 537502 h 1944000"/>
              <a:gd name="connsiteX400" fmla="*/ 1146982 w 1944000"/>
              <a:gd name="connsiteY400" fmla="*/ 540677 h 1944000"/>
              <a:gd name="connsiteX401" fmla="*/ 1153022 w 1944000"/>
              <a:gd name="connsiteY401" fmla="*/ 544169 h 1944000"/>
              <a:gd name="connsiteX402" fmla="*/ 1159061 w 1944000"/>
              <a:gd name="connsiteY402" fmla="*/ 547662 h 1944000"/>
              <a:gd name="connsiteX403" fmla="*/ 1164465 w 1944000"/>
              <a:gd name="connsiteY403" fmla="*/ 551154 h 1944000"/>
              <a:gd name="connsiteX404" fmla="*/ 1169868 w 1944000"/>
              <a:gd name="connsiteY404" fmla="*/ 555282 h 1944000"/>
              <a:gd name="connsiteX405" fmla="*/ 1178768 w 1944000"/>
              <a:gd name="connsiteY405" fmla="*/ 561949 h 1944000"/>
              <a:gd name="connsiteX406" fmla="*/ 1187351 w 1944000"/>
              <a:gd name="connsiteY406" fmla="*/ 568934 h 1944000"/>
              <a:gd name="connsiteX407" fmla="*/ 1195297 w 1944000"/>
              <a:gd name="connsiteY407" fmla="*/ 576554 h 1944000"/>
              <a:gd name="connsiteX408" fmla="*/ 1202926 w 1944000"/>
              <a:gd name="connsiteY408" fmla="*/ 584174 h 1944000"/>
              <a:gd name="connsiteX409" fmla="*/ 1209919 w 1944000"/>
              <a:gd name="connsiteY409" fmla="*/ 592429 h 1944000"/>
              <a:gd name="connsiteX410" fmla="*/ 1216594 w 1944000"/>
              <a:gd name="connsiteY410" fmla="*/ 601002 h 1944000"/>
              <a:gd name="connsiteX411" fmla="*/ 1222633 w 1944000"/>
              <a:gd name="connsiteY411" fmla="*/ 609574 h 1944000"/>
              <a:gd name="connsiteX412" fmla="*/ 1228355 w 1944000"/>
              <a:gd name="connsiteY412" fmla="*/ 618782 h 1944000"/>
              <a:gd name="connsiteX413" fmla="*/ 1233758 w 1944000"/>
              <a:gd name="connsiteY413" fmla="*/ 627989 h 1944000"/>
              <a:gd name="connsiteX414" fmla="*/ 1238844 w 1944000"/>
              <a:gd name="connsiteY414" fmla="*/ 637832 h 1944000"/>
              <a:gd name="connsiteX415" fmla="*/ 1242976 w 1944000"/>
              <a:gd name="connsiteY415" fmla="*/ 647674 h 1944000"/>
              <a:gd name="connsiteX416" fmla="*/ 1247108 w 1944000"/>
              <a:gd name="connsiteY416" fmla="*/ 658469 h 1944000"/>
              <a:gd name="connsiteX417" fmla="*/ 1250287 w 1944000"/>
              <a:gd name="connsiteY417" fmla="*/ 668947 h 1944000"/>
              <a:gd name="connsiteX418" fmla="*/ 1253465 w 1944000"/>
              <a:gd name="connsiteY418" fmla="*/ 680059 h 1944000"/>
              <a:gd name="connsiteX419" fmla="*/ 1256326 w 1944000"/>
              <a:gd name="connsiteY419" fmla="*/ 691172 h 1944000"/>
              <a:gd name="connsiteX420" fmla="*/ 1258233 w 1944000"/>
              <a:gd name="connsiteY420" fmla="*/ 702919 h 1944000"/>
              <a:gd name="connsiteX421" fmla="*/ 1482324 w 1944000"/>
              <a:gd name="connsiteY421" fmla="*/ 675297 h 1944000"/>
              <a:gd name="connsiteX422" fmla="*/ 1479464 w 1944000"/>
              <a:gd name="connsiteY422" fmla="*/ 660692 h 1944000"/>
              <a:gd name="connsiteX423" fmla="*/ 1475967 w 1944000"/>
              <a:gd name="connsiteY423" fmla="*/ 646087 h 1944000"/>
              <a:gd name="connsiteX424" fmla="*/ 1472789 w 1944000"/>
              <a:gd name="connsiteY424" fmla="*/ 632434 h 1944000"/>
              <a:gd name="connsiteX425" fmla="*/ 1469292 w 1944000"/>
              <a:gd name="connsiteY425" fmla="*/ 618782 h 1944000"/>
              <a:gd name="connsiteX426" fmla="*/ 1465160 w 1944000"/>
              <a:gd name="connsiteY426" fmla="*/ 605764 h 1944000"/>
              <a:gd name="connsiteX427" fmla="*/ 1461028 w 1944000"/>
              <a:gd name="connsiteY427" fmla="*/ 592747 h 1944000"/>
              <a:gd name="connsiteX428" fmla="*/ 1456260 w 1944000"/>
              <a:gd name="connsiteY428" fmla="*/ 580364 h 1944000"/>
              <a:gd name="connsiteX429" fmla="*/ 1451810 w 1944000"/>
              <a:gd name="connsiteY429" fmla="*/ 568299 h 1944000"/>
              <a:gd name="connsiteX430" fmla="*/ 1446406 w 1944000"/>
              <a:gd name="connsiteY430" fmla="*/ 556552 h 1944000"/>
              <a:gd name="connsiteX431" fmla="*/ 1441321 w 1944000"/>
              <a:gd name="connsiteY431" fmla="*/ 545439 h 1944000"/>
              <a:gd name="connsiteX432" fmla="*/ 1435599 w 1944000"/>
              <a:gd name="connsiteY432" fmla="*/ 534644 h 1944000"/>
              <a:gd name="connsiteX433" fmla="*/ 1429560 w 1944000"/>
              <a:gd name="connsiteY433" fmla="*/ 523532 h 1944000"/>
              <a:gd name="connsiteX434" fmla="*/ 1423838 w 1944000"/>
              <a:gd name="connsiteY434" fmla="*/ 513689 h 1944000"/>
              <a:gd name="connsiteX435" fmla="*/ 1417163 w 1944000"/>
              <a:gd name="connsiteY435" fmla="*/ 503847 h 1944000"/>
              <a:gd name="connsiteX436" fmla="*/ 1410488 w 1944000"/>
              <a:gd name="connsiteY436" fmla="*/ 494322 h 1944000"/>
              <a:gd name="connsiteX437" fmla="*/ 1403177 w 1944000"/>
              <a:gd name="connsiteY437" fmla="*/ 485432 h 1944000"/>
              <a:gd name="connsiteX438" fmla="*/ 1395867 w 1944000"/>
              <a:gd name="connsiteY438" fmla="*/ 476542 h 1944000"/>
              <a:gd name="connsiteX439" fmla="*/ 1388238 w 1944000"/>
              <a:gd name="connsiteY439" fmla="*/ 467969 h 1944000"/>
              <a:gd name="connsiteX440" fmla="*/ 1379974 w 1944000"/>
              <a:gd name="connsiteY440" fmla="*/ 459714 h 1944000"/>
              <a:gd name="connsiteX441" fmla="*/ 1371074 w 1944000"/>
              <a:gd name="connsiteY441" fmla="*/ 451459 h 1944000"/>
              <a:gd name="connsiteX442" fmla="*/ 1361538 w 1944000"/>
              <a:gd name="connsiteY442" fmla="*/ 443522 h 1944000"/>
              <a:gd name="connsiteX443" fmla="*/ 1351366 w 1944000"/>
              <a:gd name="connsiteY443" fmla="*/ 435902 h 1944000"/>
              <a:gd name="connsiteX444" fmla="*/ 1341195 w 1944000"/>
              <a:gd name="connsiteY444" fmla="*/ 428599 h 1944000"/>
              <a:gd name="connsiteX445" fmla="*/ 1330388 w 1944000"/>
              <a:gd name="connsiteY445" fmla="*/ 421614 h 1944000"/>
              <a:gd name="connsiteX446" fmla="*/ 1319262 w 1944000"/>
              <a:gd name="connsiteY446" fmla="*/ 414629 h 1944000"/>
              <a:gd name="connsiteX447" fmla="*/ 1307184 w 1944000"/>
              <a:gd name="connsiteY447" fmla="*/ 407962 h 1944000"/>
              <a:gd name="connsiteX448" fmla="*/ 1294787 w 1944000"/>
              <a:gd name="connsiteY448" fmla="*/ 401294 h 1944000"/>
              <a:gd name="connsiteX449" fmla="*/ 1282073 w 1944000"/>
              <a:gd name="connsiteY449" fmla="*/ 395262 h 1944000"/>
              <a:gd name="connsiteX450" fmla="*/ 1268723 w 1944000"/>
              <a:gd name="connsiteY450" fmla="*/ 389229 h 1944000"/>
              <a:gd name="connsiteX451" fmla="*/ 1254737 w 1944000"/>
              <a:gd name="connsiteY451" fmla="*/ 383197 h 1944000"/>
              <a:gd name="connsiteX452" fmla="*/ 1240751 w 1944000"/>
              <a:gd name="connsiteY452" fmla="*/ 378117 h 1944000"/>
              <a:gd name="connsiteX453" fmla="*/ 1225812 w 1944000"/>
              <a:gd name="connsiteY453" fmla="*/ 372402 h 1944000"/>
              <a:gd name="connsiteX454" fmla="*/ 1207058 w 1944000"/>
              <a:gd name="connsiteY454" fmla="*/ 366369 h 1944000"/>
              <a:gd name="connsiteX455" fmla="*/ 1187986 w 1944000"/>
              <a:gd name="connsiteY455" fmla="*/ 360972 h 1944000"/>
              <a:gd name="connsiteX456" fmla="*/ 1168279 w 1944000"/>
              <a:gd name="connsiteY456" fmla="*/ 355574 h 1944000"/>
              <a:gd name="connsiteX457" fmla="*/ 1147936 w 1944000"/>
              <a:gd name="connsiteY457" fmla="*/ 351129 h 1944000"/>
              <a:gd name="connsiteX458" fmla="*/ 1127593 w 1944000"/>
              <a:gd name="connsiteY458" fmla="*/ 346684 h 1944000"/>
              <a:gd name="connsiteX459" fmla="*/ 1106614 w 1944000"/>
              <a:gd name="connsiteY459" fmla="*/ 343192 h 1944000"/>
              <a:gd name="connsiteX460" fmla="*/ 1085000 w 1944000"/>
              <a:gd name="connsiteY460" fmla="*/ 339699 h 1944000"/>
              <a:gd name="connsiteX461" fmla="*/ 1063385 w 1944000"/>
              <a:gd name="connsiteY461" fmla="*/ 337159 h 1944000"/>
              <a:gd name="connsiteX462" fmla="*/ 1063385 w 1944000"/>
              <a:gd name="connsiteY462" fmla="*/ 217144 h 1944000"/>
              <a:gd name="connsiteX463" fmla="*/ 972000 w 1944000"/>
              <a:gd name="connsiteY463" fmla="*/ 0 h 1944000"/>
              <a:gd name="connsiteX464" fmla="*/ 1944000 w 1944000"/>
              <a:gd name="connsiteY464" fmla="*/ 972000 h 1944000"/>
              <a:gd name="connsiteX465" fmla="*/ 972000 w 1944000"/>
              <a:gd name="connsiteY465" fmla="*/ 1944000 h 1944000"/>
              <a:gd name="connsiteX466" fmla="*/ 0 w 1944000"/>
              <a:gd name="connsiteY466" fmla="*/ 972000 h 1944000"/>
              <a:gd name="connsiteX467" fmla="*/ 972000 w 1944000"/>
              <a:gd name="connsiteY467" fmla="*/ 0 h 19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Lst>
            <a:rect l="l" t="t" r="r" b="b"/>
            <a:pathLst>
              <a:path w="1944000" h="1944000">
                <a:moveTo>
                  <a:pt x="1063385" y="1082014"/>
                </a:moveTo>
                <a:lnTo>
                  <a:pt x="1093900" y="1089952"/>
                </a:lnTo>
                <a:lnTo>
                  <a:pt x="1121871" y="1097572"/>
                </a:lnTo>
                <a:lnTo>
                  <a:pt x="1146982" y="1104557"/>
                </a:lnTo>
                <a:lnTo>
                  <a:pt x="1169550" y="1111542"/>
                </a:lnTo>
                <a:lnTo>
                  <a:pt x="1188940" y="1118209"/>
                </a:lnTo>
                <a:lnTo>
                  <a:pt x="1205469" y="1124559"/>
                </a:lnTo>
                <a:lnTo>
                  <a:pt x="1212779" y="1127734"/>
                </a:lnTo>
                <a:lnTo>
                  <a:pt x="1219137" y="1130592"/>
                </a:lnTo>
                <a:lnTo>
                  <a:pt x="1225176" y="1133449"/>
                </a:lnTo>
                <a:lnTo>
                  <a:pt x="1230262" y="1136307"/>
                </a:lnTo>
                <a:lnTo>
                  <a:pt x="1238526" y="1141704"/>
                </a:lnTo>
                <a:lnTo>
                  <a:pt x="1245837" y="1146784"/>
                </a:lnTo>
                <a:lnTo>
                  <a:pt x="1253148" y="1152499"/>
                </a:lnTo>
                <a:lnTo>
                  <a:pt x="1259823" y="1158532"/>
                </a:lnTo>
                <a:lnTo>
                  <a:pt x="1265862" y="1164564"/>
                </a:lnTo>
                <a:lnTo>
                  <a:pt x="1271266" y="1170914"/>
                </a:lnTo>
                <a:lnTo>
                  <a:pt x="1276351" y="1177582"/>
                </a:lnTo>
                <a:lnTo>
                  <a:pt x="1280801" y="1184567"/>
                </a:lnTo>
                <a:lnTo>
                  <a:pt x="1284934" y="1191234"/>
                </a:lnTo>
                <a:lnTo>
                  <a:pt x="1288112" y="1198537"/>
                </a:lnTo>
                <a:lnTo>
                  <a:pt x="1291291" y="1206157"/>
                </a:lnTo>
                <a:lnTo>
                  <a:pt x="1293516" y="1214094"/>
                </a:lnTo>
                <a:lnTo>
                  <a:pt x="1295423" y="1222032"/>
                </a:lnTo>
                <a:lnTo>
                  <a:pt x="1296694" y="1230287"/>
                </a:lnTo>
                <a:lnTo>
                  <a:pt x="1297330" y="1238859"/>
                </a:lnTo>
                <a:lnTo>
                  <a:pt x="1297648" y="1247432"/>
                </a:lnTo>
                <a:lnTo>
                  <a:pt x="1297330" y="1257275"/>
                </a:lnTo>
                <a:lnTo>
                  <a:pt x="1296377" y="1266800"/>
                </a:lnTo>
                <a:lnTo>
                  <a:pt x="1295105" y="1276007"/>
                </a:lnTo>
                <a:lnTo>
                  <a:pt x="1292880" y="1285215"/>
                </a:lnTo>
                <a:lnTo>
                  <a:pt x="1290019" y="1294422"/>
                </a:lnTo>
                <a:lnTo>
                  <a:pt x="1286841" y="1303312"/>
                </a:lnTo>
                <a:lnTo>
                  <a:pt x="1283344" y="1312202"/>
                </a:lnTo>
                <a:lnTo>
                  <a:pt x="1278576" y="1320775"/>
                </a:lnTo>
                <a:lnTo>
                  <a:pt x="1273808" y="1329347"/>
                </a:lnTo>
                <a:lnTo>
                  <a:pt x="1267769" y="1337602"/>
                </a:lnTo>
                <a:lnTo>
                  <a:pt x="1261412" y="1345857"/>
                </a:lnTo>
                <a:lnTo>
                  <a:pt x="1254737" y="1353795"/>
                </a:lnTo>
                <a:lnTo>
                  <a:pt x="1247426" y="1361732"/>
                </a:lnTo>
                <a:lnTo>
                  <a:pt x="1239162" y="1369670"/>
                </a:lnTo>
                <a:lnTo>
                  <a:pt x="1230580" y="1376655"/>
                </a:lnTo>
                <a:lnTo>
                  <a:pt x="1221362" y="1384275"/>
                </a:lnTo>
                <a:lnTo>
                  <a:pt x="1214051" y="1389672"/>
                </a:lnTo>
                <a:lnTo>
                  <a:pt x="1206422" y="1394435"/>
                </a:lnTo>
                <a:lnTo>
                  <a:pt x="1198476" y="1399515"/>
                </a:lnTo>
                <a:lnTo>
                  <a:pt x="1190211" y="1403960"/>
                </a:lnTo>
                <a:lnTo>
                  <a:pt x="1181311" y="1408087"/>
                </a:lnTo>
                <a:lnTo>
                  <a:pt x="1172411" y="1411897"/>
                </a:lnTo>
                <a:lnTo>
                  <a:pt x="1163193" y="1416025"/>
                </a:lnTo>
                <a:lnTo>
                  <a:pt x="1153340" y="1419517"/>
                </a:lnTo>
                <a:lnTo>
                  <a:pt x="1143486" y="1422692"/>
                </a:lnTo>
                <a:lnTo>
                  <a:pt x="1132997" y="1425867"/>
                </a:lnTo>
                <a:lnTo>
                  <a:pt x="1122189" y="1428407"/>
                </a:lnTo>
                <a:lnTo>
                  <a:pt x="1111064" y="1431265"/>
                </a:lnTo>
                <a:lnTo>
                  <a:pt x="1099621" y="1433487"/>
                </a:lnTo>
                <a:lnTo>
                  <a:pt x="1087860" y="1435392"/>
                </a:lnTo>
                <a:lnTo>
                  <a:pt x="1075782" y="1436980"/>
                </a:lnTo>
                <a:lnTo>
                  <a:pt x="1063385" y="1438567"/>
                </a:lnTo>
                <a:close/>
                <a:moveTo>
                  <a:pt x="880616" y="505752"/>
                </a:moveTo>
                <a:lnTo>
                  <a:pt x="880616" y="814362"/>
                </a:lnTo>
                <a:lnTo>
                  <a:pt x="847241" y="805789"/>
                </a:lnTo>
                <a:lnTo>
                  <a:pt x="820223" y="798804"/>
                </a:lnTo>
                <a:lnTo>
                  <a:pt x="799879" y="793089"/>
                </a:lnTo>
                <a:lnTo>
                  <a:pt x="785894" y="788327"/>
                </a:lnTo>
                <a:lnTo>
                  <a:pt x="771590" y="782929"/>
                </a:lnTo>
                <a:lnTo>
                  <a:pt x="757922" y="776897"/>
                </a:lnTo>
                <a:lnTo>
                  <a:pt x="745843" y="770229"/>
                </a:lnTo>
                <a:lnTo>
                  <a:pt x="739804" y="767054"/>
                </a:lnTo>
                <a:lnTo>
                  <a:pt x="734400" y="763879"/>
                </a:lnTo>
                <a:lnTo>
                  <a:pt x="728679" y="760069"/>
                </a:lnTo>
                <a:lnTo>
                  <a:pt x="723593" y="756577"/>
                </a:lnTo>
                <a:lnTo>
                  <a:pt x="718825" y="752767"/>
                </a:lnTo>
                <a:lnTo>
                  <a:pt x="714057" y="749274"/>
                </a:lnTo>
                <a:lnTo>
                  <a:pt x="709925" y="745464"/>
                </a:lnTo>
                <a:lnTo>
                  <a:pt x="705475" y="741337"/>
                </a:lnTo>
                <a:lnTo>
                  <a:pt x="701979" y="737209"/>
                </a:lnTo>
                <a:lnTo>
                  <a:pt x="698164" y="733082"/>
                </a:lnTo>
                <a:lnTo>
                  <a:pt x="694668" y="728954"/>
                </a:lnTo>
                <a:lnTo>
                  <a:pt x="691807" y="724827"/>
                </a:lnTo>
                <a:lnTo>
                  <a:pt x="688629" y="720699"/>
                </a:lnTo>
                <a:lnTo>
                  <a:pt x="686086" y="716254"/>
                </a:lnTo>
                <a:lnTo>
                  <a:pt x="683543" y="712127"/>
                </a:lnTo>
                <a:lnTo>
                  <a:pt x="681000" y="707682"/>
                </a:lnTo>
                <a:lnTo>
                  <a:pt x="679093" y="703237"/>
                </a:lnTo>
                <a:lnTo>
                  <a:pt x="677186" y="698474"/>
                </a:lnTo>
                <a:lnTo>
                  <a:pt x="675596" y="694347"/>
                </a:lnTo>
                <a:lnTo>
                  <a:pt x="674325" y="689584"/>
                </a:lnTo>
                <a:lnTo>
                  <a:pt x="673053" y="684822"/>
                </a:lnTo>
                <a:lnTo>
                  <a:pt x="671782" y="680059"/>
                </a:lnTo>
                <a:lnTo>
                  <a:pt x="671146" y="675297"/>
                </a:lnTo>
                <a:lnTo>
                  <a:pt x="670511" y="670217"/>
                </a:lnTo>
                <a:lnTo>
                  <a:pt x="670193" y="665137"/>
                </a:lnTo>
                <a:lnTo>
                  <a:pt x="670193" y="660374"/>
                </a:lnTo>
                <a:lnTo>
                  <a:pt x="670511" y="652437"/>
                </a:lnTo>
                <a:lnTo>
                  <a:pt x="671146" y="644499"/>
                </a:lnTo>
                <a:lnTo>
                  <a:pt x="672736" y="636879"/>
                </a:lnTo>
                <a:lnTo>
                  <a:pt x="674643" y="629259"/>
                </a:lnTo>
                <a:lnTo>
                  <a:pt x="676868" y="622274"/>
                </a:lnTo>
                <a:lnTo>
                  <a:pt x="679728" y="614972"/>
                </a:lnTo>
                <a:lnTo>
                  <a:pt x="683225" y="607669"/>
                </a:lnTo>
                <a:lnTo>
                  <a:pt x="687039" y="600684"/>
                </a:lnTo>
                <a:lnTo>
                  <a:pt x="691807" y="593699"/>
                </a:lnTo>
                <a:lnTo>
                  <a:pt x="696575" y="587349"/>
                </a:lnTo>
                <a:lnTo>
                  <a:pt x="702297" y="580682"/>
                </a:lnTo>
                <a:lnTo>
                  <a:pt x="708336" y="574014"/>
                </a:lnTo>
                <a:lnTo>
                  <a:pt x="714693" y="567664"/>
                </a:lnTo>
                <a:lnTo>
                  <a:pt x="722004" y="561632"/>
                </a:lnTo>
                <a:lnTo>
                  <a:pt x="729632" y="555282"/>
                </a:lnTo>
                <a:lnTo>
                  <a:pt x="737897" y="549249"/>
                </a:lnTo>
                <a:lnTo>
                  <a:pt x="743936" y="545122"/>
                </a:lnTo>
                <a:lnTo>
                  <a:pt x="750293" y="540994"/>
                </a:lnTo>
                <a:lnTo>
                  <a:pt x="757286" y="537502"/>
                </a:lnTo>
                <a:lnTo>
                  <a:pt x="764597" y="533692"/>
                </a:lnTo>
                <a:lnTo>
                  <a:pt x="772544" y="530517"/>
                </a:lnTo>
                <a:lnTo>
                  <a:pt x="780490" y="527342"/>
                </a:lnTo>
                <a:lnTo>
                  <a:pt x="789072" y="524167"/>
                </a:lnTo>
                <a:lnTo>
                  <a:pt x="797654" y="521627"/>
                </a:lnTo>
                <a:lnTo>
                  <a:pt x="806872" y="519087"/>
                </a:lnTo>
                <a:lnTo>
                  <a:pt x="816408" y="516229"/>
                </a:lnTo>
                <a:lnTo>
                  <a:pt x="825944" y="514324"/>
                </a:lnTo>
                <a:lnTo>
                  <a:pt x="836116" y="512102"/>
                </a:lnTo>
                <a:lnTo>
                  <a:pt x="846923" y="510514"/>
                </a:lnTo>
                <a:lnTo>
                  <a:pt x="858048" y="508927"/>
                </a:lnTo>
                <a:lnTo>
                  <a:pt x="869173" y="507022"/>
                </a:lnTo>
                <a:close/>
                <a:moveTo>
                  <a:pt x="880616" y="217144"/>
                </a:moveTo>
                <a:lnTo>
                  <a:pt x="880616" y="333984"/>
                </a:lnTo>
                <a:lnTo>
                  <a:pt x="863451" y="335254"/>
                </a:lnTo>
                <a:lnTo>
                  <a:pt x="846287" y="337159"/>
                </a:lnTo>
                <a:lnTo>
                  <a:pt x="829440" y="339382"/>
                </a:lnTo>
                <a:lnTo>
                  <a:pt x="812912" y="341922"/>
                </a:lnTo>
                <a:lnTo>
                  <a:pt x="796701" y="344779"/>
                </a:lnTo>
                <a:lnTo>
                  <a:pt x="780490" y="347954"/>
                </a:lnTo>
                <a:lnTo>
                  <a:pt x="764279" y="351764"/>
                </a:lnTo>
                <a:lnTo>
                  <a:pt x="748386" y="355892"/>
                </a:lnTo>
                <a:lnTo>
                  <a:pt x="726136" y="362242"/>
                </a:lnTo>
                <a:lnTo>
                  <a:pt x="704839" y="368909"/>
                </a:lnTo>
                <a:lnTo>
                  <a:pt x="684814" y="375894"/>
                </a:lnTo>
                <a:lnTo>
                  <a:pt x="666061" y="383197"/>
                </a:lnTo>
                <a:lnTo>
                  <a:pt x="657160" y="387324"/>
                </a:lnTo>
                <a:lnTo>
                  <a:pt x="648260" y="391134"/>
                </a:lnTo>
                <a:lnTo>
                  <a:pt x="639996" y="395262"/>
                </a:lnTo>
                <a:lnTo>
                  <a:pt x="632050" y="399072"/>
                </a:lnTo>
                <a:lnTo>
                  <a:pt x="624103" y="403517"/>
                </a:lnTo>
                <a:lnTo>
                  <a:pt x="616792" y="407644"/>
                </a:lnTo>
                <a:lnTo>
                  <a:pt x="609481" y="412089"/>
                </a:lnTo>
                <a:lnTo>
                  <a:pt x="602806" y="416534"/>
                </a:lnTo>
                <a:lnTo>
                  <a:pt x="593906" y="422567"/>
                </a:lnTo>
                <a:lnTo>
                  <a:pt x="585642" y="428282"/>
                </a:lnTo>
                <a:lnTo>
                  <a:pt x="577060" y="434632"/>
                </a:lnTo>
                <a:lnTo>
                  <a:pt x="569113" y="440982"/>
                </a:lnTo>
                <a:lnTo>
                  <a:pt x="561167" y="447967"/>
                </a:lnTo>
                <a:lnTo>
                  <a:pt x="553538" y="454317"/>
                </a:lnTo>
                <a:lnTo>
                  <a:pt x="545910" y="461302"/>
                </a:lnTo>
                <a:lnTo>
                  <a:pt x="538917" y="468604"/>
                </a:lnTo>
                <a:lnTo>
                  <a:pt x="532241" y="475907"/>
                </a:lnTo>
                <a:lnTo>
                  <a:pt x="525249" y="483527"/>
                </a:lnTo>
                <a:lnTo>
                  <a:pt x="518891" y="491464"/>
                </a:lnTo>
                <a:lnTo>
                  <a:pt x="512534" y="499402"/>
                </a:lnTo>
                <a:lnTo>
                  <a:pt x="506813" y="507022"/>
                </a:lnTo>
                <a:lnTo>
                  <a:pt x="501091" y="515277"/>
                </a:lnTo>
                <a:lnTo>
                  <a:pt x="495370" y="523849"/>
                </a:lnTo>
                <a:lnTo>
                  <a:pt x="490284" y="532422"/>
                </a:lnTo>
                <a:lnTo>
                  <a:pt x="485198" y="541312"/>
                </a:lnTo>
                <a:lnTo>
                  <a:pt x="480430" y="550202"/>
                </a:lnTo>
                <a:lnTo>
                  <a:pt x="475980" y="559092"/>
                </a:lnTo>
                <a:lnTo>
                  <a:pt x="472166" y="568299"/>
                </a:lnTo>
                <a:lnTo>
                  <a:pt x="468352" y="577507"/>
                </a:lnTo>
                <a:lnTo>
                  <a:pt x="464855" y="586714"/>
                </a:lnTo>
                <a:lnTo>
                  <a:pt x="461994" y="596239"/>
                </a:lnTo>
                <a:lnTo>
                  <a:pt x="459134" y="605764"/>
                </a:lnTo>
                <a:lnTo>
                  <a:pt x="456591" y="615289"/>
                </a:lnTo>
                <a:lnTo>
                  <a:pt x="454684" y="624814"/>
                </a:lnTo>
                <a:lnTo>
                  <a:pt x="453094" y="634657"/>
                </a:lnTo>
                <a:lnTo>
                  <a:pt x="451187" y="644182"/>
                </a:lnTo>
                <a:lnTo>
                  <a:pt x="450234" y="654024"/>
                </a:lnTo>
                <a:lnTo>
                  <a:pt x="449280" y="664184"/>
                </a:lnTo>
                <a:lnTo>
                  <a:pt x="448962" y="674344"/>
                </a:lnTo>
                <a:lnTo>
                  <a:pt x="448644" y="684822"/>
                </a:lnTo>
                <a:lnTo>
                  <a:pt x="448962" y="695934"/>
                </a:lnTo>
                <a:lnTo>
                  <a:pt x="449598" y="706729"/>
                </a:lnTo>
                <a:lnTo>
                  <a:pt x="450552" y="717842"/>
                </a:lnTo>
                <a:lnTo>
                  <a:pt x="452141" y="728637"/>
                </a:lnTo>
                <a:lnTo>
                  <a:pt x="453730" y="739432"/>
                </a:lnTo>
                <a:lnTo>
                  <a:pt x="455955" y="749909"/>
                </a:lnTo>
                <a:lnTo>
                  <a:pt x="458180" y="760387"/>
                </a:lnTo>
                <a:lnTo>
                  <a:pt x="461359" y="770547"/>
                </a:lnTo>
                <a:lnTo>
                  <a:pt x="464537" y="781024"/>
                </a:lnTo>
                <a:lnTo>
                  <a:pt x="468352" y="791184"/>
                </a:lnTo>
                <a:lnTo>
                  <a:pt x="472484" y="801027"/>
                </a:lnTo>
                <a:lnTo>
                  <a:pt x="476934" y="810869"/>
                </a:lnTo>
                <a:lnTo>
                  <a:pt x="482020" y="820712"/>
                </a:lnTo>
                <a:lnTo>
                  <a:pt x="487423" y="830237"/>
                </a:lnTo>
                <a:lnTo>
                  <a:pt x="492827" y="839762"/>
                </a:lnTo>
                <a:lnTo>
                  <a:pt x="498866" y="848969"/>
                </a:lnTo>
                <a:lnTo>
                  <a:pt x="505541" y="858177"/>
                </a:lnTo>
                <a:lnTo>
                  <a:pt x="512216" y="867067"/>
                </a:lnTo>
                <a:lnTo>
                  <a:pt x="519527" y="875957"/>
                </a:lnTo>
                <a:lnTo>
                  <a:pt x="527156" y="884212"/>
                </a:lnTo>
                <a:lnTo>
                  <a:pt x="535102" y="892467"/>
                </a:lnTo>
                <a:lnTo>
                  <a:pt x="543367" y="900404"/>
                </a:lnTo>
                <a:lnTo>
                  <a:pt x="551949" y="908024"/>
                </a:lnTo>
                <a:lnTo>
                  <a:pt x="561167" y="915644"/>
                </a:lnTo>
                <a:lnTo>
                  <a:pt x="570385" y="922947"/>
                </a:lnTo>
                <a:lnTo>
                  <a:pt x="580238" y="929932"/>
                </a:lnTo>
                <a:lnTo>
                  <a:pt x="590410" y="936282"/>
                </a:lnTo>
                <a:lnTo>
                  <a:pt x="600899" y="942632"/>
                </a:lnTo>
                <a:lnTo>
                  <a:pt x="611706" y="948982"/>
                </a:lnTo>
                <a:lnTo>
                  <a:pt x="623149" y="954697"/>
                </a:lnTo>
                <a:lnTo>
                  <a:pt x="634592" y="960412"/>
                </a:lnTo>
                <a:lnTo>
                  <a:pt x="646671" y="966127"/>
                </a:lnTo>
                <a:lnTo>
                  <a:pt x="666378" y="974064"/>
                </a:lnTo>
                <a:lnTo>
                  <a:pt x="688629" y="982637"/>
                </a:lnTo>
                <a:lnTo>
                  <a:pt x="713739" y="991209"/>
                </a:lnTo>
                <a:lnTo>
                  <a:pt x="741711" y="1000099"/>
                </a:lnTo>
                <a:lnTo>
                  <a:pt x="772544" y="1009307"/>
                </a:lnTo>
                <a:lnTo>
                  <a:pt x="805919" y="1018514"/>
                </a:lnTo>
                <a:lnTo>
                  <a:pt x="841837" y="1028357"/>
                </a:lnTo>
                <a:lnTo>
                  <a:pt x="880616" y="1038199"/>
                </a:lnTo>
                <a:lnTo>
                  <a:pt x="880616" y="1433487"/>
                </a:lnTo>
                <a:lnTo>
                  <a:pt x="870444" y="1431582"/>
                </a:lnTo>
                <a:lnTo>
                  <a:pt x="860591" y="1429042"/>
                </a:lnTo>
                <a:lnTo>
                  <a:pt x="850737" y="1426820"/>
                </a:lnTo>
                <a:lnTo>
                  <a:pt x="841519" y="1424280"/>
                </a:lnTo>
                <a:lnTo>
                  <a:pt x="831983" y="1421422"/>
                </a:lnTo>
                <a:lnTo>
                  <a:pt x="823083" y="1418247"/>
                </a:lnTo>
                <a:lnTo>
                  <a:pt x="814183" y="1415072"/>
                </a:lnTo>
                <a:lnTo>
                  <a:pt x="805283" y="1411580"/>
                </a:lnTo>
                <a:lnTo>
                  <a:pt x="796701" y="1408087"/>
                </a:lnTo>
                <a:lnTo>
                  <a:pt x="788437" y="1404277"/>
                </a:lnTo>
                <a:lnTo>
                  <a:pt x="780490" y="1400150"/>
                </a:lnTo>
                <a:lnTo>
                  <a:pt x="772544" y="1396022"/>
                </a:lnTo>
                <a:lnTo>
                  <a:pt x="764915" y="1391260"/>
                </a:lnTo>
                <a:lnTo>
                  <a:pt x="757604" y="1386815"/>
                </a:lnTo>
                <a:lnTo>
                  <a:pt x="750293" y="1381735"/>
                </a:lnTo>
                <a:lnTo>
                  <a:pt x="743618" y="1376655"/>
                </a:lnTo>
                <a:lnTo>
                  <a:pt x="732811" y="1368082"/>
                </a:lnTo>
                <a:lnTo>
                  <a:pt x="722640" y="1359192"/>
                </a:lnTo>
                <a:lnTo>
                  <a:pt x="713104" y="1349985"/>
                </a:lnTo>
                <a:lnTo>
                  <a:pt x="704204" y="1340142"/>
                </a:lnTo>
                <a:lnTo>
                  <a:pt x="695621" y="1329982"/>
                </a:lnTo>
                <a:lnTo>
                  <a:pt x="687675" y="1319187"/>
                </a:lnTo>
                <a:lnTo>
                  <a:pt x="680046" y="1308075"/>
                </a:lnTo>
                <a:lnTo>
                  <a:pt x="673371" y="1296327"/>
                </a:lnTo>
                <a:lnTo>
                  <a:pt x="667014" y="1284262"/>
                </a:lnTo>
                <a:lnTo>
                  <a:pt x="660975" y="1271562"/>
                </a:lnTo>
                <a:lnTo>
                  <a:pt x="655889" y="1258862"/>
                </a:lnTo>
                <a:lnTo>
                  <a:pt x="651121" y="1245209"/>
                </a:lnTo>
                <a:lnTo>
                  <a:pt x="646989" y="1231557"/>
                </a:lnTo>
                <a:lnTo>
                  <a:pt x="642857" y="1217269"/>
                </a:lnTo>
                <a:lnTo>
                  <a:pt x="639996" y="1202664"/>
                </a:lnTo>
                <a:lnTo>
                  <a:pt x="637453" y="1187424"/>
                </a:lnTo>
                <a:lnTo>
                  <a:pt x="410819" y="1219492"/>
                </a:lnTo>
                <a:lnTo>
                  <a:pt x="413044" y="1231557"/>
                </a:lnTo>
                <a:lnTo>
                  <a:pt x="415587" y="1243304"/>
                </a:lnTo>
                <a:lnTo>
                  <a:pt x="418766" y="1255370"/>
                </a:lnTo>
                <a:lnTo>
                  <a:pt x="421626" y="1266800"/>
                </a:lnTo>
                <a:lnTo>
                  <a:pt x="424805" y="1278230"/>
                </a:lnTo>
                <a:lnTo>
                  <a:pt x="428619" y="1289660"/>
                </a:lnTo>
                <a:lnTo>
                  <a:pt x="432116" y="1300455"/>
                </a:lnTo>
                <a:lnTo>
                  <a:pt x="435930" y="1311250"/>
                </a:lnTo>
                <a:lnTo>
                  <a:pt x="440062" y="1321727"/>
                </a:lnTo>
                <a:lnTo>
                  <a:pt x="444512" y="1332205"/>
                </a:lnTo>
                <a:lnTo>
                  <a:pt x="448644" y="1342682"/>
                </a:lnTo>
                <a:lnTo>
                  <a:pt x="453412" y="1352525"/>
                </a:lnTo>
                <a:lnTo>
                  <a:pt x="458180" y="1362367"/>
                </a:lnTo>
                <a:lnTo>
                  <a:pt x="463266" y="1372210"/>
                </a:lnTo>
                <a:lnTo>
                  <a:pt x="468352" y="1381735"/>
                </a:lnTo>
                <a:lnTo>
                  <a:pt x="473755" y="1390942"/>
                </a:lnTo>
                <a:lnTo>
                  <a:pt x="479477" y="1399832"/>
                </a:lnTo>
                <a:lnTo>
                  <a:pt x="485198" y="1409040"/>
                </a:lnTo>
                <a:lnTo>
                  <a:pt x="491238" y="1417612"/>
                </a:lnTo>
                <a:lnTo>
                  <a:pt x="497595" y="1426185"/>
                </a:lnTo>
                <a:lnTo>
                  <a:pt x="503634" y="1434757"/>
                </a:lnTo>
                <a:lnTo>
                  <a:pt x="510309" y="1442695"/>
                </a:lnTo>
                <a:lnTo>
                  <a:pt x="517302" y="1450950"/>
                </a:lnTo>
                <a:lnTo>
                  <a:pt x="524295" y="1458570"/>
                </a:lnTo>
                <a:lnTo>
                  <a:pt x="531288" y="1466190"/>
                </a:lnTo>
                <a:lnTo>
                  <a:pt x="538599" y="1473492"/>
                </a:lnTo>
                <a:lnTo>
                  <a:pt x="546227" y="1480795"/>
                </a:lnTo>
                <a:lnTo>
                  <a:pt x="553856" y="1487780"/>
                </a:lnTo>
                <a:lnTo>
                  <a:pt x="561802" y="1494765"/>
                </a:lnTo>
                <a:lnTo>
                  <a:pt x="570067" y="1501750"/>
                </a:lnTo>
                <a:lnTo>
                  <a:pt x="578331" y="1507782"/>
                </a:lnTo>
                <a:lnTo>
                  <a:pt x="586913" y="1514132"/>
                </a:lnTo>
                <a:lnTo>
                  <a:pt x="600581" y="1523657"/>
                </a:lnTo>
                <a:lnTo>
                  <a:pt x="615203" y="1532865"/>
                </a:lnTo>
                <a:lnTo>
                  <a:pt x="630142" y="1541437"/>
                </a:lnTo>
                <a:lnTo>
                  <a:pt x="645717" y="1549375"/>
                </a:lnTo>
                <a:lnTo>
                  <a:pt x="661928" y="1556995"/>
                </a:lnTo>
                <a:lnTo>
                  <a:pt x="678775" y="1563980"/>
                </a:lnTo>
                <a:lnTo>
                  <a:pt x="696257" y="1570647"/>
                </a:lnTo>
                <a:lnTo>
                  <a:pt x="714375" y="1576680"/>
                </a:lnTo>
                <a:lnTo>
                  <a:pt x="733129" y="1582395"/>
                </a:lnTo>
                <a:lnTo>
                  <a:pt x="752518" y="1587475"/>
                </a:lnTo>
                <a:lnTo>
                  <a:pt x="772544" y="1592237"/>
                </a:lnTo>
                <a:lnTo>
                  <a:pt x="792887" y="1596365"/>
                </a:lnTo>
                <a:lnTo>
                  <a:pt x="814183" y="1600175"/>
                </a:lnTo>
                <a:lnTo>
                  <a:pt x="835480" y="1603350"/>
                </a:lnTo>
                <a:lnTo>
                  <a:pt x="858048" y="1606525"/>
                </a:lnTo>
                <a:lnTo>
                  <a:pt x="880616" y="1608747"/>
                </a:lnTo>
                <a:lnTo>
                  <a:pt x="880616" y="1726857"/>
                </a:lnTo>
                <a:lnTo>
                  <a:pt x="1063385" y="1726857"/>
                </a:lnTo>
                <a:lnTo>
                  <a:pt x="1063385" y="1610652"/>
                </a:lnTo>
                <a:lnTo>
                  <a:pt x="1077371" y="1609382"/>
                </a:lnTo>
                <a:lnTo>
                  <a:pt x="1091675" y="1607795"/>
                </a:lnTo>
                <a:lnTo>
                  <a:pt x="1105661" y="1606207"/>
                </a:lnTo>
                <a:lnTo>
                  <a:pt x="1119329" y="1603985"/>
                </a:lnTo>
                <a:lnTo>
                  <a:pt x="1133314" y="1602080"/>
                </a:lnTo>
                <a:lnTo>
                  <a:pt x="1146665" y="1599857"/>
                </a:lnTo>
                <a:lnTo>
                  <a:pt x="1160015" y="1597317"/>
                </a:lnTo>
                <a:lnTo>
                  <a:pt x="1173047" y="1594142"/>
                </a:lnTo>
                <a:lnTo>
                  <a:pt x="1186397" y="1591285"/>
                </a:lnTo>
                <a:lnTo>
                  <a:pt x="1199111" y="1587792"/>
                </a:lnTo>
                <a:lnTo>
                  <a:pt x="1212144" y="1584300"/>
                </a:lnTo>
                <a:lnTo>
                  <a:pt x="1224540" y="1580807"/>
                </a:lnTo>
                <a:lnTo>
                  <a:pt x="1236937" y="1576680"/>
                </a:lnTo>
                <a:lnTo>
                  <a:pt x="1249333" y="1572552"/>
                </a:lnTo>
                <a:lnTo>
                  <a:pt x="1261412" y="1567790"/>
                </a:lnTo>
                <a:lnTo>
                  <a:pt x="1273491" y="1563345"/>
                </a:lnTo>
                <a:lnTo>
                  <a:pt x="1288748" y="1556995"/>
                </a:lnTo>
                <a:lnTo>
                  <a:pt x="1304005" y="1550010"/>
                </a:lnTo>
                <a:lnTo>
                  <a:pt x="1318627" y="1543025"/>
                </a:lnTo>
                <a:lnTo>
                  <a:pt x="1332613" y="1535722"/>
                </a:lnTo>
                <a:lnTo>
                  <a:pt x="1346598" y="1528102"/>
                </a:lnTo>
                <a:lnTo>
                  <a:pt x="1359631" y="1519847"/>
                </a:lnTo>
                <a:lnTo>
                  <a:pt x="1372345" y="1511592"/>
                </a:lnTo>
                <a:lnTo>
                  <a:pt x="1384742" y="1502702"/>
                </a:lnTo>
                <a:lnTo>
                  <a:pt x="1396185" y="1493812"/>
                </a:lnTo>
                <a:lnTo>
                  <a:pt x="1407945" y="1484287"/>
                </a:lnTo>
                <a:lnTo>
                  <a:pt x="1418753" y="1474762"/>
                </a:lnTo>
                <a:lnTo>
                  <a:pt x="1429242" y="1464602"/>
                </a:lnTo>
                <a:lnTo>
                  <a:pt x="1439096" y="1454125"/>
                </a:lnTo>
                <a:lnTo>
                  <a:pt x="1448631" y="1443647"/>
                </a:lnTo>
                <a:lnTo>
                  <a:pt x="1457531" y="1432535"/>
                </a:lnTo>
                <a:lnTo>
                  <a:pt x="1466114" y="1421422"/>
                </a:lnTo>
                <a:lnTo>
                  <a:pt x="1474378" y="1409675"/>
                </a:lnTo>
                <a:lnTo>
                  <a:pt x="1482007" y="1398245"/>
                </a:lnTo>
                <a:lnTo>
                  <a:pt x="1489000" y="1386497"/>
                </a:lnTo>
                <a:lnTo>
                  <a:pt x="1495675" y="1374432"/>
                </a:lnTo>
                <a:lnTo>
                  <a:pt x="1501396" y="1362685"/>
                </a:lnTo>
                <a:lnTo>
                  <a:pt x="1507118" y="1350620"/>
                </a:lnTo>
                <a:lnTo>
                  <a:pt x="1512203" y="1338555"/>
                </a:lnTo>
                <a:lnTo>
                  <a:pt x="1516335" y="1326490"/>
                </a:lnTo>
                <a:lnTo>
                  <a:pt x="1520468" y="1314107"/>
                </a:lnTo>
                <a:lnTo>
                  <a:pt x="1523964" y="1301725"/>
                </a:lnTo>
                <a:lnTo>
                  <a:pt x="1526507" y="1289025"/>
                </a:lnTo>
                <a:lnTo>
                  <a:pt x="1528732" y="1276642"/>
                </a:lnTo>
                <a:lnTo>
                  <a:pt x="1530957" y="1263942"/>
                </a:lnTo>
                <a:lnTo>
                  <a:pt x="1532228" y="1251242"/>
                </a:lnTo>
                <a:lnTo>
                  <a:pt x="1532864" y="1238542"/>
                </a:lnTo>
                <a:lnTo>
                  <a:pt x="1533182" y="1225207"/>
                </a:lnTo>
                <a:lnTo>
                  <a:pt x="1533182" y="1212189"/>
                </a:lnTo>
                <a:lnTo>
                  <a:pt x="1532546" y="1199172"/>
                </a:lnTo>
                <a:lnTo>
                  <a:pt x="1531275" y="1186789"/>
                </a:lnTo>
                <a:lnTo>
                  <a:pt x="1530003" y="1174407"/>
                </a:lnTo>
                <a:lnTo>
                  <a:pt x="1527778" y="1162342"/>
                </a:lnTo>
                <a:lnTo>
                  <a:pt x="1525553" y="1150594"/>
                </a:lnTo>
                <a:lnTo>
                  <a:pt x="1522693" y="1138847"/>
                </a:lnTo>
                <a:lnTo>
                  <a:pt x="1519514" y="1127734"/>
                </a:lnTo>
                <a:lnTo>
                  <a:pt x="1516018" y="1116939"/>
                </a:lnTo>
                <a:lnTo>
                  <a:pt x="1511885" y="1106144"/>
                </a:lnTo>
                <a:lnTo>
                  <a:pt x="1507435" y="1095349"/>
                </a:lnTo>
                <a:lnTo>
                  <a:pt x="1502350" y="1085189"/>
                </a:lnTo>
                <a:lnTo>
                  <a:pt x="1496946" y="1075347"/>
                </a:lnTo>
                <a:lnTo>
                  <a:pt x="1491225" y="1065822"/>
                </a:lnTo>
                <a:lnTo>
                  <a:pt x="1485185" y="1056614"/>
                </a:lnTo>
                <a:lnTo>
                  <a:pt x="1478510" y="1047407"/>
                </a:lnTo>
                <a:lnTo>
                  <a:pt x="1471517" y="1038517"/>
                </a:lnTo>
                <a:lnTo>
                  <a:pt x="1463889" y="1029944"/>
                </a:lnTo>
                <a:lnTo>
                  <a:pt x="1456260" y="1021689"/>
                </a:lnTo>
                <a:lnTo>
                  <a:pt x="1448314" y="1013752"/>
                </a:lnTo>
                <a:lnTo>
                  <a:pt x="1440049" y="1005814"/>
                </a:lnTo>
                <a:lnTo>
                  <a:pt x="1431467" y="998512"/>
                </a:lnTo>
                <a:lnTo>
                  <a:pt x="1422567" y="991527"/>
                </a:lnTo>
                <a:lnTo>
                  <a:pt x="1413349" y="984542"/>
                </a:lnTo>
                <a:lnTo>
                  <a:pt x="1403813" y="977557"/>
                </a:lnTo>
                <a:lnTo>
                  <a:pt x="1393959" y="971207"/>
                </a:lnTo>
                <a:lnTo>
                  <a:pt x="1383788" y="965174"/>
                </a:lnTo>
                <a:lnTo>
                  <a:pt x="1373299" y="959142"/>
                </a:lnTo>
                <a:lnTo>
                  <a:pt x="1362491" y="953427"/>
                </a:lnTo>
                <a:lnTo>
                  <a:pt x="1351048" y="948347"/>
                </a:lnTo>
                <a:lnTo>
                  <a:pt x="1339605" y="942949"/>
                </a:lnTo>
                <a:lnTo>
                  <a:pt x="1327845" y="937869"/>
                </a:lnTo>
                <a:lnTo>
                  <a:pt x="1305912" y="930249"/>
                </a:lnTo>
                <a:lnTo>
                  <a:pt x="1280801" y="921677"/>
                </a:lnTo>
                <a:lnTo>
                  <a:pt x="1252512" y="912469"/>
                </a:lnTo>
                <a:lnTo>
                  <a:pt x="1221362" y="902627"/>
                </a:lnTo>
                <a:lnTo>
                  <a:pt x="1186397" y="892784"/>
                </a:lnTo>
                <a:lnTo>
                  <a:pt x="1148572" y="882307"/>
                </a:lnTo>
                <a:lnTo>
                  <a:pt x="1107568" y="871512"/>
                </a:lnTo>
                <a:lnTo>
                  <a:pt x="1063385" y="860399"/>
                </a:lnTo>
                <a:lnTo>
                  <a:pt x="1063385" y="511149"/>
                </a:lnTo>
                <a:lnTo>
                  <a:pt x="1078960" y="514642"/>
                </a:lnTo>
                <a:lnTo>
                  <a:pt x="1093582" y="518769"/>
                </a:lnTo>
                <a:lnTo>
                  <a:pt x="1108204" y="523214"/>
                </a:lnTo>
                <a:lnTo>
                  <a:pt x="1121554" y="528612"/>
                </a:lnTo>
                <a:lnTo>
                  <a:pt x="1128229" y="531469"/>
                </a:lnTo>
                <a:lnTo>
                  <a:pt x="1134904" y="534644"/>
                </a:lnTo>
                <a:lnTo>
                  <a:pt x="1141261" y="537502"/>
                </a:lnTo>
                <a:lnTo>
                  <a:pt x="1146982" y="540677"/>
                </a:lnTo>
                <a:lnTo>
                  <a:pt x="1153022" y="544169"/>
                </a:lnTo>
                <a:lnTo>
                  <a:pt x="1159061" y="547662"/>
                </a:lnTo>
                <a:lnTo>
                  <a:pt x="1164465" y="551154"/>
                </a:lnTo>
                <a:lnTo>
                  <a:pt x="1169868" y="555282"/>
                </a:lnTo>
                <a:lnTo>
                  <a:pt x="1178768" y="561949"/>
                </a:lnTo>
                <a:lnTo>
                  <a:pt x="1187351" y="568934"/>
                </a:lnTo>
                <a:lnTo>
                  <a:pt x="1195297" y="576554"/>
                </a:lnTo>
                <a:lnTo>
                  <a:pt x="1202926" y="584174"/>
                </a:lnTo>
                <a:lnTo>
                  <a:pt x="1209919" y="592429"/>
                </a:lnTo>
                <a:lnTo>
                  <a:pt x="1216594" y="601002"/>
                </a:lnTo>
                <a:lnTo>
                  <a:pt x="1222633" y="609574"/>
                </a:lnTo>
                <a:lnTo>
                  <a:pt x="1228355" y="618782"/>
                </a:lnTo>
                <a:lnTo>
                  <a:pt x="1233758" y="627989"/>
                </a:lnTo>
                <a:lnTo>
                  <a:pt x="1238844" y="637832"/>
                </a:lnTo>
                <a:lnTo>
                  <a:pt x="1242976" y="647674"/>
                </a:lnTo>
                <a:lnTo>
                  <a:pt x="1247108" y="658469"/>
                </a:lnTo>
                <a:lnTo>
                  <a:pt x="1250287" y="668947"/>
                </a:lnTo>
                <a:lnTo>
                  <a:pt x="1253465" y="680059"/>
                </a:lnTo>
                <a:lnTo>
                  <a:pt x="1256326" y="691172"/>
                </a:lnTo>
                <a:lnTo>
                  <a:pt x="1258233" y="702919"/>
                </a:lnTo>
                <a:lnTo>
                  <a:pt x="1482324" y="675297"/>
                </a:lnTo>
                <a:lnTo>
                  <a:pt x="1479464" y="660692"/>
                </a:lnTo>
                <a:lnTo>
                  <a:pt x="1475967" y="646087"/>
                </a:lnTo>
                <a:lnTo>
                  <a:pt x="1472789" y="632434"/>
                </a:lnTo>
                <a:lnTo>
                  <a:pt x="1469292" y="618782"/>
                </a:lnTo>
                <a:lnTo>
                  <a:pt x="1465160" y="605764"/>
                </a:lnTo>
                <a:lnTo>
                  <a:pt x="1461028" y="592747"/>
                </a:lnTo>
                <a:lnTo>
                  <a:pt x="1456260" y="580364"/>
                </a:lnTo>
                <a:lnTo>
                  <a:pt x="1451810" y="568299"/>
                </a:lnTo>
                <a:lnTo>
                  <a:pt x="1446406" y="556552"/>
                </a:lnTo>
                <a:lnTo>
                  <a:pt x="1441321" y="545439"/>
                </a:lnTo>
                <a:lnTo>
                  <a:pt x="1435599" y="534644"/>
                </a:lnTo>
                <a:lnTo>
                  <a:pt x="1429560" y="523532"/>
                </a:lnTo>
                <a:lnTo>
                  <a:pt x="1423838" y="513689"/>
                </a:lnTo>
                <a:lnTo>
                  <a:pt x="1417163" y="503847"/>
                </a:lnTo>
                <a:lnTo>
                  <a:pt x="1410488" y="494322"/>
                </a:lnTo>
                <a:lnTo>
                  <a:pt x="1403177" y="485432"/>
                </a:lnTo>
                <a:lnTo>
                  <a:pt x="1395867" y="476542"/>
                </a:lnTo>
                <a:lnTo>
                  <a:pt x="1388238" y="467969"/>
                </a:lnTo>
                <a:lnTo>
                  <a:pt x="1379974" y="459714"/>
                </a:lnTo>
                <a:lnTo>
                  <a:pt x="1371074" y="451459"/>
                </a:lnTo>
                <a:lnTo>
                  <a:pt x="1361538" y="443522"/>
                </a:lnTo>
                <a:lnTo>
                  <a:pt x="1351366" y="435902"/>
                </a:lnTo>
                <a:lnTo>
                  <a:pt x="1341195" y="428599"/>
                </a:lnTo>
                <a:lnTo>
                  <a:pt x="1330388" y="421614"/>
                </a:lnTo>
                <a:lnTo>
                  <a:pt x="1319262" y="414629"/>
                </a:lnTo>
                <a:lnTo>
                  <a:pt x="1307184" y="407962"/>
                </a:lnTo>
                <a:lnTo>
                  <a:pt x="1294787" y="401294"/>
                </a:lnTo>
                <a:lnTo>
                  <a:pt x="1282073" y="395262"/>
                </a:lnTo>
                <a:lnTo>
                  <a:pt x="1268723" y="389229"/>
                </a:lnTo>
                <a:lnTo>
                  <a:pt x="1254737" y="383197"/>
                </a:lnTo>
                <a:lnTo>
                  <a:pt x="1240751" y="378117"/>
                </a:lnTo>
                <a:lnTo>
                  <a:pt x="1225812" y="372402"/>
                </a:lnTo>
                <a:lnTo>
                  <a:pt x="1207058" y="366369"/>
                </a:lnTo>
                <a:lnTo>
                  <a:pt x="1187986" y="360972"/>
                </a:lnTo>
                <a:lnTo>
                  <a:pt x="1168279" y="355574"/>
                </a:lnTo>
                <a:lnTo>
                  <a:pt x="1147936" y="351129"/>
                </a:lnTo>
                <a:lnTo>
                  <a:pt x="1127593" y="346684"/>
                </a:lnTo>
                <a:lnTo>
                  <a:pt x="1106614" y="343192"/>
                </a:lnTo>
                <a:lnTo>
                  <a:pt x="1085000" y="339699"/>
                </a:lnTo>
                <a:lnTo>
                  <a:pt x="1063385" y="337159"/>
                </a:lnTo>
                <a:lnTo>
                  <a:pt x="1063385" y="217144"/>
                </a:lnTo>
                <a:close/>
                <a:moveTo>
                  <a:pt x="972000" y="0"/>
                </a:moveTo>
                <a:cubicBezTo>
                  <a:pt x="1508821" y="0"/>
                  <a:pt x="1944000" y="435179"/>
                  <a:pt x="1944000" y="972000"/>
                </a:cubicBezTo>
                <a:cubicBezTo>
                  <a:pt x="1944000" y="1508821"/>
                  <a:pt x="1508821" y="1944000"/>
                  <a:pt x="972000" y="1944000"/>
                </a:cubicBezTo>
                <a:cubicBezTo>
                  <a:pt x="435179" y="1944000"/>
                  <a:pt x="0" y="1508821"/>
                  <a:pt x="0" y="972000"/>
                </a:cubicBezTo>
                <a:cubicBezTo>
                  <a:pt x="0" y="435179"/>
                  <a:pt x="435179" y="0"/>
                  <a:pt x="972000" y="0"/>
                </a:cubicBezTo>
                <a:close/>
              </a:path>
            </a:pathLst>
          </a:custGeom>
          <a:solidFill>
            <a:srgbClr val="7AC5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defRPr/>
            </a:pPr>
            <a:endParaRPr lang="zh-CN" altLang="en-US" sz="2078" dirty="0">
              <a:solidFill>
                <a:schemeClr val="tx1">
                  <a:lumMod val="65000"/>
                  <a:lumOff val="35000"/>
                </a:schemeClr>
              </a:solidFill>
              <a:ea typeface="微软雅黑" pitchFamily="34" charset="-122"/>
            </a:endParaRPr>
          </a:p>
        </p:txBody>
      </p:sp>
    </p:spTree>
    <p:extLst>
      <p:ext uri="{BB962C8B-B14F-4D97-AF65-F5344CB8AC3E}">
        <p14:creationId xmlns:p14="http://schemas.microsoft.com/office/powerpoint/2010/main" val="364980013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 presetClass="entr" presetSubtype="8" fill="hold" nodeType="afterEffect" p14:presetBounceEnd="44000">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14:bounceEnd="44000">
                                          <p:cBhvr additive="base">
                                            <p:cTn id="14" dur="500" fill="hold"/>
                                            <p:tgtEl>
                                              <p:spTgt spid="25"/>
                                            </p:tgtEl>
                                            <p:attrNameLst>
                                              <p:attrName>ppt_x</p:attrName>
                                            </p:attrNameLst>
                                          </p:cBhvr>
                                          <p:tavLst>
                                            <p:tav tm="0">
                                              <p:val>
                                                <p:strVal val="0-#ppt_w/2"/>
                                              </p:val>
                                            </p:tav>
                                            <p:tav tm="100000">
                                              <p:val>
                                                <p:strVal val="#ppt_x"/>
                                              </p:val>
                                            </p:tav>
                                          </p:tavLst>
                                        </p:anim>
                                        <p:anim calcmode="lin" valueType="num" p14:bounceEnd="44000">
                                          <p:cBhvr additive="base">
                                            <p:cTn id="15" dur="500" fill="hold"/>
                                            <p:tgtEl>
                                              <p:spTgt spid="25"/>
                                            </p:tgtEl>
                                            <p:attrNameLst>
                                              <p:attrName>ppt_y</p:attrName>
                                            </p:attrNameLst>
                                          </p:cBhvr>
                                          <p:tavLst>
                                            <p:tav tm="0">
                                              <p:val>
                                                <p:strVal val="#ppt_y"/>
                                              </p:val>
                                            </p:tav>
                                            <p:tav tm="100000">
                                              <p:val>
                                                <p:strVal val="#ppt_y"/>
                                              </p:val>
                                            </p:tav>
                                          </p:tavLst>
                                        </p:anim>
                                      </p:childTnLst>
                                    </p:cTn>
                                  </p:par>
                                  <p:par>
                                    <p:cTn id="16" presetID="12" presetClass="entr" presetSubtype="8" fill="hold" grpId="0" nodeType="withEffect">
                                      <p:stCondLst>
                                        <p:cond delay="20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300"/>
                                            <p:tgtEl>
                                              <p:spTgt spid="29"/>
                                            </p:tgtEl>
                                            <p:attrNameLst>
                                              <p:attrName>ppt_x</p:attrName>
                                            </p:attrNameLst>
                                          </p:cBhvr>
                                          <p:tavLst>
                                            <p:tav tm="0">
                                              <p:val>
                                                <p:strVal val="#ppt_x-#ppt_w*1.125000"/>
                                              </p:val>
                                            </p:tav>
                                            <p:tav tm="100000">
                                              <p:val>
                                                <p:strVal val="#ppt_x"/>
                                              </p:val>
                                            </p:tav>
                                          </p:tavLst>
                                        </p:anim>
                                        <p:animEffect transition="in" filter="wipe(right)">
                                          <p:cBhvr>
                                            <p:cTn id="19" dur="300"/>
                                            <p:tgtEl>
                                              <p:spTgt spid="29"/>
                                            </p:tgtEl>
                                          </p:cBhvr>
                                        </p:animEffect>
                                      </p:childTnLst>
                                    </p:cTn>
                                  </p:par>
                                  <p:par>
                                    <p:cTn id="20" presetID="12" presetClass="entr" presetSubtype="8" fill="hold" grpId="0" nodeType="withEffect">
                                      <p:stCondLst>
                                        <p:cond delay="20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300"/>
                                            <p:tgtEl>
                                              <p:spTgt spid="22"/>
                                            </p:tgtEl>
                                            <p:attrNameLst>
                                              <p:attrName>ppt_x</p:attrName>
                                            </p:attrNameLst>
                                          </p:cBhvr>
                                          <p:tavLst>
                                            <p:tav tm="0">
                                              <p:val>
                                                <p:strVal val="#ppt_x-#ppt_w*1.125000"/>
                                              </p:val>
                                            </p:tav>
                                            <p:tav tm="100000">
                                              <p:val>
                                                <p:strVal val="#ppt_x"/>
                                              </p:val>
                                            </p:tav>
                                          </p:tavLst>
                                        </p:anim>
                                        <p:animEffect transition="in" filter="wipe(right)">
                                          <p:cBhvr>
                                            <p:cTn id="23" dur="300"/>
                                            <p:tgtEl>
                                              <p:spTgt spid="22"/>
                                            </p:tgtEl>
                                          </p:cBhvr>
                                        </p:animEffect>
                                      </p:childTnLst>
                                    </p:cTn>
                                  </p:par>
                                </p:childTnLst>
                              </p:cTn>
                            </p:par>
                            <p:par>
                              <p:cTn id="24" fill="hold">
                                <p:stCondLst>
                                  <p:cond delay="1280"/>
                                </p:stCondLst>
                                <p:childTnLst>
                                  <p:par>
                                    <p:cTn id="25" presetID="2" presetClass="entr" presetSubtype="2" fill="hold" grpId="0" nodeType="afterEffect" p14:presetBounceEnd="44000">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14:bounceEnd="44000">
                                          <p:cBhvr additive="base">
                                            <p:cTn id="27" dur="500" fill="hold"/>
                                            <p:tgtEl>
                                              <p:spTgt spid="24"/>
                                            </p:tgtEl>
                                            <p:attrNameLst>
                                              <p:attrName>ppt_x</p:attrName>
                                            </p:attrNameLst>
                                          </p:cBhvr>
                                          <p:tavLst>
                                            <p:tav tm="0">
                                              <p:val>
                                                <p:strVal val="1+#ppt_w/2"/>
                                              </p:val>
                                            </p:tav>
                                            <p:tav tm="100000">
                                              <p:val>
                                                <p:strVal val="#ppt_x"/>
                                              </p:val>
                                            </p:tav>
                                          </p:tavLst>
                                        </p:anim>
                                        <p:anim calcmode="lin" valueType="num" p14:bounceEnd="44000">
                                          <p:cBhvr additive="base">
                                            <p:cTn id="28" dur="500" fill="hold"/>
                                            <p:tgtEl>
                                              <p:spTgt spid="24"/>
                                            </p:tgtEl>
                                            <p:attrNameLst>
                                              <p:attrName>ppt_y</p:attrName>
                                            </p:attrNameLst>
                                          </p:cBhvr>
                                          <p:tavLst>
                                            <p:tav tm="0">
                                              <p:val>
                                                <p:strVal val="#ppt_y"/>
                                              </p:val>
                                            </p:tav>
                                            <p:tav tm="100000">
                                              <p:val>
                                                <p:strVal val="#ppt_y"/>
                                              </p:val>
                                            </p:tav>
                                          </p:tavLst>
                                        </p:anim>
                                      </p:childTnLst>
                                    </p:cTn>
                                  </p:par>
                                  <p:par>
                                    <p:cTn id="29" presetID="12" presetClass="entr" presetSubtype="2" fill="hold" grpId="0" nodeType="withEffect">
                                      <p:stCondLst>
                                        <p:cond delay="20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300"/>
                                            <p:tgtEl>
                                              <p:spTgt spid="23"/>
                                            </p:tgtEl>
                                            <p:attrNameLst>
                                              <p:attrName>ppt_x</p:attrName>
                                            </p:attrNameLst>
                                          </p:cBhvr>
                                          <p:tavLst>
                                            <p:tav tm="0">
                                              <p:val>
                                                <p:strVal val="#ppt_x+#ppt_w*1.125000"/>
                                              </p:val>
                                            </p:tav>
                                            <p:tav tm="100000">
                                              <p:val>
                                                <p:strVal val="#ppt_x"/>
                                              </p:val>
                                            </p:tav>
                                          </p:tavLst>
                                        </p:anim>
                                        <p:animEffect transition="in" filter="wipe(left)">
                                          <p:cBhvr>
                                            <p:cTn id="32" dur="300"/>
                                            <p:tgtEl>
                                              <p:spTgt spid="23"/>
                                            </p:tgtEl>
                                          </p:cBhvr>
                                        </p:animEffect>
                                      </p:childTnLst>
                                    </p:cTn>
                                  </p:par>
                                  <p:par>
                                    <p:cTn id="33" presetID="12" presetClass="entr" presetSubtype="2" fill="hold" grpId="0" nodeType="withEffect">
                                      <p:stCondLst>
                                        <p:cond delay="20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300"/>
                                            <p:tgtEl>
                                              <p:spTgt spid="28"/>
                                            </p:tgtEl>
                                            <p:attrNameLst>
                                              <p:attrName>ppt_x</p:attrName>
                                            </p:attrNameLst>
                                          </p:cBhvr>
                                          <p:tavLst>
                                            <p:tav tm="0">
                                              <p:val>
                                                <p:strVal val="#ppt_x+#ppt_w*1.125000"/>
                                              </p:val>
                                            </p:tav>
                                            <p:tav tm="100000">
                                              <p:val>
                                                <p:strVal val="#ppt_x"/>
                                              </p:val>
                                            </p:tav>
                                          </p:tavLst>
                                        </p:anim>
                                        <p:animEffect transition="in" filter="wipe(left)">
                                          <p:cBhvr>
                                            <p:cTn id="36" dur="300"/>
                                            <p:tgtEl>
                                              <p:spTgt spid="28"/>
                                            </p:tgtEl>
                                          </p:cBhvr>
                                        </p:animEffect>
                                      </p:childTnLst>
                                    </p:cTn>
                                  </p:par>
                                </p:childTnLst>
                              </p:cTn>
                            </p:par>
                            <p:par>
                              <p:cTn id="37" fill="hold">
                                <p:stCondLst>
                                  <p:cond delay="1780"/>
                                </p:stCondLst>
                                <p:childTnLst>
                                  <p:par>
                                    <p:cTn id="38" presetID="2" presetClass="entr" presetSubtype="8" fill="hold" grpId="0" nodeType="afterEffect" p14:presetBounceEnd="44000">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14:bounceEnd="44000">
                                          <p:cBhvr additive="base">
                                            <p:cTn id="40" dur="500" fill="hold"/>
                                            <p:tgtEl>
                                              <p:spTgt spid="9"/>
                                            </p:tgtEl>
                                            <p:attrNameLst>
                                              <p:attrName>ppt_x</p:attrName>
                                            </p:attrNameLst>
                                          </p:cBhvr>
                                          <p:tavLst>
                                            <p:tav tm="0">
                                              <p:val>
                                                <p:strVal val="0-#ppt_w/2"/>
                                              </p:val>
                                            </p:tav>
                                            <p:tav tm="100000">
                                              <p:val>
                                                <p:strVal val="#ppt_x"/>
                                              </p:val>
                                            </p:tav>
                                          </p:tavLst>
                                        </p:anim>
                                        <p:anim calcmode="lin" valueType="num" p14:bounceEnd="44000">
                                          <p:cBhvr additive="base">
                                            <p:cTn id="41" dur="500" fill="hold"/>
                                            <p:tgtEl>
                                              <p:spTgt spid="9"/>
                                            </p:tgtEl>
                                            <p:attrNameLst>
                                              <p:attrName>ppt_y</p:attrName>
                                            </p:attrNameLst>
                                          </p:cBhvr>
                                          <p:tavLst>
                                            <p:tav tm="0">
                                              <p:val>
                                                <p:strVal val="#ppt_y"/>
                                              </p:val>
                                            </p:tav>
                                            <p:tav tm="100000">
                                              <p:val>
                                                <p:strVal val="#ppt_y"/>
                                              </p:val>
                                            </p:tav>
                                          </p:tavLst>
                                        </p:anim>
                                      </p:childTnLst>
                                    </p:cTn>
                                  </p:par>
                                  <p:par>
                                    <p:cTn id="42" presetID="12" presetClass="entr" presetSubtype="8" fill="hold" grpId="0" nodeType="withEffect">
                                      <p:stCondLst>
                                        <p:cond delay="20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300"/>
                                            <p:tgtEl>
                                              <p:spTgt spid="5"/>
                                            </p:tgtEl>
                                            <p:attrNameLst>
                                              <p:attrName>ppt_x</p:attrName>
                                            </p:attrNameLst>
                                          </p:cBhvr>
                                          <p:tavLst>
                                            <p:tav tm="0">
                                              <p:val>
                                                <p:strVal val="#ppt_x-#ppt_w*1.125000"/>
                                              </p:val>
                                            </p:tav>
                                            <p:tav tm="100000">
                                              <p:val>
                                                <p:strVal val="#ppt_x"/>
                                              </p:val>
                                            </p:tav>
                                          </p:tavLst>
                                        </p:anim>
                                        <p:animEffect transition="in" filter="wipe(right)">
                                          <p:cBhvr>
                                            <p:cTn id="45" dur="300"/>
                                            <p:tgtEl>
                                              <p:spTgt spid="5"/>
                                            </p:tgtEl>
                                          </p:cBhvr>
                                        </p:animEffect>
                                      </p:childTnLst>
                                    </p:cTn>
                                  </p:par>
                                  <p:par>
                                    <p:cTn id="46" presetID="12" presetClass="entr" presetSubtype="8" fill="hold" grpId="0" nodeType="withEffect">
                                      <p:stCondLst>
                                        <p:cond delay="20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300"/>
                                            <p:tgtEl>
                                              <p:spTgt spid="18"/>
                                            </p:tgtEl>
                                            <p:attrNameLst>
                                              <p:attrName>ppt_x</p:attrName>
                                            </p:attrNameLst>
                                          </p:cBhvr>
                                          <p:tavLst>
                                            <p:tav tm="0">
                                              <p:val>
                                                <p:strVal val="#ppt_x-#ppt_w*1.125000"/>
                                              </p:val>
                                            </p:tav>
                                            <p:tav tm="100000">
                                              <p:val>
                                                <p:strVal val="#ppt_x"/>
                                              </p:val>
                                            </p:tav>
                                          </p:tavLst>
                                        </p:anim>
                                        <p:animEffect transition="in" filter="wipe(right)">
                                          <p:cBhvr>
                                            <p:cTn id="49" dur="300"/>
                                            <p:tgtEl>
                                              <p:spTgt spid="18"/>
                                            </p:tgtEl>
                                          </p:cBhvr>
                                        </p:animEffect>
                                      </p:childTnLst>
                                    </p:cTn>
                                  </p:par>
                                </p:childTnLst>
                              </p:cTn>
                            </p:par>
                            <p:par>
                              <p:cTn id="50" fill="hold">
                                <p:stCondLst>
                                  <p:cond delay="2280"/>
                                </p:stCondLst>
                                <p:childTnLst>
                                  <p:par>
                                    <p:cTn id="51" presetID="2" presetClass="entr" presetSubtype="2" fill="hold" nodeType="afterEffect" p14:presetBounceEnd="44000">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14:bounceEnd="44000">
                                          <p:cBhvr additive="base">
                                            <p:cTn id="53" dur="500" fill="hold"/>
                                            <p:tgtEl>
                                              <p:spTgt spid="10"/>
                                            </p:tgtEl>
                                            <p:attrNameLst>
                                              <p:attrName>ppt_x</p:attrName>
                                            </p:attrNameLst>
                                          </p:cBhvr>
                                          <p:tavLst>
                                            <p:tav tm="0">
                                              <p:val>
                                                <p:strVal val="1+#ppt_w/2"/>
                                              </p:val>
                                            </p:tav>
                                            <p:tav tm="100000">
                                              <p:val>
                                                <p:strVal val="#ppt_x"/>
                                              </p:val>
                                            </p:tav>
                                          </p:tavLst>
                                        </p:anim>
                                        <p:anim calcmode="lin" valueType="num" p14:bounceEnd="44000">
                                          <p:cBhvr additive="base">
                                            <p:cTn id="54" dur="500" fill="hold"/>
                                            <p:tgtEl>
                                              <p:spTgt spid="10"/>
                                            </p:tgtEl>
                                            <p:attrNameLst>
                                              <p:attrName>ppt_y</p:attrName>
                                            </p:attrNameLst>
                                          </p:cBhvr>
                                          <p:tavLst>
                                            <p:tav tm="0">
                                              <p:val>
                                                <p:strVal val="#ppt_y"/>
                                              </p:val>
                                            </p:tav>
                                            <p:tav tm="100000">
                                              <p:val>
                                                <p:strVal val="#ppt_y"/>
                                              </p:val>
                                            </p:tav>
                                          </p:tavLst>
                                        </p:anim>
                                      </p:childTnLst>
                                    </p:cTn>
                                  </p:par>
                                  <p:par>
                                    <p:cTn id="55" presetID="12" presetClass="entr" presetSubtype="2" fill="hold" grpId="0" nodeType="withEffect">
                                      <p:stCondLst>
                                        <p:cond delay="20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300"/>
                                            <p:tgtEl>
                                              <p:spTgt spid="7"/>
                                            </p:tgtEl>
                                            <p:attrNameLst>
                                              <p:attrName>ppt_x</p:attrName>
                                            </p:attrNameLst>
                                          </p:cBhvr>
                                          <p:tavLst>
                                            <p:tav tm="0">
                                              <p:val>
                                                <p:strVal val="#ppt_x+#ppt_w*1.125000"/>
                                              </p:val>
                                            </p:tav>
                                            <p:tav tm="100000">
                                              <p:val>
                                                <p:strVal val="#ppt_x"/>
                                              </p:val>
                                            </p:tav>
                                          </p:tavLst>
                                        </p:anim>
                                        <p:animEffect transition="in" filter="wipe(left)">
                                          <p:cBhvr>
                                            <p:cTn id="58" dur="300"/>
                                            <p:tgtEl>
                                              <p:spTgt spid="7"/>
                                            </p:tgtEl>
                                          </p:cBhvr>
                                        </p:animEffect>
                                      </p:childTnLst>
                                    </p:cTn>
                                  </p:par>
                                  <p:par>
                                    <p:cTn id="59" presetID="12" presetClass="entr" presetSubtype="2" fill="hold" grpId="0" nodeType="withEffect">
                                      <p:stCondLst>
                                        <p:cond delay="200"/>
                                      </p:stCondLst>
                                      <p:childTnLst>
                                        <p:set>
                                          <p:cBhvr>
                                            <p:cTn id="60" dur="1" fill="hold">
                                              <p:stCondLst>
                                                <p:cond delay="0"/>
                                              </p:stCondLst>
                                            </p:cTn>
                                            <p:tgtEl>
                                              <p:spTgt spid="21"/>
                                            </p:tgtEl>
                                            <p:attrNameLst>
                                              <p:attrName>style.visibility</p:attrName>
                                            </p:attrNameLst>
                                          </p:cBhvr>
                                          <p:to>
                                            <p:strVal val="visible"/>
                                          </p:to>
                                        </p:set>
                                        <p:anim calcmode="lin" valueType="num">
                                          <p:cBhvr additive="base">
                                            <p:cTn id="61" dur="300"/>
                                            <p:tgtEl>
                                              <p:spTgt spid="21"/>
                                            </p:tgtEl>
                                            <p:attrNameLst>
                                              <p:attrName>ppt_x</p:attrName>
                                            </p:attrNameLst>
                                          </p:cBhvr>
                                          <p:tavLst>
                                            <p:tav tm="0">
                                              <p:val>
                                                <p:strVal val="#ppt_x+#ppt_w*1.125000"/>
                                              </p:val>
                                            </p:tav>
                                            <p:tav tm="100000">
                                              <p:val>
                                                <p:strVal val="#ppt_x"/>
                                              </p:val>
                                            </p:tav>
                                          </p:tavLst>
                                        </p:anim>
                                        <p:animEffect transition="in" filter="wipe(left)">
                                          <p:cBhvr>
                                            <p:cTn id="62" dur="300"/>
                                            <p:tgtEl>
                                              <p:spTgt spid="21"/>
                                            </p:tgtEl>
                                          </p:cBhvr>
                                        </p:animEffect>
                                      </p:childTnLst>
                                    </p:cTn>
                                  </p:par>
                                </p:childTnLst>
                              </p:cTn>
                            </p:par>
                            <p:par>
                              <p:cTn id="63" fill="hold">
                                <p:stCondLst>
                                  <p:cond delay="2780"/>
                                </p:stCondLst>
                                <p:childTnLst>
                                  <p:par>
                                    <p:cTn id="64" presetID="2" presetClass="entr" presetSubtype="8" fill="hold" nodeType="afterEffect" p14:presetBounceEnd="44000">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14:bounceEnd="44000">
                                          <p:cBhvr additive="base">
                                            <p:cTn id="66" dur="500" fill="hold"/>
                                            <p:tgtEl>
                                              <p:spTgt spid="14"/>
                                            </p:tgtEl>
                                            <p:attrNameLst>
                                              <p:attrName>ppt_x</p:attrName>
                                            </p:attrNameLst>
                                          </p:cBhvr>
                                          <p:tavLst>
                                            <p:tav tm="0">
                                              <p:val>
                                                <p:strVal val="0-#ppt_w/2"/>
                                              </p:val>
                                            </p:tav>
                                            <p:tav tm="100000">
                                              <p:val>
                                                <p:strVal val="#ppt_x"/>
                                              </p:val>
                                            </p:tav>
                                          </p:tavLst>
                                        </p:anim>
                                        <p:anim calcmode="lin" valueType="num" p14:bounceEnd="44000">
                                          <p:cBhvr additive="base">
                                            <p:cTn id="67" dur="500" fill="hold"/>
                                            <p:tgtEl>
                                              <p:spTgt spid="14"/>
                                            </p:tgtEl>
                                            <p:attrNameLst>
                                              <p:attrName>ppt_y</p:attrName>
                                            </p:attrNameLst>
                                          </p:cBhvr>
                                          <p:tavLst>
                                            <p:tav tm="0">
                                              <p:val>
                                                <p:strVal val="#ppt_y"/>
                                              </p:val>
                                            </p:tav>
                                            <p:tav tm="100000">
                                              <p:val>
                                                <p:strVal val="#ppt_y"/>
                                              </p:val>
                                            </p:tav>
                                          </p:tavLst>
                                        </p:anim>
                                      </p:childTnLst>
                                    </p:cTn>
                                  </p:par>
                                  <p:par>
                                    <p:cTn id="68" presetID="12" presetClass="entr" presetSubtype="8" fill="hold" grpId="0" nodeType="withEffect">
                                      <p:stCondLst>
                                        <p:cond delay="20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300"/>
                                            <p:tgtEl>
                                              <p:spTgt spid="20"/>
                                            </p:tgtEl>
                                            <p:attrNameLst>
                                              <p:attrName>ppt_x</p:attrName>
                                            </p:attrNameLst>
                                          </p:cBhvr>
                                          <p:tavLst>
                                            <p:tav tm="0">
                                              <p:val>
                                                <p:strVal val="#ppt_x-#ppt_w*1.125000"/>
                                              </p:val>
                                            </p:tav>
                                            <p:tav tm="100000">
                                              <p:val>
                                                <p:strVal val="#ppt_x"/>
                                              </p:val>
                                            </p:tav>
                                          </p:tavLst>
                                        </p:anim>
                                        <p:animEffect transition="in" filter="wipe(right)">
                                          <p:cBhvr>
                                            <p:cTn id="71" dur="300"/>
                                            <p:tgtEl>
                                              <p:spTgt spid="20"/>
                                            </p:tgtEl>
                                          </p:cBhvr>
                                        </p:animEffect>
                                      </p:childTnLst>
                                    </p:cTn>
                                  </p:par>
                                  <p:par>
                                    <p:cTn id="72" presetID="12" presetClass="entr" presetSubtype="8" fill="hold" grpId="0" nodeType="withEffect">
                                      <p:stCondLst>
                                        <p:cond delay="200"/>
                                      </p:stCondLst>
                                      <p:childTnLst>
                                        <p:set>
                                          <p:cBhvr>
                                            <p:cTn id="73" dur="1" fill="hold">
                                              <p:stCondLst>
                                                <p:cond delay="0"/>
                                              </p:stCondLst>
                                            </p:cTn>
                                            <p:tgtEl>
                                              <p:spTgt spid="6"/>
                                            </p:tgtEl>
                                            <p:attrNameLst>
                                              <p:attrName>style.visibility</p:attrName>
                                            </p:attrNameLst>
                                          </p:cBhvr>
                                          <p:to>
                                            <p:strVal val="visible"/>
                                          </p:to>
                                        </p:set>
                                        <p:anim calcmode="lin" valueType="num">
                                          <p:cBhvr additive="base">
                                            <p:cTn id="74" dur="300"/>
                                            <p:tgtEl>
                                              <p:spTgt spid="6"/>
                                            </p:tgtEl>
                                            <p:attrNameLst>
                                              <p:attrName>ppt_x</p:attrName>
                                            </p:attrNameLst>
                                          </p:cBhvr>
                                          <p:tavLst>
                                            <p:tav tm="0">
                                              <p:val>
                                                <p:strVal val="#ppt_x-#ppt_w*1.125000"/>
                                              </p:val>
                                            </p:tav>
                                            <p:tav tm="100000">
                                              <p:val>
                                                <p:strVal val="#ppt_x"/>
                                              </p:val>
                                            </p:tav>
                                          </p:tavLst>
                                        </p:anim>
                                        <p:animEffect transition="in" filter="wipe(right)">
                                          <p:cBhvr>
                                            <p:cTn id="75" dur="300"/>
                                            <p:tgtEl>
                                              <p:spTgt spid="6"/>
                                            </p:tgtEl>
                                          </p:cBhvr>
                                        </p:animEffect>
                                      </p:childTnLst>
                                    </p:cTn>
                                  </p:par>
                                </p:childTnLst>
                              </p:cTn>
                            </p:par>
                            <p:par>
                              <p:cTn id="76" fill="hold">
                                <p:stCondLst>
                                  <p:cond delay="3280"/>
                                </p:stCondLst>
                                <p:childTnLst>
                                  <p:par>
                                    <p:cTn id="77" presetID="2" presetClass="entr" presetSubtype="2" fill="hold" grpId="0" nodeType="afterEffect" p14:presetBounceEnd="44000">
                                      <p:stCondLst>
                                        <p:cond delay="0"/>
                                      </p:stCondLst>
                                      <p:childTnLst>
                                        <p:set>
                                          <p:cBhvr>
                                            <p:cTn id="78" dur="1" fill="hold">
                                              <p:stCondLst>
                                                <p:cond delay="0"/>
                                              </p:stCondLst>
                                            </p:cTn>
                                            <p:tgtEl>
                                              <p:spTgt spid="13"/>
                                            </p:tgtEl>
                                            <p:attrNameLst>
                                              <p:attrName>style.visibility</p:attrName>
                                            </p:attrNameLst>
                                          </p:cBhvr>
                                          <p:to>
                                            <p:strVal val="visible"/>
                                          </p:to>
                                        </p:set>
                                        <p:anim calcmode="lin" valueType="num" p14:bounceEnd="44000">
                                          <p:cBhvr additive="base">
                                            <p:cTn id="79" dur="500" fill="hold"/>
                                            <p:tgtEl>
                                              <p:spTgt spid="13"/>
                                            </p:tgtEl>
                                            <p:attrNameLst>
                                              <p:attrName>ppt_x</p:attrName>
                                            </p:attrNameLst>
                                          </p:cBhvr>
                                          <p:tavLst>
                                            <p:tav tm="0">
                                              <p:val>
                                                <p:strVal val="1+#ppt_w/2"/>
                                              </p:val>
                                            </p:tav>
                                            <p:tav tm="100000">
                                              <p:val>
                                                <p:strVal val="#ppt_x"/>
                                              </p:val>
                                            </p:tav>
                                          </p:tavLst>
                                        </p:anim>
                                        <p:anim calcmode="lin" valueType="num" p14:bounceEnd="44000">
                                          <p:cBhvr additive="base">
                                            <p:cTn id="80" dur="500" fill="hold"/>
                                            <p:tgtEl>
                                              <p:spTgt spid="13"/>
                                            </p:tgtEl>
                                            <p:attrNameLst>
                                              <p:attrName>ppt_y</p:attrName>
                                            </p:attrNameLst>
                                          </p:cBhvr>
                                          <p:tavLst>
                                            <p:tav tm="0">
                                              <p:val>
                                                <p:strVal val="#ppt_y"/>
                                              </p:val>
                                            </p:tav>
                                            <p:tav tm="100000">
                                              <p:val>
                                                <p:strVal val="#ppt_y"/>
                                              </p:val>
                                            </p:tav>
                                          </p:tavLst>
                                        </p:anim>
                                      </p:childTnLst>
                                    </p:cTn>
                                  </p:par>
                                  <p:par>
                                    <p:cTn id="81" presetID="12" presetClass="entr" presetSubtype="2" fill="hold" grpId="0" nodeType="withEffect">
                                      <p:stCondLst>
                                        <p:cond delay="200"/>
                                      </p:stCondLst>
                                      <p:childTnLst>
                                        <p:set>
                                          <p:cBhvr>
                                            <p:cTn id="82" dur="1" fill="hold">
                                              <p:stCondLst>
                                                <p:cond delay="0"/>
                                              </p:stCondLst>
                                            </p:cTn>
                                            <p:tgtEl>
                                              <p:spTgt spid="8"/>
                                            </p:tgtEl>
                                            <p:attrNameLst>
                                              <p:attrName>style.visibility</p:attrName>
                                            </p:attrNameLst>
                                          </p:cBhvr>
                                          <p:to>
                                            <p:strVal val="visible"/>
                                          </p:to>
                                        </p:set>
                                        <p:anim calcmode="lin" valueType="num">
                                          <p:cBhvr additive="base">
                                            <p:cTn id="83" dur="300"/>
                                            <p:tgtEl>
                                              <p:spTgt spid="8"/>
                                            </p:tgtEl>
                                            <p:attrNameLst>
                                              <p:attrName>ppt_x</p:attrName>
                                            </p:attrNameLst>
                                          </p:cBhvr>
                                          <p:tavLst>
                                            <p:tav tm="0">
                                              <p:val>
                                                <p:strVal val="#ppt_x+#ppt_w*1.125000"/>
                                              </p:val>
                                            </p:tav>
                                            <p:tav tm="100000">
                                              <p:val>
                                                <p:strVal val="#ppt_x"/>
                                              </p:val>
                                            </p:tav>
                                          </p:tavLst>
                                        </p:anim>
                                        <p:animEffect transition="in" filter="wipe(left)">
                                          <p:cBhvr>
                                            <p:cTn id="84" dur="300"/>
                                            <p:tgtEl>
                                              <p:spTgt spid="8"/>
                                            </p:tgtEl>
                                          </p:cBhvr>
                                        </p:animEffect>
                                      </p:childTnLst>
                                    </p:cTn>
                                  </p:par>
                                  <p:par>
                                    <p:cTn id="85" presetID="12" presetClass="entr" presetSubtype="2" fill="hold" grpId="0" nodeType="withEffect">
                                      <p:stCondLst>
                                        <p:cond delay="200"/>
                                      </p:stCondLst>
                                      <p:childTnLst>
                                        <p:set>
                                          <p:cBhvr>
                                            <p:cTn id="86" dur="1" fill="hold">
                                              <p:stCondLst>
                                                <p:cond delay="0"/>
                                              </p:stCondLst>
                                            </p:cTn>
                                            <p:tgtEl>
                                              <p:spTgt spid="17"/>
                                            </p:tgtEl>
                                            <p:attrNameLst>
                                              <p:attrName>style.visibility</p:attrName>
                                            </p:attrNameLst>
                                          </p:cBhvr>
                                          <p:to>
                                            <p:strVal val="visible"/>
                                          </p:to>
                                        </p:set>
                                        <p:anim calcmode="lin" valueType="num">
                                          <p:cBhvr additive="base">
                                            <p:cTn id="87" dur="300"/>
                                            <p:tgtEl>
                                              <p:spTgt spid="17"/>
                                            </p:tgtEl>
                                            <p:attrNameLst>
                                              <p:attrName>ppt_x</p:attrName>
                                            </p:attrNameLst>
                                          </p:cBhvr>
                                          <p:tavLst>
                                            <p:tav tm="0">
                                              <p:val>
                                                <p:strVal val="#ppt_x+#ppt_w*1.125000"/>
                                              </p:val>
                                            </p:tav>
                                            <p:tav tm="100000">
                                              <p:val>
                                                <p:strVal val="#ppt_x"/>
                                              </p:val>
                                            </p:tav>
                                          </p:tavLst>
                                        </p:anim>
                                        <p:animEffect transition="in" filter="wipe(left)">
                                          <p:cBhvr>
                                            <p:cTn id="88" dur="300"/>
                                            <p:tgtEl>
                                              <p:spTgt spid="17"/>
                                            </p:tgtEl>
                                          </p:cBhvr>
                                        </p:animEffect>
                                      </p:childTnLst>
                                    </p:cTn>
                                  </p:par>
                                </p:childTnLst>
                              </p:cTn>
                            </p:par>
                            <p:par>
                              <p:cTn id="89" fill="hold">
                                <p:stCondLst>
                                  <p:cond delay="3780"/>
                                </p:stCondLst>
                                <p:childTnLst>
                                  <p:par>
                                    <p:cTn id="90" presetID="53" presetClass="entr" presetSubtype="528"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p:cTn id="92" dur="500" fill="hold"/>
                                            <p:tgtEl>
                                              <p:spTgt spid="33"/>
                                            </p:tgtEl>
                                            <p:attrNameLst>
                                              <p:attrName>ppt_w</p:attrName>
                                            </p:attrNameLst>
                                          </p:cBhvr>
                                          <p:tavLst>
                                            <p:tav tm="0">
                                              <p:val>
                                                <p:fltVal val="0"/>
                                              </p:val>
                                            </p:tav>
                                            <p:tav tm="100000">
                                              <p:val>
                                                <p:strVal val="#ppt_w"/>
                                              </p:val>
                                            </p:tav>
                                          </p:tavLst>
                                        </p:anim>
                                        <p:anim calcmode="lin" valueType="num">
                                          <p:cBhvr>
                                            <p:cTn id="93" dur="500" fill="hold"/>
                                            <p:tgtEl>
                                              <p:spTgt spid="33"/>
                                            </p:tgtEl>
                                            <p:attrNameLst>
                                              <p:attrName>ppt_h</p:attrName>
                                            </p:attrNameLst>
                                          </p:cBhvr>
                                          <p:tavLst>
                                            <p:tav tm="0">
                                              <p:val>
                                                <p:fltVal val="0"/>
                                              </p:val>
                                            </p:tav>
                                            <p:tav tm="100000">
                                              <p:val>
                                                <p:strVal val="#ppt_h"/>
                                              </p:val>
                                            </p:tav>
                                          </p:tavLst>
                                        </p:anim>
                                        <p:animEffect transition="in" filter="fade">
                                          <p:cBhvr>
                                            <p:cTn id="94" dur="500"/>
                                            <p:tgtEl>
                                              <p:spTgt spid="33"/>
                                            </p:tgtEl>
                                          </p:cBhvr>
                                        </p:animEffect>
                                        <p:anim calcmode="lin" valueType="num">
                                          <p:cBhvr>
                                            <p:cTn id="95" dur="500" fill="hold"/>
                                            <p:tgtEl>
                                              <p:spTgt spid="33"/>
                                            </p:tgtEl>
                                            <p:attrNameLst>
                                              <p:attrName>ppt_x</p:attrName>
                                            </p:attrNameLst>
                                          </p:cBhvr>
                                          <p:tavLst>
                                            <p:tav tm="0">
                                              <p:val>
                                                <p:fltVal val="0.5"/>
                                              </p:val>
                                            </p:tav>
                                            <p:tav tm="100000">
                                              <p:val>
                                                <p:strVal val="#ppt_x"/>
                                              </p:val>
                                            </p:tav>
                                          </p:tavLst>
                                        </p:anim>
                                        <p:anim calcmode="lin" valueType="num">
                                          <p:cBhvr>
                                            <p:cTn id="96" dur="500" fill="hold"/>
                                            <p:tgtEl>
                                              <p:spTgt spid="33"/>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1000"/>
                                      </p:stCondLst>
                                      <p:childTnLst>
                                        <p:set>
                                          <p:cBhvr>
                                            <p:cTn id="98" dur="1" fill="hold">
                                              <p:stCondLst>
                                                <p:cond delay="0"/>
                                              </p:stCondLst>
                                            </p:cTn>
                                            <p:tgtEl>
                                              <p:spTgt spid="30"/>
                                            </p:tgtEl>
                                            <p:attrNameLst>
                                              <p:attrName>style.visibility</p:attrName>
                                            </p:attrNameLst>
                                          </p:cBhvr>
                                          <p:to>
                                            <p:strVal val="visible"/>
                                          </p:to>
                                        </p:set>
                                        <p:anim calcmode="lin" valueType="num">
                                          <p:cBhvr>
                                            <p:cTn id="99" dur="500" fill="hold"/>
                                            <p:tgtEl>
                                              <p:spTgt spid="30"/>
                                            </p:tgtEl>
                                            <p:attrNameLst>
                                              <p:attrName>ppt_w</p:attrName>
                                            </p:attrNameLst>
                                          </p:cBhvr>
                                          <p:tavLst>
                                            <p:tav tm="0">
                                              <p:val>
                                                <p:fltVal val="0"/>
                                              </p:val>
                                            </p:tav>
                                            <p:tav tm="100000">
                                              <p:val>
                                                <p:strVal val="#ppt_w"/>
                                              </p:val>
                                            </p:tav>
                                          </p:tavLst>
                                        </p:anim>
                                        <p:anim calcmode="lin" valueType="num">
                                          <p:cBhvr>
                                            <p:cTn id="100" dur="500" fill="hold"/>
                                            <p:tgtEl>
                                              <p:spTgt spid="30"/>
                                            </p:tgtEl>
                                            <p:attrNameLst>
                                              <p:attrName>ppt_h</p:attrName>
                                            </p:attrNameLst>
                                          </p:cBhvr>
                                          <p:tavLst>
                                            <p:tav tm="0">
                                              <p:val>
                                                <p:fltVal val="0"/>
                                              </p:val>
                                            </p:tav>
                                            <p:tav tm="100000">
                                              <p:val>
                                                <p:strVal val="#ppt_h"/>
                                              </p:val>
                                            </p:tav>
                                          </p:tavLst>
                                        </p:anim>
                                        <p:animEffect transition="in" filter="fade">
                                          <p:cBhvr>
                                            <p:cTn id="101" dur="500"/>
                                            <p:tgtEl>
                                              <p:spTgt spid="30"/>
                                            </p:tgtEl>
                                          </p:cBhvr>
                                        </p:animEffect>
                                        <p:anim calcmode="lin" valueType="num">
                                          <p:cBhvr>
                                            <p:cTn id="102" dur="500" fill="hold"/>
                                            <p:tgtEl>
                                              <p:spTgt spid="30"/>
                                            </p:tgtEl>
                                            <p:attrNameLst>
                                              <p:attrName>ppt_x</p:attrName>
                                            </p:attrNameLst>
                                          </p:cBhvr>
                                          <p:tavLst>
                                            <p:tav tm="0">
                                              <p:val>
                                                <p:fltVal val="0.5"/>
                                              </p:val>
                                            </p:tav>
                                            <p:tav tm="100000">
                                              <p:val>
                                                <p:strVal val="#ppt_x"/>
                                              </p:val>
                                            </p:tav>
                                          </p:tavLst>
                                        </p:anim>
                                        <p:anim calcmode="lin" valueType="num">
                                          <p:cBhvr>
                                            <p:cTn id="103" dur="500" fill="hold"/>
                                            <p:tgtEl>
                                              <p:spTgt spid="30"/>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800"/>
                                      </p:stCondLst>
                                      <p:childTnLst>
                                        <p:set>
                                          <p:cBhvr>
                                            <p:cTn id="105" dur="1" fill="hold">
                                              <p:stCondLst>
                                                <p:cond delay="0"/>
                                              </p:stCondLst>
                                            </p:cTn>
                                            <p:tgtEl>
                                              <p:spTgt spid="31"/>
                                            </p:tgtEl>
                                            <p:attrNameLst>
                                              <p:attrName>style.visibility</p:attrName>
                                            </p:attrNameLst>
                                          </p:cBhvr>
                                          <p:to>
                                            <p:strVal val="visible"/>
                                          </p:to>
                                        </p:set>
                                        <p:anim calcmode="lin" valueType="num">
                                          <p:cBhvr>
                                            <p:cTn id="106" dur="500" fill="hold"/>
                                            <p:tgtEl>
                                              <p:spTgt spid="31"/>
                                            </p:tgtEl>
                                            <p:attrNameLst>
                                              <p:attrName>ppt_w</p:attrName>
                                            </p:attrNameLst>
                                          </p:cBhvr>
                                          <p:tavLst>
                                            <p:tav tm="0">
                                              <p:val>
                                                <p:fltVal val="0"/>
                                              </p:val>
                                            </p:tav>
                                            <p:tav tm="100000">
                                              <p:val>
                                                <p:strVal val="#ppt_w"/>
                                              </p:val>
                                            </p:tav>
                                          </p:tavLst>
                                        </p:anim>
                                        <p:anim calcmode="lin" valueType="num">
                                          <p:cBhvr>
                                            <p:cTn id="107" dur="500" fill="hold"/>
                                            <p:tgtEl>
                                              <p:spTgt spid="31"/>
                                            </p:tgtEl>
                                            <p:attrNameLst>
                                              <p:attrName>ppt_h</p:attrName>
                                            </p:attrNameLst>
                                          </p:cBhvr>
                                          <p:tavLst>
                                            <p:tav tm="0">
                                              <p:val>
                                                <p:fltVal val="0"/>
                                              </p:val>
                                            </p:tav>
                                            <p:tav tm="100000">
                                              <p:val>
                                                <p:strVal val="#ppt_h"/>
                                              </p:val>
                                            </p:tav>
                                          </p:tavLst>
                                        </p:anim>
                                        <p:animEffect transition="in" filter="fade">
                                          <p:cBhvr>
                                            <p:cTn id="108" dur="500"/>
                                            <p:tgtEl>
                                              <p:spTgt spid="31"/>
                                            </p:tgtEl>
                                          </p:cBhvr>
                                        </p:animEffect>
                                        <p:anim calcmode="lin" valueType="num">
                                          <p:cBhvr>
                                            <p:cTn id="109" dur="500" fill="hold"/>
                                            <p:tgtEl>
                                              <p:spTgt spid="31"/>
                                            </p:tgtEl>
                                            <p:attrNameLst>
                                              <p:attrName>ppt_x</p:attrName>
                                            </p:attrNameLst>
                                          </p:cBhvr>
                                          <p:tavLst>
                                            <p:tav tm="0">
                                              <p:val>
                                                <p:fltVal val="0.5"/>
                                              </p:val>
                                            </p:tav>
                                            <p:tav tm="100000">
                                              <p:val>
                                                <p:strVal val="#ppt_x"/>
                                              </p:val>
                                            </p:tav>
                                          </p:tavLst>
                                        </p:anim>
                                        <p:anim calcmode="lin" valueType="num">
                                          <p:cBhvr>
                                            <p:cTn id="110" dur="500" fill="hold"/>
                                            <p:tgtEl>
                                              <p:spTgt spid="31"/>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600"/>
                                      </p:stCondLst>
                                      <p:childTnLst>
                                        <p:set>
                                          <p:cBhvr>
                                            <p:cTn id="112" dur="1" fill="hold">
                                              <p:stCondLst>
                                                <p:cond delay="0"/>
                                              </p:stCondLst>
                                            </p:cTn>
                                            <p:tgtEl>
                                              <p:spTgt spid="32"/>
                                            </p:tgtEl>
                                            <p:attrNameLst>
                                              <p:attrName>style.visibility</p:attrName>
                                            </p:attrNameLst>
                                          </p:cBhvr>
                                          <p:to>
                                            <p:strVal val="visible"/>
                                          </p:to>
                                        </p:set>
                                        <p:anim calcmode="lin" valueType="num">
                                          <p:cBhvr>
                                            <p:cTn id="113" dur="500" fill="hold"/>
                                            <p:tgtEl>
                                              <p:spTgt spid="32"/>
                                            </p:tgtEl>
                                            <p:attrNameLst>
                                              <p:attrName>ppt_w</p:attrName>
                                            </p:attrNameLst>
                                          </p:cBhvr>
                                          <p:tavLst>
                                            <p:tav tm="0">
                                              <p:val>
                                                <p:fltVal val="0"/>
                                              </p:val>
                                            </p:tav>
                                            <p:tav tm="100000">
                                              <p:val>
                                                <p:strVal val="#ppt_w"/>
                                              </p:val>
                                            </p:tav>
                                          </p:tavLst>
                                        </p:anim>
                                        <p:anim calcmode="lin" valueType="num">
                                          <p:cBhvr>
                                            <p:cTn id="114" dur="500" fill="hold"/>
                                            <p:tgtEl>
                                              <p:spTgt spid="32"/>
                                            </p:tgtEl>
                                            <p:attrNameLst>
                                              <p:attrName>ppt_h</p:attrName>
                                            </p:attrNameLst>
                                          </p:cBhvr>
                                          <p:tavLst>
                                            <p:tav tm="0">
                                              <p:val>
                                                <p:fltVal val="0"/>
                                              </p:val>
                                            </p:tav>
                                            <p:tav tm="100000">
                                              <p:val>
                                                <p:strVal val="#ppt_h"/>
                                              </p:val>
                                            </p:tav>
                                          </p:tavLst>
                                        </p:anim>
                                        <p:animEffect transition="in" filter="fade">
                                          <p:cBhvr>
                                            <p:cTn id="115" dur="500"/>
                                            <p:tgtEl>
                                              <p:spTgt spid="32"/>
                                            </p:tgtEl>
                                          </p:cBhvr>
                                        </p:animEffect>
                                        <p:anim calcmode="lin" valueType="num">
                                          <p:cBhvr>
                                            <p:cTn id="116" dur="500" fill="hold"/>
                                            <p:tgtEl>
                                              <p:spTgt spid="32"/>
                                            </p:tgtEl>
                                            <p:attrNameLst>
                                              <p:attrName>ppt_x</p:attrName>
                                            </p:attrNameLst>
                                          </p:cBhvr>
                                          <p:tavLst>
                                            <p:tav tm="0">
                                              <p:val>
                                                <p:fltVal val="0.5"/>
                                              </p:val>
                                            </p:tav>
                                            <p:tav tm="100000">
                                              <p:val>
                                                <p:strVal val="#ppt_x"/>
                                              </p:val>
                                            </p:tav>
                                          </p:tavLst>
                                        </p:anim>
                                        <p:anim calcmode="lin" valueType="num">
                                          <p:cBhvr>
                                            <p:cTn id="117" dur="500" fill="hold"/>
                                            <p:tgtEl>
                                              <p:spTgt spid="32"/>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200"/>
                                      </p:stCondLst>
                                      <p:childTnLst>
                                        <p:set>
                                          <p:cBhvr>
                                            <p:cTn id="119" dur="1" fill="hold">
                                              <p:stCondLst>
                                                <p:cond delay="0"/>
                                              </p:stCondLst>
                                            </p:cTn>
                                            <p:tgtEl>
                                              <p:spTgt spid="34"/>
                                            </p:tgtEl>
                                            <p:attrNameLst>
                                              <p:attrName>style.visibility</p:attrName>
                                            </p:attrNameLst>
                                          </p:cBhvr>
                                          <p:to>
                                            <p:strVal val="visible"/>
                                          </p:to>
                                        </p:set>
                                        <p:anim calcmode="lin" valueType="num">
                                          <p:cBhvr>
                                            <p:cTn id="120" dur="500" fill="hold"/>
                                            <p:tgtEl>
                                              <p:spTgt spid="34"/>
                                            </p:tgtEl>
                                            <p:attrNameLst>
                                              <p:attrName>ppt_w</p:attrName>
                                            </p:attrNameLst>
                                          </p:cBhvr>
                                          <p:tavLst>
                                            <p:tav tm="0">
                                              <p:val>
                                                <p:fltVal val="0"/>
                                              </p:val>
                                            </p:tav>
                                            <p:tav tm="100000">
                                              <p:val>
                                                <p:strVal val="#ppt_w"/>
                                              </p:val>
                                            </p:tav>
                                          </p:tavLst>
                                        </p:anim>
                                        <p:anim calcmode="lin" valueType="num">
                                          <p:cBhvr>
                                            <p:cTn id="121" dur="500" fill="hold"/>
                                            <p:tgtEl>
                                              <p:spTgt spid="34"/>
                                            </p:tgtEl>
                                            <p:attrNameLst>
                                              <p:attrName>ppt_h</p:attrName>
                                            </p:attrNameLst>
                                          </p:cBhvr>
                                          <p:tavLst>
                                            <p:tav tm="0">
                                              <p:val>
                                                <p:fltVal val="0"/>
                                              </p:val>
                                            </p:tav>
                                            <p:tav tm="100000">
                                              <p:val>
                                                <p:strVal val="#ppt_h"/>
                                              </p:val>
                                            </p:tav>
                                          </p:tavLst>
                                        </p:anim>
                                        <p:animEffect transition="in" filter="fade">
                                          <p:cBhvr>
                                            <p:cTn id="122" dur="500"/>
                                            <p:tgtEl>
                                              <p:spTgt spid="34"/>
                                            </p:tgtEl>
                                          </p:cBhvr>
                                        </p:animEffect>
                                        <p:anim calcmode="lin" valueType="num">
                                          <p:cBhvr>
                                            <p:cTn id="123" dur="500" fill="hold"/>
                                            <p:tgtEl>
                                              <p:spTgt spid="34"/>
                                            </p:tgtEl>
                                            <p:attrNameLst>
                                              <p:attrName>ppt_x</p:attrName>
                                            </p:attrNameLst>
                                          </p:cBhvr>
                                          <p:tavLst>
                                            <p:tav tm="0">
                                              <p:val>
                                                <p:fltVal val="0.5"/>
                                              </p:val>
                                            </p:tav>
                                            <p:tav tm="100000">
                                              <p:val>
                                                <p:strVal val="#ppt_x"/>
                                              </p:val>
                                            </p:tav>
                                          </p:tavLst>
                                        </p:anim>
                                        <p:anim calcmode="lin" valueType="num">
                                          <p:cBhvr>
                                            <p:cTn id="124" dur="500" fill="hold"/>
                                            <p:tgtEl>
                                              <p:spTgt spid="34"/>
                                            </p:tgtEl>
                                            <p:attrNameLst>
                                              <p:attrName>ppt_y</p:attrName>
                                            </p:attrNameLst>
                                          </p:cBhvr>
                                          <p:tavLst>
                                            <p:tav tm="0">
                                              <p:val>
                                                <p:fltVal val="0.5"/>
                                              </p:val>
                                            </p:tav>
                                            <p:tav tm="100000">
                                              <p:val>
                                                <p:strVal val="#ppt_y"/>
                                              </p:val>
                                            </p:tav>
                                          </p:tavLst>
                                        </p:anim>
                                      </p:childTnLst>
                                    </p:cTn>
                                  </p:par>
                                  <p:par>
                                    <p:cTn id="125" presetID="53" presetClass="entr" presetSubtype="528" fill="hold" grpId="0" nodeType="withEffect">
                                      <p:stCondLst>
                                        <p:cond delay="400"/>
                                      </p:stCondLst>
                                      <p:childTnLst>
                                        <p:set>
                                          <p:cBhvr>
                                            <p:cTn id="126" dur="1" fill="hold">
                                              <p:stCondLst>
                                                <p:cond delay="0"/>
                                              </p:stCondLst>
                                            </p:cTn>
                                            <p:tgtEl>
                                              <p:spTgt spid="35"/>
                                            </p:tgtEl>
                                            <p:attrNameLst>
                                              <p:attrName>style.visibility</p:attrName>
                                            </p:attrNameLst>
                                          </p:cBhvr>
                                          <p:to>
                                            <p:strVal val="visible"/>
                                          </p:to>
                                        </p:set>
                                        <p:anim calcmode="lin" valueType="num">
                                          <p:cBhvr>
                                            <p:cTn id="127" dur="500" fill="hold"/>
                                            <p:tgtEl>
                                              <p:spTgt spid="35"/>
                                            </p:tgtEl>
                                            <p:attrNameLst>
                                              <p:attrName>ppt_w</p:attrName>
                                            </p:attrNameLst>
                                          </p:cBhvr>
                                          <p:tavLst>
                                            <p:tav tm="0">
                                              <p:val>
                                                <p:fltVal val="0"/>
                                              </p:val>
                                            </p:tav>
                                            <p:tav tm="100000">
                                              <p:val>
                                                <p:strVal val="#ppt_w"/>
                                              </p:val>
                                            </p:tav>
                                          </p:tavLst>
                                        </p:anim>
                                        <p:anim calcmode="lin" valueType="num">
                                          <p:cBhvr>
                                            <p:cTn id="128" dur="500" fill="hold"/>
                                            <p:tgtEl>
                                              <p:spTgt spid="35"/>
                                            </p:tgtEl>
                                            <p:attrNameLst>
                                              <p:attrName>ppt_h</p:attrName>
                                            </p:attrNameLst>
                                          </p:cBhvr>
                                          <p:tavLst>
                                            <p:tav tm="0">
                                              <p:val>
                                                <p:fltVal val="0"/>
                                              </p:val>
                                            </p:tav>
                                            <p:tav tm="100000">
                                              <p:val>
                                                <p:strVal val="#ppt_h"/>
                                              </p:val>
                                            </p:tav>
                                          </p:tavLst>
                                        </p:anim>
                                        <p:animEffect transition="in" filter="fade">
                                          <p:cBhvr>
                                            <p:cTn id="129" dur="500"/>
                                            <p:tgtEl>
                                              <p:spTgt spid="35"/>
                                            </p:tgtEl>
                                          </p:cBhvr>
                                        </p:animEffect>
                                        <p:anim calcmode="lin" valueType="num">
                                          <p:cBhvr>
                                            <p:cTn id="130" dur="500" fill="hold"/>
                                            <p:tgtEl>
                                              <p:spTgt spid="35"/>
                                            </p:tgtEl>
                                            <p:attrNameLst>
                                              <p:attrName>ppt_x</p:attrName>
                                            </p:attrNameLst>
                                          </p:cBhvr>
                                          <p:tavLst>
                                            <p:tav tm="0">
                                              <p:val>
                                                <p:fltVal val="0.5"/>
                                              </p:val>
                                            </p:tav>
                                            <p:tav tm="100000">
                                              <p:val>
                                                <p:strVal val="#ppt_x"/>
                                              </p:val>
                                            </p:tav>
                                          </p:tavLst>
                                        </p:anim>
                                        <p:anim calcmode="lin" valueType="num">
                                          <p:cBhvr>
                                            <p:cTn id="131" dur="500" fill="hold"/>
                                            <p:tgtEl>
                                              <p:spTgt spid="3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 grpId="0"/>
          <p:bldP spid="6" grpId="0"/>
          <p:bldP spid="7" grpId="0"/>
          <p:bldP spid="8" grpId="0"/>
          <p:bldP spid="9" grpId="0" animBg="1"/>
          <p:bldP spid="13" grpId="0" animBg="1"/>
          <p:bldP spid="17" grpId="0"/>
          <p:bldP spid="18" grpId="0"/>
          <p:bldP spid="20" grpId="0"/>
          <p:bldP spid="21" grpId="0"/>
          <p:bldP spid="22" grpId="0"/>
          <p:bldP spid="23" grpId="0"/>
          <p:bldP spid="24" grpId="0" animBg="1"/>
          <p:bldP spid="28" grpId="0"/>
          <p:bldP spid="29" grpId="0"/>
          <p:bldP spid="30" grpId="0" animBg="1"/>
          <p:bldP spid="31" grpId="0" animBg="1"/>
          <p:bldP spid="32" grpId="0" animBg="1"/>
          <p:bldP spid="33" grpId="0" animBg="1"/>
          <p:bldP spid="34" grpId="0" animBg="1"/>
          <p:bldP spid="3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 presetClass="entr" presetSubtype="8"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500" fill="hold"/>
                                            <p:tgtEl>
                                              <p:spTgt spid="25"/>
                                            </p:tgtEl>
                                            <p:attrNameLst>
                                              <p:attrName>ppt_x</p:attrName>
                                            </p:attrNameLst>
                                          </p:cBhvr>
                                          <p:tavLst>
                                            <p:tav tm="0">
                                              <p:val>
                                                <p:strVal val="0-#ppt_w/2"/>
                                              </p:val>
                                            </p:tav>
                                            <p:tav tm="100000">
                                              <p:val>
                                                <p:strVal val="#ppt_x"/>
                                              </p:val>
                                            </p:tav>
                                          </p:tavLst>
                                        </p:anim>
                                        <p:anim calcmode="lin" valueType="num">
                                          <p:cBhvr additive="base">
                                            <p:cTn id="15" dur="500" fill="hold"/>
                                            <p:tgtEl>
                                              <p:spTgt spid="25"/>
                                            </p:tgtEl>
                                            <p:attrNameLst>
                                              <p:attrName>ppt_y</p:attrName>
                                            </p:attrNameLst>
                                          </p:cBhvr>
                                          <p:tavLst>
                                            <p:tav tm="0">
                                              <p:val>
                                                <p:strVal val="#ppt_y"/>
                                              </p:val>
                                            </p:tav>
                                            <p:tav tm="100000">
                                              <p:val>
                                                <p:strVal val="#ppt_y"/>
                                              </p:val>
                                            </p:tav>
                                          </p:tavLst>
                                        </p:anim>
                                      </p:childTnLst>
                                    </p:cTn>
                                  </p:par>
                                  <p:par>
                                    <p:cTn id="16" presetID="12" presetClass="entr" presetSubtype="8" fill="hold" grpId="0" nodeType="withEffect">
                                      <p:stCondLst>
                                        <p:cond delay="200"/>
                                      </p:stCondLst>
                                      <p:childTnLst>
                                        <p:set>
                                          <p:cBhvr>
                                            <p:cTn id="17" dur="1" fill="hold">
                                              <p:stCondLst>
                                                <p:cond delay="0"/>
                                              </p:stCondLst>
                                            </p:cTn>
                                            <p:tgtEl>
                                              <p:spTgt spid="29"/>
                                            </p:tgtEl>
                                            <p:attrNameLst>
                                              <p:attrName>style.visibility</p:attrName>
                                            </p:attrNameLst>
                                          </p:cBhvr>
                                          <p:to>
                                            <p:strVal val="visible"/>
                                          </p:to>
                                        </p:set>
                                        <p:anim calcmode="lin" valueType="num">
                                          <p:cBhvr additive="base">
                                            <p:cTn id="18" dur="300"/>
                                            <p:tgtEl>
                                              <p:spTgt spid="29"/>
                                            </p:tgtEl>
                                            <p:attrNameLst>
                                              <p:attrName>ppt_x</p:attrName>
                                            </p:attrNameLst>
                                          </p:cBhvr>
                                          <p:tavLst>
                                            <p:tav tm="0">
                                              <p:val>
                                                <p:strVal val="#ppt_x-#ppt_w*1.125000"/>
                                              </p:val>
                                            </p:tav>
                                            <p:tav tm="100000">
                                              <p:val>
                                                <p:strVal val="#ppt_x"/>
                                              </p:val>
                                            </p:tav>
                                          </p:tavLst>
                                        </p:anim>
                                        <p:animEffect transition="in" filter="wipe(right)">
                                          <p:cBhvr>
                                            <p:cTn id="19" dur="300"/>
                                            <p:tgtEl>
                                              <p:spTgt spid="29"/>
                                            </p:tgtEl>
                                          </p:cBhvr>
                                        </p:animEffect>
                                      </p:childTnLst>
                                    </p:cTn>
                                  </p:par>
                                  <p:par>
                                    <p:cTn id="20" presetID="12" presetClass="entr" presetSubtype="8" fill="hold" grpId="0" nodeType="withEffect">
                                      <p:stCondLst>
                                        <p:cond delay="20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300"/>
                                            <p:tgtEl>
                                              <p:spTgt spid="22"/>
                                            </p:tgtEl>
                                            <p:attrNameLst>
                                              <p:attrName>ppt_x</p:attrName>
                                            </p:attrNameLst>
                                          </p:cBhvr>
                                          <p:tavLst>
                                            <p:tav tm="0">
                                              <p:val>
                                                <p:strVal val="#ppt_x-#ppt_w*1.125000"/>
                                              </p:val>
                                            </p:tav>
                                            <p:tav tm="100000">
                                              <p:val>
                                                <p:strVal val="#ppt_x"/>
                                              </p:val>
                                            </p:tav>
                                          </p:tavLst>
                                        </p:anim>
                                        <p:animEffect transition="in" filter="wipe(right)">
                                          <p:cBhvr>
                                            <p:cTn id="23" dur="300"/>
                                            <p:tgtEl>
                                              <p:spTgt spid="22"/>
                                            </p:tgtEl>
                                          </p:cBhvr>
                                        </p:animEffect>
                                      </p:childTnLst>
                                    </p:cTn>
                                  </p:par>
                                </p:childTnLst>
                              </p:cTn>
                            </p:par>
                            <p:par>
                              <p:cTn id="24" fill="hold">
                                <p:stCondLst>
                                  <p:cond delay="1280"/>
                                </p:stCondLst>
                                <p:childTnLst>
                                  <p:par>
                                    <p:cTn id="25" presetID="2" presetClass="entr" presetSubtype="2"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1+#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par>
                                    <p:cTn id="29" presetID="12" presetClass="entr" presetSubtype="2" fill="hold" grpId="0" nodeType="withEffect">
                                      <p:stCondLst>
                                        <p:cond delay="20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300"/>
                                            <p:tgtEl>
                                              <p:spTgt spid="23"/>
                                            </p:tgtEl>
                                            <p:attrNameLst>
                                              <p:attrName>ppt_x</p:attrName>
                                            </p:attrNameLst>
                                          </p:cBhvr>
                                          <p:tavLst>
                                            <p:tav tm="0">
                                              <p:val>
                                                <p:strVal val="#ppt_x+#ppt_w*1.125000"/>
                                              </p:val>
                                            </p:tav>
                                            <p:tav tm="100000">
                                              <p:val>
                                                <p:strVal val="#ppt_x"/>
                                              </p:val>
                                            </p:tav>
                                          </p:tavLst>
                                        </p:anim>
                                        <p:animEffect transition="in" filter="wipe(left)">
                                          <p:cBhvr>
                                            <p:cTn id="32" dur="300"/>
                                            <p:tgtEl>
                                              <p:spTgt spid="23"/>
                                            </p:tgtEl>
                                          </p:cBhvr>
                                        </p:animEffect>
                                      </p:childTnLst>
                                    </p:cTn>
                                  </p:par>
                                  <p:par>
                                    <p:cTn id="33" presetID="12" presetClass="entr" presetSubtype="2" fill="hold" grpId="0" nodeType="withEffect">
                                      <p:stCondLst>
                                        <p:cond delay="200"/>
                                      </p:stCondLst>
                                      <p:childTnLst>
                                        <p:set>
                                          <p:cBhvr>
                                            <p:cTn id="34" dur="1" fill="hold">
                                              <p:stCondLst>
                                                <p:cond delay="0"/>
                                              </p:stCondLst>
                                            </p:cTn>
                                            <p:tgtEl>
                                              <p:spTgt spid="28"/>
                                            </p:tgtEl>
                                            <p:attrNameLst>
                                              <p:attrName>style.visibility</p:attrName>
                                            </p:attrNameLst>
                                          </p:cBhvr>
                                          <p:to>
                                            <p:strVal val="visible"/>
                                          </p:to>
                                        </p:set>
                                        <p:anim calcmode="lin" valueType="num">
                                          <p:cBhvr additive="base">
                                            <p:cTn id="35" dur="300"/>
                                            <p:tgtEl>
                                              <p:spTgt spid="28"/>
                                            </p:tgtEl>
                                            <p:attrNameLst>
                                              <p:attrName>ppt_x</p:attrName>
                                            </p:attrNameLst>
                                          </p:cBhvr>
                                          <p:tavLst>
                                            <p:tav tm="0">
                                              <p:val>
                                                <p:strVal val="#ppt_x+#ppt_w*1.125000"/>
                                              </p:val>
                                            </p:tav>
                                            <p:tav tm="100000">
                                              <p:val>
                                                <p:strVal val="#ppt_x"/>
                                              </p:val>
                                            </p:tav>
                                          </p:tavLst>
                                        </p:anim>
                                        <p:animEffect transition="in" filter="wipe(left)">
                                          <p:cBhvr>
                                            <p:cTn id="36" dur="300"/>
                                            <p:tgtEl>
                                              <p:spTgt spid="28"/>
                                            </p:tgtEl>
                                          </p:cBhvr>
                                        </p:animEffect>
                                      </p:childTnLst>
                                    </p:cTn>
                                  </p:par>
                                </p:childTnLst>
                              </p:cTn>
                            </p:par>
                            <p:par>
                              <p:cTn id="37" fill="hold">
                                <p:stCondLst>
                                  <p:cond delay="1780"/>
                                </p:stCondLst>
                                <p:childTnLst>
                                  <p:par>
                                    <p:cTn id="38" presetID="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0-#ppt_w/2"/>
                                              </p:val>
                                            </p:tav>
                                            <p:tav tm="100000">
                                              <p:val>
                                                <p:strVal val="#ppt_x"/>
                                              </p:val>
                                            </p:tav>
                                          </p:tavLst>
                                        </p:anim>
                                        <p:anim calcmode="lin" valueType="num">
                                          <p:cBhvr additive="base">
                                            <p:cTn id="41" dur="500" fill="hold"/>
                                            <p:tgtEl>
                                              <p:spTgt spid="9"/>
                                            </p:tgtEl>
                                            <p:attrNameLst>
                                              <p:attrName>ppt_y</p:attrName>
                                            </p:attrNameLst>
                                          </p:cBhvr>
                                          <p:tavLst>
                                            <p:tav tm="0">
                                              <p:val>
                                                <p:strVal val="#ppt_y"/>
                                              </p:val>
                                            </p:tav>
                                            <p:tav tm="100000">
                                              <p:val>
                                                <p:strVal val="#ppt_y"/>
                                              </p:val>
                                            </p:tav>
                                          </p:tavLst>
                                        </p:anim>
                                      </p:childTnLst>
                                    </p:cTn>
                                  </p:par>
                                  <p:par>
                                    <p:cTn id="42" presetID="12" presetClass="entr" presetSubtype="8" fill="hold" grpId="0" nodeType="withEffect">
                                      <p:stCondLst>
                                        <p:cond delay="20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300"/>
                                            <p:tgtEl>
                                              <p:spTgt spid="5"/>
                                            </p:tgtEl>
                                            <p:attrNameLst>
                                              <p:attrName>ppt_x</p:attrName>
                                            </p:attrNameLst>
                                          </p:cBhvr>
                                          <p:tavLst>
                                            <p:tav tm="0">
                                              <p:val>
                                                <p:strVal val="#ppt_x-#ppt_w*1.125000"/>
                                              </p:val>
                                            </p:tav>
                                            <p:tav tm="100000">
                                              <p:val>
                                                <p:strVal val="#ppt_x"/>
                                              </p:val>
                                            </p:tav>
                                          </p:tavLst>
                                        </p:anim>
                                        <p:animEffect transition="in" filter="wipe(right)">
                                          <p:cBhvr>
                                            <p:cTn id="45" dur="300"/>
                                            <p:tgtEl>
                                              <p:spTgt spid="5"/>
                                            </p:tgtEl>
                                          </p:cBhvr>
                                        </p:animEffect>
                                      </p:childTnLst>
                                    </p:cTn>
                                  </p:par>
                                  <p:par>
                                    <p:cTn id="46" presetID="12" presetClass="entr" presetSubtype="8" fill="hold" grpId="0" nodeType="withEffect">
                                      <p:stCondLst>
                                        <p:cond delay="20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300"/>
                                            <p:tgtEl>
                                              <p:spTgt spid="18"/>
                                            </p:tgtEl>
                                            <p:attrNameLst>
                                              <p:attrName>ppt_x</p:attrName>
                                            </p:attrNameLst>
                                          </p:cBhvr>
                                          <p:tavLst>
                                            <p:tav tm="0">
                                              <p:val>
                                                <p:strVal val="#ppt_x-#ppt_w*1.125000"/>
                                              </p:val>
                                            </p:tav>
                                            <p:tav tm="100000">
                                              <p:val>
                                                <p:strVal val="#ppt_x"/>
                                              </p:val>
                                            </p:tav>
                                          </p:tavLst>
                                        </p:anim>
                                        <p:animEffect transition="in" filter="wipe(right)">
                                          <p:cBhvr>
                                            <p:cTn id="49" dur="300"/>
                                            <p:tgtEl>
                                              <p:spTgt spid="18"/>
                                            </p:tgtEl>
                                          </p:cBhvr>
                                        </p:animEffect>
                                      </p:childTnLst>
                                    </p:cTn>
                                  </p:par>
                                </p:childTnLst>
                              </p:cTn>
                            </p:par>
                            <p:par>
                              <p:cTn id="50" fill="hold">
                                <p:stCondLst>
                                  <p:cond delay="2280"/>
                                </p:stCondLst>
                                <p:childTnLst>
                                  <p:par>
                                    <p:cTn id="51" presetID="2" presetClass="entr" presetSubtype="2"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1+#ppt_w/2"/>
                                              </p:val>
                                            </p:tav>
                                            <p:tav tm="100000">
                                              <p:val>
                                                <p:strVal val="#ppt_x"/>
                                              </p:val>
                                            </p:tav>
                                          </p:tavLst>
                                        </p:anim>
                                        <p:anim calcmode="lin" valueType="num">
                                          <p:cBhvr additive="base">
                                            <p:cTn id="54" dur="500" fill="hold"/>
                                            <p:tgtEl>
                                              <p:spTgt spid="10"/>
                                            </p:tgtEl>
                                            <p:attrNameLst>
                                              <p:attrName>ppt_y</p:attrName>
                                            </p:attrNameLst>
                                          </p:cBhvr>
                                          <p:tavLst>
                                            <p:tav tm="0">
                                              <p:val>
                                                <p:strVal val="#ppt_y"/>
                                              </p:val>
                                            </p:tav>
                                            <p:tav tm="100000">
                                              <p:val>
                                                <p:strVal val="#ppt_y"/>
                                              </p:val>
                                            </p:tav>
                                          </p:tavLst>
                                        </p:anim>
                                      </p:childTnLst>
                                    </p:cTn>
                                  </p:par>
                                  <p:par>
                                    <p:cTn id="55" presetID="12" presetClass="entr" presetSubtype="2" fill="hold" grpId="0" nodeType="withEffect">
                                      <p:stCondLst>
                                        <p:cond delay="20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300"/>
                                            <p:tgtEl>
                                              <p:spTgt spid="7"/>
                                            </p:tgtEl>
                                            <p:attrNameLst>
                                              <p:attrName>ppt_x</p:attrName>
                                            </p:attrNameLst>
                                          </p:cBhvr>
                                          <p:tavLst>
                                            <p:tav tm="0">
                                              <p:val>
                                                <p:strVal val="#ppt_x+#ppt_w*1.125000"/>
                                              </p:val>
                                            </p:tav>
                                            <p:tav tm="100000">
                                              <p:val>
                                                <p:strVal val="#ppt_x"/>
                                              </p:val>
                                            </p:tav>
                                          </p:tavLst>
                                        </p:anim>
                                        <p:animEffect transition="in" filter="wipe(left)">
                                          <p:cBhvr>
                                            <p:cTn id="58" dur="300"/>
                                            <p:tgtEl>
                                              <p:spTgt spid="7"/>
                                            </p:tgtEl>
                                          </p:cBhvr>
                                        </p:animEffect>
                                      </p:childTnLst>
                                    </p:cTn>
                                  </p:par>
                                  <p:par>
                                    <p:cTn id="59" presetID="12" presetClass="entr" presetSubtype="2" fill="hold" grpId="0" nodeType="withEffect">
                                      <p:stCondLst>
                                        <p:cond delay="200"/>
                                      </p:stCondLst>
                                      <p:childTnLst>
                                        <p:set>
                                          <p:cBhvr>
                                            <p:cTn id="60" dur="1" fill="hold">
                                              <p:stCondLst>
                                                <p:cond delay="0"/>
                                              </p:stCondLst>
                                            </p:cTn>
                                            <p:tgtEl>
                                              <p:spTgt spid="21"/>
                                            </p:tgtEl>
                                            <p:attrNameLst>
                                              <p:attrName>style.visibility</p:attrName>
                                            </p:attrNameLst>
                                          </p:cBhvr>
                                          <p:to>
                                            <p:strVal val="visible"/>
                                          </p:to>
                                        </p:set>
                                        <p:anim calcmode="lin" valueType="num">
                                          <p:cBhvr additive="base">
                                            <p:cTn id="61" dur="300"/>
                                            <p:tgtEl>
                                              <p:spTgt spid="21"/>
                                            </p:tgtEl>
                                            <p:attrNameLst>
                                              <p:attrName>ppt_x</p:attrName>
                                            </p:attrNameLst>
                                          </p:cBhvr>
                                          <p:tavLst>
                                            <p:tav tm="0">
                                              <p:val>
                                                <p:strVal val="#ppt_x+#ppt_w*1.125000"/>
                                              </p:val>
                                            </p:tav>
                                            <p:tav tm="100000">
                                              <p:val>
                                                <p:strVal val="#ppt_x"/>
                                              </p:val>
                                            </p:tav>
                                          </p:tavLst>
                                        </p:anim>
                                        <p:animEffect transition="in" filter="wipe(left)">
                                          <p:cBhvr>
                                            <p:cTn id="62" dur="300"/>
                                            <p:tgtEl>
                                              <p:spTgt spid="21"/>
                                            </p:tgtEl>
                                          </p:cBhvr>
                                        </p:animEffect>
                                      </p:childTnLst>
                                    </p:cTn>
                                  </p:par>
                                </p:childTnLst>
                              </p:cTn>
                            </p:par>
                            <p:par>
                              <p:cTn id="63" fill="hold">
                                <p:stCondLst>
                                  <p:cond delay="2780"/>
                                </p:stCondLst>
                                <p:childTnLst>
                                  <p:par>
                                    <p:cTn id="64" presetID="2" presetClass="entr" presetSubtype="8" fill="hold" nodeType="after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additive="base">
                                            <p:cTn id="66" dur="500" fill="hold"/>
                                            <p:tgtEl>
                                              <p:spTgt spid="14"/>
                                            </p:tgtEl>
                                            <p:attrNameLst>
                                              <p:attrName>ppt_x</p:attrName>
                                            </p:attrNameLst>
                                          </p:cBhvr>
                                          <p:tavLst>
                                            <p:tav tm="0">
                                              <p:val>
                                                <p:strVal val="0-#ppt_w/2"/>
                                              </p:val>
                                            </p:tav>
                                            <p:tav tm="100000">
                                              <p:val>
                                                <p:strVal val="#ppt_x"/>
                                              </p:val>
                                            </p:tav>
                                          </p:tavLst>
                                        </p:anim>
                                        <p:anim calcmode="lin" valueType="num">
                                          <p:cBhvr additive="base">
                                            <p:cTn id="67" dur="500" fill="hold"/>
                                            <p:tgtEl>
                                              <p:spTgt spid="14"/>
                                            </p:tgtEl>
                                            <p:attrNameLst>
                                              <p:attrName>ppt_y</p:attrName>
                                            </p:attrNameLst>
                                          </p:cBhvr>
                                          <p:tavLst>
                                            <p:tav tm="0">
                                              <p:val>
                                                <p:strVal val="#ppt_y"/>
                                              </p:val>
                                            </p:tav>
                                            <p:tav tm="100000">
                                              <p:val>
                                                <p:strVal val="#ppt_y"/>
                                              </p:val>
                                            </p:tav>
                                          </p:tavLst>
                                        </p:anim>
                                      </p:childTnLst>
                                    </p:cTn>
                                  </p:par>
                                  <p:par>
                                    <p:cTn id="68" presetID="12" presetClass="entr" presetSubtype="8" fill="hold" grpId="0" nodeType="withEffect">
                                      <p:stCondLst>
                                        <p:cond delay="20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300"/>
                                            <p:tgtEl>
                                              <p:spTgt spid="20"/>
                                            </p:tgtEl>
                                            <p:attrNameLst>
                                              <p:attrName>ppt_x</p:attrName>
                                            </p:attrNameLst>
                                          </p:cBhvr>
                                          <p:tavLst>
                                            <p:tav tm="0">
                                              <p:val>
                                                <p:strVal val="#ppt_x-#ppt_w*1.125000"/>
                                              </p:val>
                                            </p:tav>
                                            <p:tav tm="100000">
                                              <p:val>
                                                <p:strVal val="#ppt_x"/>
                                              </p:val>
                                            </p:tav>
                                          </p:tavLst>
                                        </p:anim>
                                        <p:animEffect transition="in" filter="wipe(right)">
                                          <p:cBhvr>
                                            <p:cTn id="71" dur="300"/>
                                            <p:tgtEl>
                                              <p:spTgt spid="20"/>
                                            </p:tgtEl>
                                          </p:cBhvr>
                                        </p:animEffect>
                                      </p:childTnLst>
                                    </p:cTn>
                                  </p:par>
                                  <p:par>
                                    <p:cTn id="72" presetID="12" presetClass="entr" presetSubtype="8" fill="hold" grpId="0" nodeType="withEffect">
                                      <p:stCondLst>
                                        <p:cond delay="200"/>
                                      </p:stCondLst>
                                      <p:childTnLst>
                                        <p:set>
                                          <p:cBhvr>
                                            <p:cTn id="73" dur="1" fill="hold">
                                              <p:stCondLst>
                                                <p:cond delay="0"/>
                                              </p:stCondLst>
                                            </p:cTn>
                                            <p:tgtEl>
                                              <p:spTgt spid="6"/>
                                            </p:tgtEl>
                                            <p:attrNameLst>
                                              <p:attrName>style.visibility</p:attrName>
                                            </p:attrNameLst>
                                          </p:cBhvr>
                                          <p:to>
                                            <p:strVal val="visible"/>
                                          </p:to>
                                        </p:set>
                                        <p:anim calcmode="lin" valueType="num">
                                          <p:cBhvr additive="base">
                                            <p:cTn id="74" dur="300"/>
                                            <p:tgtEl>
                                              <p:spTgt spid="6"/>
                                            </p:tgtEl>
                                            <p:attrNameLst>
                                              <p:attrName>ppt_x</p:attrName>
                                            </p:attrNameLst>
                                          </p:cBhvr>
                                          <p:tavLst>
                                            <p:tav tm="0">
                                              <p:val>
                                                <p:strVal val="#ppt_x-#ppt_w*1.125000"/>
                                              </p:val>
                                            </p:tav>
                                            <p:tav tm="100000">
                                              <p:val>
                                                <p:strVal val="#ppt_x"/>
                                              </p:val>
                                            </p:tav>
                                          </p:tavLst>
                                        </p:anim>
                                        <p:animEffect transition="in" filter="wipe(right)">
                                          <p:cBhvr>
                                            <p:cTn id="75" dur="300"/>
                                            <p:tgtEl>
                                              <p:spTgt spid="6"/>
                                            </p:tgtEl>
                                          </p:cBhvr>
                                        </p:animEffect>
                                      </p:childTnLst>
                                    </p:cTn>
                                  </p:par>
                                </p:childTnLst>
                              </p:cTn>
                            </p:par>
                            <p:par>
                              <p:cTn id="76" fill="hold">
                                <p:stCondLst>
                                  <p:cond delay="3280"/>
                                </p:stCondLst>
                                <p:childTnLst>
                                  <p:par>
                                    <p:cTn id="77" presetID="2" presetClass="entr" presetSubtype="2" fill="hold" grpId="0" nodeType="afterEffect">
                                      <p:stCondLst>
                                        <p:cond delay="0"/>
                                      </p:stCondLst>
                                      <p:childTnLst>
                                        <p:set>
                                          <p:cBhvr>
                                            <p:cTn id="78" dur="1" fill="hold">
                                              <p:stCondLst>
                                                <p:cond delay="0"/>
                                              </p:stCondLst>
                                            </p:cTn>
                                            <p:tgtEl>
                                              <p:spTgt spid="13"/>
                                            </p:tgtEl>
                                            <p:attrNameLst>
                                              <p:attrName>style.visibility</p:attrName>
                                            </p:attrNameLst>
                                          </p:cBhvr>
                                          <p:to>
                                            <p:strVal val="visible"/>
                                          </p:to>
                                        </p:set>
                                        <p:anim calcmode="lin" valueType="num">
                                          <p:cBhvr additive="base">
                                            <p:cTn id="79" dur="500" fill="hold"/>
                                            <p:tgtEl>
                                              <p:spTgt spid="13"/>
                                            </p:tgtEl>
                                            <p:attrNameLst>
                                              <p:attrName>ppt_x</p:attrName>
                                            </p:attrNameLst>
                                          </p:cBhvr>
                                          <p:tavLst>
                                            <p:tav tm="0">
                                              <p:val>
                                                <p:strVal val="1+#ppt_w/2"/>
                                              </p:val>
                                            </p:tav>
                                            <p:tav tm="100000">
                                              <p:val>
                                                <p:strVal val="#ppt_x"/>
                                              </p:val>
                                            </p:tav>
                                          </p:tavLst>
                                        </p:anim>
                                        <p:anim calcmode="lin" valueType="num">
                                          <p:cBhvr additive="base">
                                            <p:cTn id="80" dur="500" fill="hold"/>
                                            <p:tgtEl>
                                              <p:spTgt spid="13"/>
                                            </p:tgtEl>
                                            <p:attrNameLst>
                                              <p:attrName>ppt_y</p:attrName>
                                            </p:attrNameLst>
                                          </p:cBhvr>
                                          <p:tavLst>
                                            <p:tav tm="0">
                                              <p:val>
                                                <p:strVal val="#ppt_y"/>
                                              </p:val>
                                            </p:tav>
                                            <p:tav tm="100000">
                                              <p:val>
                                                <p:strVal val="#ppt_y"/>
                                              </p:val>
                                            </p:tav>
                                          </p:tavLst>
                                        </p:anim>
                                      </p:childTnLst>
                                    </p:cTn>
                                  </p:par>
                                  <p:par>
                                    <p:cTn id="81" presetID="12" presetClass="entr" presetSubtype="2" fill="hold" grpId="0" nodeType="withEffect">
                                      <p:stCondLst>
                                        <p:cond delay="200"/>
                                      </p:stCondLst>
                                      <p:childTnLst>
                                        <p:set>
                                          <p:cBhvr>
                                            <p:cTn id="82" dur="1" fill="hold">
                                              <p:stCondLst>
                                                <p:cond delay="0"/>
                                              </p:stCondLst>
                                            </p:cTn>
                                            <p:tgtEl>
                                              <p:spTgt spid="8"/>
                                            </p:tgtEl>
                                            <p:attrNameLst>
                                              <p:attrName>style.visibility</p:attrName>
                                            </p:attrNameLst>
                                          </p:cBhvr>
                                          <p:to>
                                            <p:strVal val="visible"/>
                                          </p:to>
                                        </p:set>
                                        <p:anim calcmode="lin" valueType="num">
                                          <p:cBhvr additive="base">
                                            <p:cTn id="83" dur="300"/>
                                            <p:tgtEl>
                                              <p:spTgt spid="8"/>
                                            </p:tgtEl>
                                            <p:attrNameLst>
                                              <p:attrName>ppt_x</p:attrName>
                                            </p:attrNameLst>
                                          </p:cBhvr>
                                          <p:tavLst>
                                            <p:tav tm="0">
                                              <p:val>
                                                <p:strVal val="#ppt_x+#ppt_w*1.125000"/>
                                              </p:val>
                                            </p:tav>
                                            <p:tav tm="100000">
                                              <p:val>
                                                <p:strVal val="#ppt_x"/>
                                              </p:val>
                                            </p:tav>
                                          </p:tavLst>
                                        </p:anim>
                                        <p:animEffect transition="in" filter="wipe(left)">
                                          <p:cBhvr>
                                            <p:cTn id="84" dur="300"/>
                                            <p:tgtEl>
                                              <p:spTgt spid="8"/>
                                            </p:tgtEl>
                                          </p:cBhvr>
                                        </p:animEffect>
                                      </p:childTnLst>
                                    </p:cTn>
                                  </p:par>
                                  <p:par>
                                    <p:cTn id="85" presetID="12" presetClass="entr" presetSubtype="2" fill="hold" grpId="0" nodeType="withEffect">
                                      <p:stCondLst>
                                        <p:cond delay="200"/>
                                      </p:stCondLst>
                                      <p:childTnLst>
                                        <p:set>
                                          <p:cBhvr>
                                            <p:cTn id="86" dur="1" fill="hold">
                                              <p:stCondLst>
                                                <p:cond delay="0"/>
                                              </p:stCondLst>
                                            </p:cTn>
                                            <p:tgtEl>
                                              <p:spTgt spid="17"/>
                                            </p:tgtEl>
                                            <p:attrNameLst>
                                              <p:attrName>style.visibility</p:attrName>
                                            </p:attrNameLst>
                                          </p:cBhvr>
                                          <p:to>
                                            <p:strVal val="visible"/>
                                          </p:to>
                                        </p:set>
                                        <p:anim calcmode="lin" valueType="num">
                                          <p:cBhvr additive="base">
                                            <p:cTn id="87" dur="300"/>
                                            <p:tgtEl>
                                              <p:spTgt spid="17"/>
                                            </p:tgtEl>
                                            <p:attrNameLst>
                                              <p:attrName>ppt_x</p:attrName>
                                            </p:attrNameLst>
                                          </p:cBhvr>
                                          <p:tavLst>
                                            <p:tav tm="0">
                                              <p:val>
                                                <p:strVal val="#ppt_x+#ppt_w*1.125000"/>
                                              </p:val>
                                            </p:tav>
                                            <p:tav tm="100000">
                                              <p:val>
                                                <p:strVal val="#ppt_x"/>
                                              </p:val>
                                            </p:tav>
                                          </p:tavLst>
                                        </p:anim>
                                        <p:animEffect transition="in" filter="wipe(left)">
                                          <p:cBhvr>
                                            <p:cTn id="88" dur="300"/>
                                            <p:tgtEl>
                                              <p:spTgt spid="17"/>
                                            </p:tgtEl>
                                          </p:cBhvr>
                                        </p:animEffect>
                                      </p:childTnLst>
                                    </p:cTn>
                                  </p:par>
                                </p:childTnLst>
                              </p:cTn>
                            </p:par>
                            <p:par>
                              <p:cTn id="89" fill="hold">
                                <p:stCondLst>
                                  <p:cond delay="3780"/>
                                </p:stCondLst>
                                <p:childTnLst>
                                  <p:par>
                                    <p:cTn id="90" presetID="53" presetClass="entr" presetSubtype="528"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p:cTn id="92" dur="500" fill="hold"/>
                                            <p:tgtEl>
                                              <p:spTgt spid="33"/>
                                            </p:tgtEl>
                                            <p:attrNameLst>
                                              <p:attrName>ppt_w</p:attrName>
                                            </p:attrNameLst>
                                          </p:cBhvr>
                                          <p:tavLst>
                                            <p:tav tm="0">
                                              <p:val>
                                                <p:fltVal val="0"/>
                                              </p:val>
                                            </p:tav>
                                            <p:tav tm="100000">
                                              <p:val>
                                                <p:strVal val="#ppt_w"/>
                                              </p:val>
                                            </p:tav>
                                          </p:tavLst>
                                        </p:anim>
                                        <p:anim calcmode="lin" valueType="num">
                                          <p:cBhvr>
                                            <p:cTn id="93" dur="500" fill="hold"/>
                                            <p:tgtEl>
                                              <p:spTgt spid="33"/>
                                            </p:tgtEl>
                                            <p:attrNameLst>
                                              <p:attrName>ppt_h</p:attrName>
                                            </p:attrNameLst>
                                          </p:cBhvr>
                                          <p:tavLst>
                                            <p:tav tm="0">
                                              <p:val>
                                                <p:fltVal val="0"/>
                                              </p:val>
                                            </p:tav>
                                            <p:tav tm="100000">
                                              <p:val>
                                                <p:strVal val="#ppt_h"/>
                                              </p:val>
                                            </p:tav>
                                          </p:tavLst>
                                        </p:anim>
                                        <p:animEffect transition="in" filter="fade">
                                          <p:cBhvr>
                                            <p:cTn id="94" dur="500"/>
                                            <p:tgtEl>
                                              <p:spTgt spid="33"/>
                                            </p:tgtEl>
                                          </p:cBhvr>
                                        </p:animEffect>
                                        <p:anim calcmode="lin" valueType="num">
                                          <p:cBhvr>
                                            <p:cTn id="95" dur="500" fill="hold"/>
                                            <p:tgtEl>
                                              <p:spTgt spid="33"/>
                                            </p:tgtEl>
                                            <p:attrNameLst>
                                              <p:attrName>ppt_x</p:attrName>
                                            </p:attrNameLst>
                                          </p:cBhvr>
                                          <p:tavLst>
                                            <p:tav tm="0">
                                              <p:val>
                                                <p:fltVal val="0.5"/>
                                              </p:val>
                                            </p:tav>
                                            <p:tav tm="100000">
                                              <p:val>
                                                <p:strVal val="#ppt_x"/>
                                              </p:val>
                                            </p:tav>
                                          </p:tavLst>
                                        </p:anim>
                                        <p:anim calcmode="lin" valueType="num">
                                          <p:cBhvr>
                                            <p:cTn id="96" dur="500" fill="hold"/>
                                            <p:tgtEl>
                                              <p:spTgt spid="33"/>
                                            </p:tgtEl>
                                            <p:attrNameLst>
                                              <p:attrName>ppt_y</p:attrName>
                                            </p:attrNameLst>
                                          </p:cBhvr>
                                          <p:tavLst>
                                            <p:tav tm="0">
                                              <p:val>
                                                <p:fltVal val="0.5"/>
                                              </p:val>
                                            </p:tav>
                                            <p:tav tm="100000">
                                              <p:val>
                                                <p:strVal val="#ppt_y"/>
                                              </p:val>
                                            </p:tav>
                                          </p:tavLst>
                                        </p:anim>
                                      </p:childTnLst>
                                    </p:cTn>
                                  </p:par>
                                  <p:par>
                                    <p:cTn id="97" presetID="53" presetClass="entr" presetSubtype="528" fill="hold" grpId="0" nodeType="withEffect">
                                      <p:stCondLst>
                                        <p:cond delay="1000"/>
                                      </p:stCondLst>
                                      <p:childTnLst>
                                        <p:set>
                                          <p:cBhvr>
                                            <p:cTn id="98" dur="1" fill="hold">
                                              <p:stCondLst>
                                                <p:cond delay="0"/>
                                              </p:stCondLst>
                                            </p:cTn>
                                            <p:tgtEl>
                                              <p:spTgt spid="30"/>
                                            </p:tgtEl>
                                            <p:attrNameLst>
                                              <p:attrName>style.visibility</p:attrName>
                                            </p:attrNameLst>
                                          </p:cBhvr>
                                          <p:to>
                                            <p:strVal val="visible"/>
                                          </p:to>
                                        </p:set>
                                        <p:anim calcmode="lin" valueType="num">
                                          <p:cBhvr>
                                            <p:cTn id="99" dur="500" fill="hold"/>
                                            <p:tgtEl>
                                              <p:spTgt spid="30"/>
                                            </p:tgtEl>
                                            <p:attrNameLst>
                                              <p:attrName>ppt_w</p:attrName>
                                            </p:attrNameLst>
                                          </p:cBhvr>
                                          <p:tavLst>
                                            <p:tav tm="0">
                                              <p:val>
                                                <p:fltVal val="0"/>
                                              </p:val>
                                            </p:tav>
                                            <p:tav tm="100000">
                                              <p:val>
                                                <p:strVal val="#ppt_w"/>
                                              </p:val>
                                            </p:tav>
                                          </p:tavLst>
                                        </p:anim>
                                        <p:anim calcmode="lin" valueType="num">
                                          <p:cBhvr>
                                            <p:cTn id="100" dur="500" fill="hold"/>
                                            <p:tgtEl>
                                              <p:spTgt spid="30"/>
                                            </p:tgtEl>
                                            <p:attrNameLst>
                                              <p:attrName>ppt_h</p:attrName>
                                            </p:attrNameLst>
                                          </p:cBhvr>
                                          <p:tavLst>
                                            <p:tav tm="0">
                                              <p:val>
                                                <p:fltVal val="0"/>
                                              </p:val>
                                            </p:tav>
                                            <p:tav tm="100000">
                                              <p:val>
                                                <p:strVal val="#ppt_h"/>
                                              </p:val>
                                            </p:tav>
                                          </p:tavLst>
                                        </p:anim>
                                        <p:animEffect transition="in" filter="fade">
                                          <p:cBhvr>
                                            <p:cTn id="101" dur="500"/>
                                            <p:tgtEl>
                                              <p:spTgt spid="30"/>
                                            </p:tgtEl>
                                          </p:cBhvr>
                                        </p:animEffect>
                                        <p:anim calcmode="lin" valueType="num">
                                          <p:cBhvr>
                                            <p:cTn id="102" dur="500" fill="hold"/>
                                            <p:tgtEl>
                                              <p:spTgt spid="30"/>
                                            </p:tgtEl>
                                            <p:attrNameLst>
                                              <p:attrName>ppt_x</p:attrName>
                                            </p:attrNameLst>
                                          </p:cBhvr>
                                          <p:tavLst>
                                            <p:tav tm="0">
                                              <p:val>
                                                <p:fltVal val="0.5"/>
                                              </p:val>
                                            </p:tav>
                                            <p:tav tm="100000">
                                              <p:val>
                                                <p:strVal val="#ppt_x"/>
                                              </p:val>
                                            </p:tav>
                                          </p:tavLst>
                                        </p:anim>
                                        <p:anim calcmode="lin" valueType="num">
                                          <p:cBhvr>
                                            <p:cTn id="103" dur="500" fill="hold"/>
                                            <p:tgtEl>
                                              <p:spTgt spid="30"/>
                                            </p:tgtEl>
                                            <p:attrNameLst>
                                              <p:attrName>ppt_y</p:attrName>
                                            </p:attrNameLst>
                                          </p:cBhvr>
                                          <p:tavLst>
                                            <p:tav tm="0">
                                              <p:val>
                                                <p:fltVal val="0.5"/>
                                              </p:val>
                                            </p:tav>
                                            <p:tav tm="100000">
                                              <p:val>
                                                <p:strVal val="#ppt_y"/>
                                              </p:val>
                                            </p:tav>
                                          </p:tavLst>
                                        </p:anim>
                                      </p:childTnLst>
                                    </p:cTn>
                                  </p:par>
                                  <p:par>
                                    <p:cTn id="104" presetID="53" presetClass="entr" presetSubtype="528" fill="hold" grpId="0" nodeType="withEffect">
                                      <p:stCondLst>
                                        <p:cond delay="800"/>
                                      </p:stCondLst>
                                      <p:childTnLst>
                                        <p:set>
                                          <p:cBhvr>
                                            <p:cTn id="105" dur="1" fill="hold">
                                              <p:stCondLst>
                                                <p:cond delay="0"/>
                                              </p:stCondLst>
                                            </p:cTn>
                                            <p:tgtEl>
                                              <p:spTgt spid="31"/>
                                            </p:tgtEl>
                                            <p:attrNameLst>
                                              <p:attrName>style.visibility</p:attrName>
                                            </p:attrNameLst>
                                          </p:cBhvr>
                                          <p:to>
                                            <p:strVal val="visible"/>
                                          </p:to>
                                        </p:set>
                                        <p:anim calcmode="lin" valueType="num">
                                          <p:cBhvr>
                                            <p:cTn id="106" dur="500" fill="hold"/>
                                            <p:tgtEl>
                                              <p:spTgt spid="31"/>
                                            </p:tgtEl>
                                            <p:attrNameLst>
                                              <p:attrName>ppt_w</p:attrName>
                                            </p:attrNameLst>
                                          </p:cBhvr>
                                          <p:tavLst>
                                            <p:tav tm="0">
                                              <p:val>
                                                <p:fltVal val="0"/>
                                              </p:val>
                                            </p:tav>
                                            <p:tav tm="100000">
                                              <p:val>
                                                <p:strVal val="#ppt_w"/>
                                              </p:val>
                                            </p:tav>
                                          </p:tavLst>
                                        </p:anim>
                                        <p:anim calcmode="lin" valueType="num">
                                          <p:cBhvr>
                                            <p:cTn id="107" dur="500" fill="hold"/>
                                            <p:tgtEl>
                                              <p:spTgt spid="31"/>
                                            </p:tgtEl>
                                            <p:attrNameLst>
                                              <p:attrName>ppt_h</p:attrName>
                                            </p:attrNameLst>
                                          </p:cBhvr>
                                          <p:tavLst>
                                            <p:tav tm="0">
                                              <p:val>
                                                <p:fltVal val="0"/>
                                              </p:val>
                                            </p:tav>
                                            <p:tav tm="100000">
                                              <p:val>
                                                <p:strVal val="#ppt_h"/>
                                              </p:val>
                                            </p:tav>
                                          </p:tavLst>
                                        </p:anim>
                                        <p:animEffect transition="in" filter="fade">
                                          <p:cBhvr>
                                            <p:cTn id="108" dur="500"/>
                                            <p:tgtEl>
                                              <p:spTgt spid="31"/>
                                            </p:tgtEl>
                                          </p:cBhvr>
                                        </p:animEffect>
                                        <p:anim calcmode="lin" valueType="num">
                                          <p:cBhvr>
                                            <p:cTn id="109" dur="500" fill="hold"/>
                                            <p:tgtEl>
                                              <p:spTgt spid="31"/>
                                            </p:tgtEl>
                                            <p:attrNameLst>
                                              <p:attrName>ppt_x</p:attrName>
                                            </p:attrNameLst>
                                          </p:cBhvr>
                                          <p:tavLst>
                                            <p:tav tm="0">
                                              <p:val>
                                                <p:fltVal val="0.5"/>
                                              </p:val>
                                            </p:tav>
                                            <p:tav tm="100000">
                                              <p:val>
                                                <p:strVal val="#ppt_x"/>
                                              </p:val>
                                            </p:tav>
                                          </p:tavLst>
                                        </p:anim>
                                        <p:anim calcmode="lin" valueType="num">
                                          <p:cBhvr>
                                            <p:cTn id="110" dur="500" fill="hold"/>
                                            <p:tgtEl>
                                              <p:spTgt spid="31"/>
                                            </p:tgtEl>
                                            <p:attrNameLst>
                                              <p:attrName>ppt_y</p:attrName>
                                            </p:attrNameLst>
                                          </p:cBhvr>
                                          <p:tavLst>
                                            <p:tav tm="0">
                                              <p:val>
                                                <p:fltVal val="0.5"/>
                                              </p:val>
                                            </p:tav>
                                            <p:tav tm="100000">
                                              <p:val>
                                                <p:strVal val="#ppt_y"/>
                                              </p:val>
                                            </p:tav>
                                          </p:tavLst>
                                        </p:anim>
                                      </p:childTnLst>
                                    </p:cTn>
                                  </p:par>
                                  <p:par>
                                    <p:cTn id="111" presetID="53" presetClass="entr" presetSubtype="528" fill="hold" grpId="0" nodeType="withEffect">
                                      <p:stCondLst>
                                        <p:cond delay="600"/>
                                      </p:stCondLst>
                                      <p:childTnLst>
                                        <p:set>
                                          <p:cBhvr>
                                            <p:cTn id="112" dur="1" fill="hold">
                                              <p:stCondLst>
                                                <p:cond delay="0"/>
                                              </p:stCondLst>
                                            </p:cTn>
                                            <p:tgtEl>
                                              <p:spTgt spid="32"/>
                                            </p:tgtEl>
                                            <p:attrNameLst>
                                              <p:attrName>style.visibility</p:attrName>
                                            </p:attrNameLst>
                                          </p:cBhvr>
                                          <p:to>
                                            <p:strVal val="visible"/>
                                          </p:to>
                                        </p:set>
                                        <p:anim calcmode="lin" valueType="num">
                                          <p:cBhvr>
                                            <p:cTn id="113" dur="500" fill="hold"/>
                                            <p:tgtEl>
                                              <p:spTgt spid="32"/>
                                            </p:tgtEl>
                                            <p:attrNameLst>
                                              <p:attrName>ppt_w</p:attrName>
                                            </p:attrNameLst>
                                          </p:cBhvr>
                                          <p:tavLst>
                                            <p:tav tm="0">
                                              <p:val>
                                                <p:fltVal val="0"/>
                                              </p:val>
                                            </p:tav>
                                            <p:tav tm="100000">
                                              <p:val>
                                                <p:strVal val="#ppt_w"/>
                                              </p:val>
                                            </p:tav>
                                          </p:tavLst>
                                        </p:anim>
                                        <p:anim calcmode="lin" valueType="num">
                                          <p:cBhvr>
                                            <p:cTn id="114" dur="500" fill="hold"/>
                                            <p:tgtEl>
                                              <p:spTgt spid="32"/>
                                            </p:tgtEl>
                                            <p:attrNameLst>
                                              <p:attrName>ppt_h</p:attrName>
                                            </p:attrNameLst>
                                          </p:cBhvr>
                                          <p:tavLst>
                                            <p:tav tm="0">
                                              <p:val>
                                                <p:fltVal val="0"/>
                                              </p:val>
                                            </p:tav>
                                            <p:tav tm="100000">
                                              <p:val>
                                                <p:strVal val="#ppt_h"/>
                                              </p:val>
                                            </p:tav>
                                          </p:tavLst>
                                        </p:anim>
                                        <p:animEffect transition="in" filter="fade">
                                          <p:cBhvr>
                                            <p:cTn id="115" dur="500"/>
                                            <p:tgtEl>
                                              <p:spTgt spid="32"/>
                                            </p:tgtEl>
                                          </p:cBhvr>
                                        </p:animEffect>
                                        <p:anim calcmode="lin" valueType="num">
                                          <p:cBhvr>
                                            <p:cTn id="116" dur="500" fill="hold"/>
                                            <p:tgtEl>
                                              <p:spTgt spid="32"/>
                                            </p:tgtEl>
                                            <p:attrNameLst>
                                              <p:attrName>ppt_x</p:attrName>
                                            </p:attrNameLst>
                                          </p:cBhvr>
                                          <p:tavLst>
                                            <p:tav tm="0">
                                              <p:val>
                                                <p:fltVal val="0.5"/>
                                              </p:val>
                                            </p:tav>
                                            <p:tav tm="100000">
                                              <p:val>
                                                <p:strVal val="#ppt_x"/>
                                              </p:val>
                                            </p:tav>
                                          </p:tavLst>
                                        </p:anim>
                                        <p:anim calcmode="lin" valueType="num">
                                          <p:cBhvr>
                                            <p:cTn id="117" dur="500" fill="hold"/>
                                            <p:tgtEl>
                                              <p:spTgt spid="32"/>
                                            </p:tgtEl>
                                            <p:attrNameLst>
                                              <p:attrName>ppt_y</p:attrName>
                                            </p:attrNameLst>
                                          </p:cBhvr>
                                          <p:tavLst>
                                            <p:tav tm="0">
                                              <p:val>
                                                <p:fltVal val="0.5"/>
                                              </p:val>
                                            </p:tav>
                                            <p:tav tm="100000">
                                              <p:val>
                                                <p:strVal val="#ppt_y"/>
                                              </p:val>
                                            </p:tav>
                                          </p:tavLst>
                                        </p:anim>
                                      </p:childTnLst>
                                    </p:cTn>
                                  </p:par>
                                  <p:par>
                                    <p:cTn id="118" presetID="53" presetClass="entr" presetSubtype="528" fill="hold" grpId="0" nodeType="withEffect">
                                      <p:stCondLst>
                                        <p:cond delay="200"/>
                                      </p:stCondLst>
                                      <p:childTnLst>
                                        <p:set>
                                          <p:cBhvr>
                                            <p:cTn id="119" dur="1" fill="hold">
                                              <p:stCondLst>
                                                <p:cond delay="0"/>
                                              </p:stCondLst>
                                            </p:cTn>
                                            <p:tgtEl>
                                              <p:spTgt spid="34"/>
                                            </p:tgtEl>
                                            <p:attrNameLst>
                                              <p:attrName>style.visibility</p:attrName>
                                            </p:attrNameLst>
                                          </p:cBhvr>
                                          <p:to>
                                            <p:strVal val="visible"/>
                                          </p:to>
                                        </p:set>
                                        <p:anim calcmode="lin" valueType="num">
                                          <p:cBhvr>
                                            <p:cTn id="120" dur="500" fill="hold"/>
                                            <p:tgtEl>
                                              <p:spTgt spid="34"/>
                                            </p:tgtEl>
                                            <p:attrNameLst>
                                              <p:attrName>ppt_w</p:attrName>
                                            </p:attrNameLst>
                                          </p:cBhvr>
                                          <p:tavLst>
                                            <p:tav tm="0">
                                              <p:val>
                                                <p:fltVal val="0"/>
                                              </p:val>
                                            </p:tav>
                                            <p:tav tm="100000">
                                              <p:val>
                                                <p:strVal val="#ppt_w"/>
                                              </p:val>
                                            </p:tav>
                                          </p:tavLst>
                                        </p:anim>
                                        <p:anim calcmode="lin" valueType="num">
                                          <p:cBhvr>
                                            <p:cTn id="121" dur="500" fill="hold"/>
                                            <p:tgtEl>
                                              <p:spTgt spid="34"/>
                                            </p:tgtEl>
                                            <p:attrNameLst>
                                              <p:attrName>ppt_h</p:attrName>
                                            </p:attrNameLst>
                                          </p:cBhvr>
                                          <p:tavLst>
                                            <p:tav tm="0">
                                              <p:val>
                                                <p:fltVal val="0"/>
                                              </p:val>
                                            </p:tav>
                                            <p:tav tm="100000">
                                              <p:val>
                                                <p:strVal val="#ppt_h"/>
                                              </p:val>
                                            </p:tav>
                                          </p:tavLst>
                                        </p:anim>
                                        <p:animEffect transition="in" filter="fade">
                                          <p:cBhvr>
                                            <p:cTn id="122" dur="500"/>
                                            <p:tgtEl>
                                              <p:spTgt spid="34"/>
                                            </p:tgtEl>
                                          </p:cBhvr>
                                        </p:animEffect>
                                        <p:anim calcmode="lin" valueType="num">
                                          <p:cBhvr>
                                            <p:cTn id="123" dur="500" fill="hold"/>
                                            <p:tgtEl>
                                              <p:spTgt spid="34"/>
                                            </p:tgtEl>
                                            <p:attrNameLst>
                                              <p:attrName>ppt_x</p:attrName>
                                            </p:attrNameLst>
                                          </p:cBhvr>
                                          <p:tavLst>
                                            <p:tav tm="0">
                                              <p:val>
                                                <p:fltVal val="0.5"/>
                                              </p:val>
                                            </p:tav>
                                            <p:tav tm="100000">
                                              <p:val>
                                                <p:strVal val="#ppt_x"/>
                                              </p:val>
                                            </p:tav>
                                          </p:tavLst>
                                        </p:anim>
                                        <p:anim calcmode="lin" valueType="num">
                                          <p:cBhvr>
                                            <p:cTn id="124" dur="500" fill="hold"/>
                                            <p:tgtEl>
                                              <p:spTgt spid="34"/>
                                            </p:tgtEl>
                                            <p:attrNameLst>
                                              <p:attrName>ppt_y</p:attrName>
                                            </p:attrNameLst>
                                          </p:cBhvr>
                                          <p:tavLst>
                                            <p:tav tm="0">
                                              <p:val>
                                                <p:fltVal val="0.5"/>
                                              </p:val>
                                            </p:tav>
                                            <p:tav tm="100000">
                                              <p:val>
                                                <p:strVal val="#ppt_y"/>
                                              </p:val>
                                            </p:tav>
                                          </p:tavLst>
                                        </p:anim>
                                      </p:childTnLst>
                                    </p:cTn>
                                  </p:par>
                                  <p:par>
                                    <p:cTn id="125" presetID="53" presetClass="entr" presetSubtype="528" fill="hold" grpId="0" nodeType="withEffect">
                                      <p:stCondLst>
                                        <p:cond delay="400"/>
                                      </p:stCondLst>
                                      <p:childTnLst>
                                        <p:set>
                                          <p:cBhvr>
                                            <p:cTn id="126" dur="1" fill="hold">
                                              <p:stCondLst>
                                                <p:cond delay="0"/>
                                              </p:stCondLst>
                                            </p:cTn>
                                            <p:tgtEl>
                                              <p:spTgt spid="35"/>
                                            </p:tgtEl>
                                            <p:attrNameLst>
                                              <p:attrName>style.visibility</p:attrName>
                                            </p:attrNameLst>
                                          </p:cBhvr>
                                          <p:to>
                                            <p:strVal val="visible"/>
                                          </p:to>
                                        </p:set>
                                        <p:anim calcmode="lin" valueType="num">
                                          <p:cBhvr>
                                            <p:cTn id="127" dur="500" fill="hold"/>
                                            <p:tgtEl>
                                              <p:spTgt spid="35"/>
                                            </p:tgtEl>
                                            <p:attrNameLst>
                                              <p:attrName>ppt_w</p:attrName>
                                            </p:attrNameLst>
                                          </p:cBhvr>
                                          <p:tavLst>
                                            <p:tav tm="0">
                                              <p:val>
                                                <p:fltVal val="0"/>
                                              </p:val>
                                            </p:tav>
                                            <p:tav tm="100000">
                                              <p:val>
                                                <p:strVal val="#ppt_w"/>
                                              </p:val>
                                            </p:tav>
                                          </p:tavLst>
                                        </p:anim>
                                        <p:anim calcmode="lin" valueType="num">
                                          <p:cBhvr>
                                            <p:cTn id="128" dur="500" fill="hold"/>
                                            <p:tgtEl>
                                              <p:spTgt spid="35"/>
                                            </p:tgtEl>
                                            <p:attrNameLst>
                                              <p:attrName>ppt_h</p:attrName>
                                            </p:attrNameLst>
                                          </p:cBhvr>
                                          <p:tavLst>
                                            <p:tav tm="0">
                                              <p:val>
                                                <p:fltVal val="0"/>
                                              </p:val>
                                            </p:tav>
                                            <p:tav tm="100000">
                                              <p:val>
                                                <p:strVal val="#ppt_h"/>
                                              </p:val>
                                            </p:tav>
                                          </p:tavLst>
                                        </p:anim>
                                        <p:animEffect transition="in" filter="fade">
                                          <p:cBhvr>
                                            <p:cTn id="129" dur="500"/>
                                            <p:tgtEl>
                                              <p:spTgt spid="35"/>
                                            </p:tgtEl>
                                          </p:cBhvr>
                                        </p:animEffect>
                                        <p:anim calcmode="lin" valueType="num">
                                          <p:cBhvr>
                                            <p:cTn id="130" dur="500" fill="hold"/>
                                            <p:tgtEl>
                                              <p:spTgt spid="35"/>
                                            </p:tgtEl>
                                            <p:attrNameLst>
                                              <p:attrName>ppt_x</p:attrName>
                                            </p:attrNameLst>
                                          </p:cBhvr>
                                          <p:tavLst>
                                            <p:tav tm="0">
                                              <p:val>
                                                <p:fltVal val="0.5"/>
                                              </p:val>
                                            </p:tav>
                                            <p:tav tm="100000">
                                              <p:val>
                                                <p:strVal val="#ppt_x"/>
                                              </p:val>
                                            </p:tav>
                                          </p:tavLst>
                                        </p:anim>
                                        <p:anim calcmode="lin" valueType="num">
                                          <p:cBhvr>
                                            <p:cTn id="131" dur="500" fill="hold"/>
                                            <p:tgtEl>
                                              <p:spTgt spid="3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 grpId="0"/>
          <p:bldP spid="6" grpId="0"/>
          <p:bldP spid="7" grpId="0"/>
          <p:bldP spid="8" grpId="0"/>
          <p:bldP spid="9" grpId="0" animBg="1"/>
          <p:bldP spid="13" grpId="0" animBg="1"/>
          <p:bldP spid="17" grpId="0"/>
          <p:bldP spid="18" grpId="0"/>
          <p:bldP spid="20" grpId="0"/>
          <p:bldP spid="21" grpId="0"/>
          <p:bldP spid="22" grpId="0"/>
          <p:bldP spid="23" grpId="0"/>
          <p:bldP spid="24" grpId="0" animBg="1"/>
          <p:bldP spid="28" grpId="0"/>
          <p:bldP spid="29" grpId="0"/>
          <p:bldP spid="30" grpId="0" animBg="1"/>
          <p:bldP spid="31" grpId="0" animBg="1"/>
          <p:bldP spid="32" grpId="0" animBg="1"/>
          <p:bldP spid="33" grpId="0" animBg="1"/>
          <p:bldP spid="34" grpId="0" animBg="1"/>
          <p:bldP spid="35"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5" name="TextBox 50"/>
          <p:cNvSpPr txBox="1"/>
          <p:nvPr/>
        </p:nvSpPr>
        <p:spPr>
          <a:xfrm>
            <a:off x="3616678" y="531091"/>
            <a:ext cx="1422047" cy="769441"/>
          </a:xfrm>
          <a:prstGeom prst="rect">
            <a:avLst/>
          </a:prstGeom>
          <a:noFill/>
        </p:spPr>
        <p:txBody>
          <a:bodyPr wrap="square" rtlCol="0">
            <a:spAutoFit/>
          </a:bodyPr>
          <a:lstStyle/>
          <a:p>
            <a:pPr defTabSz="685434" fontAlgn="base">
              <a:spcBef>
                <a:spcPct val="0"/>
              </a:spcBef>
              <a:spcAft>
                <a:spcPct val="0"/>
              </a:spcAft>
              <a:defRPr/>
            </a:pPr>
            <a:r>
              <a:rPr lang="zh-CN" altLang="en-US" sz="4400" b="1" smtClean="0">
                <a:solidFill>
                  <a:schemeClr val="bg1"/>
                </a:solidFill>
                <a:latin typeface="微软雅黑" panose="020B0503020204020204" pitchFamily="34" charset="-122"/>
                <a:ea typeface="微软雅黑" panose="020B0503020204020204" pitchFamily="34" charset="-122"/>
              </a:rPr>
              <a:t>目录</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6" name="TextBox 50"/>
          <p:cNvSpPr txBox="1"/>
          <p:nvPr/>
        </p:nvSpPr>
        <p:spPr>
          <a:xfrm>
            <a:off x="3782030" y="1162032"/>
            <a:ext cx="1161445" cy="276999"/>
          </a:xfrm>
          <a:prstGeom prst="rect">
            <a:avLst/>
          </a:prstGeom>
          <a:noFill/>
        </p:spPr>
        <p:txBody>
          <a:bodyPr wrap="square" rtlCol="0">
            <a:spAutoFit/>
          </a:bodyPr>
          <a:lstStyle/>
          <a:p>
            <a:pPr defTabSz="685434" fontAlgn="base">
              <a:spcBef>
                <a:spcPct val="0"/>
              </a:spcBef>
              <a:spcAft>
                <a:spcPct val="0"/>
              </a:spcAft>
              <a:defRPr/>
            </a:pPr>
            <a:r>
              <a:rPr lang="en-US" altLang="zh-CN" sz="1200" b="1" smtClean="0">
                <a:solidFill>
                  <a:schemeClr val="bg1"/>
                </a:solidFill>
                <a:latin typeface="微软雅黑" panose="020B0503020204020204" pitchFamily="34" charset="-122"/>
                <a:ea typeface="微软雅黑" panose="020B0503020204020204" pitchFamily="34" charset="-122"/>
              </a:rPr>
              <a:t>CONTENTS</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1640565" y="1831623"/>
            <a:ext cx="2712662" cy="696119"/>
            <a:chOff x="2150572" y="1639808"/>
            <a:chExt cx="2712662" cy="696119"/>
          </a:xfrm>
        </p:grpSpPr>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50572" y="1639808"/>
              <a:ext cx="687320" cy="696119"/>
            </a:xfrm>
            <a:prstGeom prst="rect">
              <a:avLst/>
            </a:prstGeom>
          </p:spPr>
        </p:pic>
        <p:sp>
          <p:nvSpPr>
            <p:cNvPr id="8" name="文本框 3"/>
            <p:cNvSpPr txBox="1">
              <a:spLocks noChangeArrowheads="1"/>
            </p:cNvSpPr>
            <p:nvPr/>
          </p:nvSpPr>
          <p:spPr bwMode="auto">
            <a:xfrm rot="21585231">
              <a:off x="2839007" y="1726256"/>
              <a:ext cx="2024227" cy="523220"/>
            </a:xfrm>
            <a:prstGeom prst="rect">
              <a:avLst/>
            </a:prstGeom>
          </p:spPr>
          <p:txBody>
            <a:bodyPr wrap="square">
              <a:spAutoFit/>
            </a:bodyPr>
            <a:lstStyle>
              <a:defPPr>
                <a:defRPr lang="zh-CN"/>
              </a:defPPr>
              <a:lvl1pPr>
                <a:defRPr sz="2000" b="1">
                  <a:gradFill>
                    <a:gsLst>
                      <a:gs pos="100000">
                        <a:schemeClr val="tx2"/>
                      </a:gs>
                      <a:gs pos="0">
                        <a:schemeClr val="accent2"/>
                      </a:gs>
                    </a:gsLst>
                    <a:path path="circle">
                      <a:fillToRect l="50000" t="50000" r="50000" b="50000"/>
                    </a:path>
                  </a:gradFill>
                  <a:latin typeface="微软雅黑" pitchFamily="34" charset="-122"/>
                  <a:ea typeface="微软雅黑" pitchFamily="34" charset="-122"/>
                </a:defRPr>
              </a:lvl1pPr>
            </a:lstStyle>
            <a:p>
              <a:r>
                <a:rPr lang="en-US" altLang="zh-CN" sz="2800" b="0" smtClean="0">
                  <a:solidFill>
                    <a:schemeClr val="bg1"/>
                  </a:solidFill>
                  <a:effectLst>
                    <a:outerShdw blurRad="38100" dist="38100" dir="2700000" algn="tl">
                      <a:srgbClr val="000000">
                        <a:alpha val="43137"/>
                      </a:srgbClr>
                    </a:outerShdw>
                  </a:effectLst>
                  <a:latin typeface="南宋书局体" panose="02000000000000000000" pitchFamily="2" charset="-122"/>
                  <a:ea typeface="南宋书局体" panose="02000000000000000000" pitchFamily="2" charset="-122"/>
                </a:rPr>
                <a:t>01 </a:t>
              </a:r>
              <a:r>
                <a:rPr lang="zh-CN" altLang="en-US" sz="2800" b="0" smtClean="0">
                  <a:solidFill>
                    <a:schemeClr val="bg1"/>
                  </a:solidFill>
                  <a:effectLst>
                    <a:outerShdw blurRad="38100" dist="38100" dir="2700000" algn="tl">
                      <a:srgbClr val="000000">
                        <a:alpha val="43137"/>
                      </a:srgbClr>
                    </a:outerShdw>
                  </a:effectLst>
                  <a:latin typeface="南宋书局体" panose="02000000000000000000" pitchFamily="2" charset="-122"/>
                  <a:ea typeface="南宋书局体" panose="02000000000000000000" pitchFamily="2" charset="-122"/>
                </a:rPr>
                <a:t>教学分析</a:t>
              </a:r>
              <a:endParaRPr lang="zh-CN" altLang="zh-CN" sz="2800" b="0" dirty="0">
                <a:solidFill>
                  <a:schemeClr val="bg1"/>
                </a:solidFill>
                <a:effectLst>
                  <a:outerShdw blurRad="38100" dist="38100" dir="2700000" algn="tl">
                    <a:srgbClr val="000000">
                      <a:alpha val="43137"/>
                    </a:srgbClr>
                  </a:outerShdw>
                </a:effectLst>
                <a:latin typeface="南宋书局体" panose="02000000000000000000" pitchFamily="2" charset="-122"/>
                <a:ea typeface="南宋书局体" panose="02000000000000000000" pitchFamily="2" charset="-122"/>
              </a:endParaRPr>
            </a:p>
          </p:txBody>
        </p:sp>
      </p:grpSp>
      <p:grpSp>
        <p:nvGrpSpPr>
          <p:cNvPr id="10" name="组合 9"/>
          <p:cNvGrpSpPr/>
          <p:nvPr/>
        </p:nvGrpSpPr>
        <p:grpSpPr>
          <a:xfrm>
            <a:off x="5041662" y="1835412"/>
            <a:ext cx="2712662" cy="696119"/>
            <a:chOff x="2150572" y="1639808"/>
            <a:chExt cx="2712662" cy="696119"/>
          </a:xfrm>
        </p:grpSpPr>
        <p:pic>
          <p:nvPicPr>
            <p:cNvPr id="11" name="图片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50572" y="1639808"/>
              <a:ext cx="687320" cy="696119"/>
            </a:xfrm>
            <a:prstGeom prst="rect">
              <a:avLst/>
            </a:prstGeom>
          </p:spPr>
        </p:pic>
        <p:sp>
          <p:nvSpPr>
            <p:cNvPr id="12" name="文本框 3"/>
            <p:cNvSpPr txBox="1">
              <a:spLocks noChangeArrowheads="1"/>
            </p:cNvSpPr>
            <p:nvPr/>
          </p:nvSpPr>
          <p:spPr bwMode="auto">
            <a:xfrm rot="21585231">
              <a:off x="2839007" y="1726256"/>
              <a:ext cx="2024227" cy="523220"/>
            </a:xfrm>
            <a:prstGeom prst="rect">
              <a:avLst/>
            </a:prstGeom>
          </p:spPr>
          <p:txBody>
            <a:bodyPr wrap="square">
              <a:spAutoFit/>
            </a:bodyPr>
            <a:lstStyle>
              <a:defPPr>
                <a:defRPr lang="zh-CN"/>
              </a:defPPr>
              <a:lvl1pPr>
                <a:defRPr sz="2000" b="1">
                  <a:gradFill>
                    <a:gsLst>
                      <a:gs pos="100000">
                        <a:schemeClr val="tx2"/>
                      </a:gs>
                      <a:gs pos="0">
                        <a:schemeClr val="accent2"/>
                      </a:gs>
                    </a:gsLst>
                    <a:path path="circle">
                      <a:fillToRect l="50000" t="50000" r="50000" b="50000"/>
                    </a:path>
                  </a:gradFill>
                  <a:latin typeface="微软雅黑" pitchFamily="34" charset="-122"/>
                  <a:ea typeface="微软雅黑" pitchFamily="34" charset="-122"/>
                </a:defRPr>
              </a:lvl1pPr>
            </a:lstStyle>
            <a:p>
              <a:r>
                <a:rPr lang="en-US" altLang="zh-CN" sz="2800" b="0" smtClean="0">
                  <a:solidFill>
                    <a:schemeClr val="bg1"/>
                  </a:solidFill>
                  <a:effectLst>
                    <a:outerShdw blurRad="38100" dist="38100" dir="2700000" algn="tl">
                      <a:srgbClr val="000000">
                        <a:alpha val="43137"/>
                      </a:srgbClr>
                    </a:outerShdw>
                  </a:effectLst>
                  <a:latin typeface="南宋书局体" panose="02000000000000000000" pitchFamily="2" charset="-122"/>
                  <a:ea typeface="南宋书局体" panose="02000000000000000000" pitchFamily="2" charset="-122"/>
                </a:rPr>
                <a:t>02 </a:t>
              </a:r>
              <a:r>
                <a:rPr lang="zh-CN" altLang="en-US" sz="2800" b="0" smtClean="0">
                  <a:solidFill>
                    <a:schemeClr val="bg1"/>
                  </a:solidFill>
                  <a:effectLst>
                    <a:outerShdw blurRad="38100" dist="38100" dir="2700000" algn="tl">
                      <a:srgbClr val="000000">
                        <a:alpha val="43137"/>
                      </a:srgbClr>
                    </a:outerShdw>
                  </a:effectLst>
                  <a:latin typeface="南宋书局体" panose="02000000000000000000" pitchFamily="2" charset="-122"/>
                  <a:ea typeface="南宋书局体" panose="02000000000000000000" pitchFamily="2" charset="-122"/>
                </a:rPr>
                <a:t>教学设计</a:t>
              </a:r>
              <a:endParaRPr lang="zh-CN" altLang="zh-CN" sz="2800" b="0" dirty="0">
                <a:solidFill>
                  <a:schemeClr val="bg1"/>
                </a:solidFill>
                <a:effectLst>
                  <a:outerShdw blurRad="38100" dist="38100" dir="2700000" algn="tl">
                    <a:srgbClr val="000000">
                      <a:alpha val="43137"/>
                    </a:srgbClr>
                  </a:outerShdw>
                </a:effectLst>
                <a:latin typeface="南宋书局体" panose="02000000000000000000" pitchFamily="2" charset="-122"/>
                <a:ea typeface="南宋书局体" panose="02000000000000000000" pitchFamily="2" charset="-122"/>
              </a:endParaRPr>
            </a:p>
          </p:txBody>
        </p:sp>
      </p:grpSp>
      <p:grpSp>
        <p:nvGrpSpPr>
          <p:cNvPr id="13" name="组合 12"/>
          <p:cNvGrpSpPr/>
          <p:nvPr/>
        </p:nvGrpSpPr>
        <p:grpSpPr>
          <a:xfrm>
            <a:off x="1650090" y="2833289"/>
            <a:ext cx="2712662" cy="696119"/>
            <a:chOff x="2150572" y="1639808"/>
            <a:chExt cx="2712662" cy="696119"/>
          </a:xfrm>
        </p:grpSpPr>
        <p:pic>
          <p:nvPicPr>
            <p:cNvPr id="14" name="图片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50572" y="1639808"/>
              <a:ext cx="687320" cy="696119"/>
            </a:xfrm>
            <a:prstGeom prst="rect">
              <a:avLst/>
            </a:prstGeom>
          </p:spPr>
        </p:pic>
        <p:sp>
          <p:nvSpPr>
            <p:cNvPr id="15" name="文本框 3"/>
            <p:cNvSpPr txBox="1">
              <a:spLocks noChangeArrowheads="1"/>
            </p:cNvSpPr>
            <p:nvPr/>
          </p:nvSpPr>
          <p:spPr bwMode="auto">
            <a:xfrm rot="21585231">
              <a:off x="2839007" y="1726256"/>
              <a:ext cx="2024227" cy="523220"/>
            </a:xfrm>
            <a:prstGeom prst="rect">
              <a:avLst/>
            </a:prstGeom>
          </p:spPr>
          <p:txBody>
            <a:bodyPr wrap="square">
              <a:spAutoFit/>
            </a:bodyPr>
            <a:lstStyle>
              <a:defPPr>
                <a:defRPr lang="zh-CN"/>
              </a:defPPr>
              <a:lvl1pPr>
                <a:defRPr sz="2000" b="1">
                  <a:gradFill>
                    <a:gsLst>
                      <a:gs pos="100000">
                        <a:schemeClr val="tx2"/>
                      </a:gs>
                      <a:gs pos="0">
                        <a:schemeClr val="accent2"/>
                      </a:gs>
                    </a:gsLst>
                    <a:path path="circle">
                      <a:fillToRect l="50000" t="50000" r="50000" b="50000"/>
                    </a:path>
                  </a:gradFill>
                  <a:latin typeface="微软雅黑" pitchFamily="34" charset="-122"/>
                  <a:ea typeface="微软雅黑" pitchFamily="34" charset="-122"/>
                </a:defRPr>
              </a:lvl1pPr>
            </a:lstStyle>
            <a:p>
              <a:r>
                <a:rPr lang="en-US" altLang="zh-CN" sz="2800" b="0" smtClean="0">
                  <a:solidFill>
                    <a:schemeClr val="bg1"/>
                  </a:solidFill>
                  <a:effectLst>
                    <a:outerShdw blurRad="38100" dist="38100" dir="2700000" algn="tl">
                      <a:srgbClr val="000000">
                        <a:alpha val="43137"/>
                      </a:srgbClr>
                    </a:outerShdw>
                  </a:effectLst>
                  <a:latin typeface="南宋书局体" panose="02000000000000000000" pitchFamily="2" charset="-122"/>
                  <a:ea typeface="南宋书局体" panose="02000000000000000000" pitchFamily="2" charset="-122"/>
                </a:rPr>
                <a:t>03 </a:t>
              </a:r>
              <a:r>
                <a:rPr lang="zh-CN" altLang="en-US" sz="2800" b="0" smtClean="0">
                  <a:solidFill>
                    <a:schemeClr val="bg1"/>
                  </a:solidFill>
                  <a:effectLst>
                    <a:outerShdw blurRad="38100" dist="38100" dir="2700000" algn="tl">
                      <a:srgbClr val="000000">
                        <a:alpha val="43137"/>
                      </a:srgbClr>
                    </a:outerShdw>
                  </a:effectLst>
                  <a:latin typeface="南宋书局体" panose="02000000000000000000" pitchFamily="2" charset="-122"/>
                  <a:ea typeface="南宋书局体" panose="02000000000000000000" pitchFamily="2" charset="-122"/>
                </a:rPr>
                <a:t>教学过程</a:t>
              </a:r>
              <a:endParaRPr lang="zh-CN" altLang="zh-CN" sz="2800" b="0" dirty="0">
                <a:solidFill>
                  <a:schemeClr val="bg1"/>
                </a:solidFill>
                <a:effectLst>
                  <a:outerShdw blurRad="38100" dist="38100" dir="2700000" algn="tl">
                    <a:srgbClr val="000000">
                      <a:alpha val="43137"/>
                    </a:srgbClr>
                  </a:outerShdw>
                </a:effectLst>
                <a:latin typeface="南宋书局体" panose="02000000000000000000" pitchFamily="2" charset="-122"/>
                <a:ea typeface="南宋书局体" panose="02000000000000000000" pitchFamily="2" charset="-122"/>
              </a:endParaRPr>
            </a:p>
          </p:txBody>
        </p:sp>
      </p:grpSp>
      <p:grpSp>
        <p:nvGrpSpPr>
          <p:cNvPr id="16" name="组合 15"/>
          <p:cNvGrpSpPr/>
          <p:nvPr/>
        </p:nvGrpSpPr>
        <p:grpSpPr>
          <a:xfrm>
            <a:off x="5042777" y="2806876"/>
            <a:ext cx="2712662" cy="696119"/>
            <a:chOff x="2150572" y="1639808"/>
            <a:chExt cx="2712662" cy="696119"/>
          </a:xfrm>
        </p:grpSpPr>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50572" y="1639808"/>
              <a:ext cx="687320" cy="696119"/>
            </a:xfrm>
            <a:prstGeom prst="rect">
              <a:avLst/>
            </a:prstGeom>
          </p:spPr>
        </p:pic>
        <p:sp>
          <p:nvSpPr>
            <p:cNvPr id="18" name="文本框 3"/>
            <p:cNvSpPr txBox="1">
              <a:spLocks noChangeArrowheads="1"/>
            </p:cNvSpPr>
            <p:nvPr/>
          </p:nvSpPr>
          <p:spPr bwMode="auto">
            <a:xfrm rot="21585231">
              <a:off x="2839007" y="1726256"/>
              <a:ext cx="2024227" cy="523220"/>
            </a:xfrm>
            <a:prstGeom prst="rect">
              <a:avLst/>
            </a:prstGeom>
          </p:spPr>
          <p:txBody>
            <a:bodyPr wrap="square">
              <a:spAutoFit/>
            </a:bodyPr>
            <a:lstStyle>
              <a:defPPr>
                <a:defRPr lang="zh-CN"/>
              </a:defPPr>
              <a:lvl1pPr>
                <a:defRPr sz="2000" b="1">
                  <a:gradFill>
                    <a:gsLst>
                      <a:gs pos="100000">
                        <a:schemeClr val="tx2"/>
                      </a:gs>
                      <a:gs pos="0">
                        <a:schemeClr val="accent2"/>
                      </a:gs>
                    </a:gsLst>
                    <a:path path="circle">
                      <a:fillToRect l="50000" t="50000" r="50000" b="50000"/>
                    </a:path>
                  </a:gradFill>
                  <a:latin typeface="微软雅黑" pitchFamily="34" charset="-122"/>
                  <a:ea typeface="微软雅黑" pitchFamily="34" charset="-122"/>
                </a:defRPr>
              </a:lvl1pPr>
            </a:lstStyle>
            <a:p>
              <a:r>
                <a:rPr lang="en-US" altLang="zh-CN" sz="2800" b="0" smtClean="0">
                  <a:solidFill>
                    <a:schemeClr val="bg1"/>
                  </a:solidFill>
                  <a:effectLst>
                    <a:outerShdw blurRad="38100" dist="38100" dir="2700000" algn="tl">
                      <a:srgbClr val="000000">
                        <a:alpha val="43137"/>
                      </a:srgbClr>
                    </a:outerShdw>
                  </a:effectLst>
                  <a:latin typeface="南宋书局体" panose="02000000000000000000" pitchFamily="2" charset="-122"/>
                  <a:ea typeface="南宋书局体" panose="02000000000000000000" pitchFamily="2" charset="-122"/>
                </a:rPr>
                <a:t>04 </a:t>
              </a:r>
              <a:r>
                <a:rPr lang="zh-CN" altLang="en-US" sz="2800" b="0" smtClean="0">
                  <a:solidFill>
                    <a:schemeClr val="bg1"/>
                  </a:solidFill>
                  <a:effectLst>
                    <a:outerShdw blurRad="38100" dist="38100" dir="2700000" algn="tl">
                      <a:srgbClr val="000000">
                        <a:alpha val="43137"/>
                      </a:srgbClr>
                    </a:outerShdw>
                  </a:effectLst>
                  <a:latin typeface="南宋书局体" panose="02000000000000000000" pitchFamily="2" charset="-122"/>
                  <a:ea typeface="南宋书局体" panose="02000000000000000000" pitchFamily="2" charset="-122"/>
                </a:rPr>
                <a:t>教学反思</a:t>
              </a:r>
              <a:endParaRPr lang="zh-CN" altLang="zh-CN" sz="2800" b="0" dirty="0">
                <a:solidFill>
                  <a:schemeClr val="bg1"/>
                </a:solidFill>
                <a:effectLst>
                  <a:outerShdw blurRad="38100" dist="38100" dir="2700000" algn="tl">
                    <a:srgbClr val="000000">
                      <a:alpha val="43137"/>
                    </a:srgbClr>
                  </a:outerShdw>
                </a:effectLst>
                <a:latin typeface="南宋书局体" panose="02000000000000000000" pitchFamily="2" charset="-122"/>
                <a:ea typeface="南宋书局体" panose="02000000000000000000" pitchFamily="2" charset="-122"/>
              </a:endParaRPr>
            </a:p>
          </p:txBody>
        </p:sp>
      </p:grpSp>
    </p:spTree>
    <p:extLst>
      <p:ext uri="{BB962C8B-B14F-4D97-AF65-F5344CB8AC3E}">
        <p14:creationId xmlns:p14="http://schemas.microsoft.com/office/powerpoint/2010/main" val="395347519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教学过程</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sp>
        <p:nvSpPr>
          <p:cNvPr id="5" name="圆角矩形 4"/>
          <p:cNvSpPr/>
          <p:nvPr/>
        </p:nvSpPr>
        <p:spPr bwMode="auto">
          <a:xfrm>
            <a:off x="2779460" y="1399312"/>
            <a:ext cx="1787608" cy="419906"/>
          </a:xfrm>
          <a:prstGeom prst="roundRect">
            <a:avLst>
              <a:gd name="adj" fmla="val 50000"/>
            </a:avLst>
          </a:prstGeom>
          <a:solidFill>
            <a:schemeClr val="bg1"/>
          </a:solidFill>
          <a:ln w="28575" cap="flat" cmpd="sng" algn="ctr">
            <a:noFill/>
            <a:prstDash val="solid"/>
            <a:miter lim="800000"/>
          </a:ln>
          <a:effectLst>
            <a:outerShdw blurRad="57785" dist="33020" dir="3180000" algn="ctr">
              <a:srgbClr val="000000">
                <a:alpha val="30000"/>
              </a:srgbClr>
            </a:outerShdw>
          </a:effectLst>
        </p:spPr>
        <p:txBody>
          <a:bodyPr lIns="59314" tIns="29658" rIns="59314" bIns="29658" anchor="ctr"/>
          <a:lstStyle/>
          <a:p>
            <a:pPr algn="ctr" defTabSz="791347">
              <a:defRPr/>
            </a:pPr>
            <a:endParaRPr lang="zh-CN" altLang="en-US" sz="2077" kern="0">
              <a:solidFill>
                <a:prstClr val="white"/>
              </a:solidFill>
              <a:latin typeface="微软雅黑" pitchFamily="34" charset="-122"/>
              <a:ea typeface="微软雅黑" pitchFamily="34" charset="-122"/>
            </a:endParaRPr>
          </a:p>
        </p:txBody>
      </p:sp>
      <p:sp>
        <p:nvSpPr>
          <p:cNvPr id="6" name="文本框 12"/>
          <p:cNvSpPr txBox="1"/>
          <p:nvPr/>
        </p:nvSpPr>
        <p:spPr bwMode="auto">
          <a:xfrm>
            <a:off x="3111055" y="1496669"/>
            <a:ext cx="1052734" cy="246421"/>
          </a:xfrm>
          <a:prstGeom prst="rect">
            <a:avLst/>
          </a:prstGeom>
          <a:noFill/>
          <a:ln>
            <a:noFill/>
          </a:ln>
        </p:spPr>
        <p:txBody>
          <a:bodyPr wrap="none" lIns="59314" tIns="29658" rIns="59314" bIns="29658">
            <a:spAutoFit/>
          </a:bodyPr>
          <a:lstStyle/>
          <a:p>
            <a:pPr defTabSz="791347">
              <a:defRPr/>
            </a:pPr>
            <a:r>
              <a:rPr lang="zh-CN" altLang="en-US" sz="1212" b="1" kern="0" dirty="0">
                <a:solidFill>
                  <a:srgbClr val="7AC5C0"/>
                </a:solidFill>
                <a:latin typeface="微软雅黑" panose="020B0503020204020204" pitchFamily="34" charset="-122"/>
                <a:ea typeface="微软雅黑" panose="020B0503020204020204" pitchFamily="34" charset="-122"/>
              </a:rPr>
              <a:t>点击输入标题</a:t>
            </a:r>
            <a:endParaRPr lang="en-US" altLang="zh-CN" sz="1212" b="1" kern="0" dirty="0">
              <a:solidFill>
                <a:srgbClr val="7AC5C0"/>
              </a:solidFill>
              <a:latin typeface="微软雅黑" panose="020B0503020204020204" pitchFamily="34" charset="-122"/>
              <a:ea typeface="微软雅黑" panose="020B0503020204020204" pitchFamily="34" charset="-122"/>
            </a:endParaRPr>
          </a:p>
        </p:txBody>
      </p:sp>
      <p:sp>
        <p:nvSpPr>
          <p:cNvPr id="7" name="Freeform 12"/>
          <p:cNvSpPr>
            <a:spLocks noEditPoints="1"/>
          </p:cNvSpPr>
          <p:nvPr/>
        </p:nvSpPr>
        <p:spPr bwMode="auto">
          <a:xfrm>
            <a:off x="2269381" y="1399312"/>
            <a:ext cx="363418" cy="365006"/>
          </a:xfrm>
          <a:custGeom>
            <a:avLst/>
            <a:gdLst>
              <a:gd name="T0" fmla="*/ 2147483646 w 85"/>
              <a:gd name="T1" fmla="*/ 2147483646 h 85"/>
              <a:gd name="T2" fmla="*/ 2147483646 w 85"/>
              <a:gd name="T3" fmla="*/ 2147483646 h 85"/>
              <a:gd name="T4" fmla="*/ 2147483646 w 85"/>
              <a:gd name="T5" fmla="*/ 2147483646 h 85"/>
              <a:gd name="T6" fmla="*/ 2147483646 w 85"/>
              <a:gd name="T7" fmla="*/ 2147483646 h 85"/>
              <a:gd name="T8" fmla="*/ 2147483646 w 85"/>
              <a:gd name="T9" fmla="*/ 2147483646 h 85"/>
              <a:gd name="T10" fmla="*/ 2147483646 w 85"/>
              <a:gd name="T11" fmla="*/ 2147483646 h 85"/>
              <a:gd name="T12" fmla="*/ 2147483646 w 85"/>
              <a:gd name="T13" fmla="*/ 2147483646 h 85"/>
              <a:gd name="T14" fmla="*/ 2147483646 w 85"/>
              <a:gd name="T15" fmla="*/ 2147483646 h 85"/>
              <a:gd name="T16" fmla="*/ 2147483646 w 85"/>
              <a:gd name="T17" fmla="*/ 2147483646 h 85"/>
              <a:gd name="T18" fmla="*/ 2147483646 w 85"/>
              <a:gd name="T19" fmla="*/ 2147483646 h 85"/>
              <a:gd name="T20" fmla="*/ 2147483646 w 85"/>
              <a:gd name="T21" fmla="*/ 2147483646 h 85"/>
              <a:gd name="T22" fmla="*/ 2147483646 w 85"/>
              <a:gd name="T23" fmla="*/ 2147483646 h 85"/>
              <a:gd name="T24" fmla="*/ 2147483646 w 85"/>
              <a:gd name="T25" fmla="*/ 2147483646 h 85"/>
              <a:gd name="T26" fmla="*/ 2147483646 w 85"/>
              <a:gd name="T27" fmla="*/ 2147483646 h 85"/>
              <a:gd name="T28" fmla="*/ 2147483646 w 85"/>
              <a:gd name="T29" fmla="*/ 2147483646 h 85"/>
              <a:gd name="T30" fmla="*/ 2147483646 w 85"/>
              <a:gd name="T31" fmla="*/ 2147483646 h 85"/>
              <a:gd name="T32" fmla="*/ 2147483646 w 85"/>
              <a:gd name="T33" fmla="*/ 2147483646 h 85"/>
              <a:gd name="T34" fmla="*/ 2147483646 w 85"/>
              <a:gd name="T35" fmla="*/ 2147483646 h 85"/>
              <a:gd name="T36" fmla="*/ 2147483646 w 85"/>
              <a:gd name="T37" fmla="*/ 2147483646 h 85"/>
              <a:gd name="T38" fmla="*/ 2147483646 w 85"/>
              <a:gd name="T39" fmla="*/ 2147483646 h 85"/>
              <a:gd name="T40" fmla="*/ 2147483646 w 85"/>
              <a:gd name="T41" fmla="*/ 2147483646 h 85"/>
              <a:gd name="T42" fmla="*/ 2147483646 w 85"/>
              <a:gd name="T43" fmla="*/ 2147483646 h 85"/>
              <a:gd name="T44" fmla="*/ 2147483646 w 85"/>
              <a:gd name="T45" fmla="*/ 2147483646 h 85"/>
              <a:gd name="T46" fmla="*/ 2147483646 w 85"/>
              <a:gd name="T47" fmla="*/ 0 h 85"/>
              <a:gd name="T48" fmla="*/ 2147483646 w 85"/>
              <a:gd name="T49" fmla="*/ 0 h 85"/>
              <a:gd name="T50" fmla="*/ 2147483646 w 85"/>
              <a:gd name="T51" fmla="*/ 2147483646 h 85"/>
              <a:gd name="T52" fmla="*/ 2147483646 w 85"/>
              <a:gd name="T53" fmla="*/ 2147483646 h 85"/>
              <a:gd name="T54" fmla="*/ 2147483646 w 85"/>
              <a:gd name="T55" fmla="*/ 2147483646 h 85"/>
              <a:gd name="T56" fmla="*/ 2147483646 w 85"/>
              <a:gd name="T57" fmla="*/ 2147483646 h 85"/>
              <a:gd name="T58" fmla="*/ 2147483646 w 85"/>
              <a:gd name="T59" fmla="*/ 2147483646 h 85"/>
              <a:gd name="T60" fmla="*/ 2147483646 w 85"/>
              <a:gd name="T61" fmla="*/ 2147483646 h 85"/>
              <a:gd name="T62" fmla="*/ 2147483646 w 85"/>
              <a:gd name="T63" fmla="*/ 2147483646 h 85"/>
              <a:gd name="T64" fmla="*/ 2147483646 w 85"/>
              <a:gd name="T65" fmla="*/ 2147483646 h 85"/>
              <a:gd name="T66" fmla="*/ 2147483646 w 85"/>
              <a:gd name="T67" fmla="*/ 0 h 85"/>
              <a:gd name="T68" fmla="*/ 0 w 85"/>
              <a:gd name="T69" fmla="*/ 2147483646 h 85"/>
              <a:gd name="T70" fmla="*/ 0 w 85"/>
              <a:gd name="T71" fmla="*/ 2147483646 h 85"/>
              <a:gd name="T72" fmla="*/ 2147483646 w 85"/>
              <a:gd name="T73" fmla="*/ 2147483646 h 85"/>
              <a:gd name="T74" fmla="*/ 2147483646 w 85"/>
              <a:gd name="T75" fmla="*/ 2147483646 h 85"/>
              <a:gd name="T76" fmla="*/ 0 w 85"/>
              <a:gd name="T77" fmla="*/ 2147483646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bg1"/>
          </a:solidFill>
          <a:ln w="28575" cap="flat" cmpd="sng" algn="ctr">
            <a:noFill/>
            <a:prstDash val="solid"/>
            <a:miter lim="800000"/>
          </a:ln>
          <a:effectLst/>
        </p:spPr>
        <p:txBody>
          <a:bodyPr lIns="59314" tIns="29658" rIns="59314" bIns="29658" anchor="ctr"/>
          <a:lstStyle/>
          <a:p>
            <a:pPr algn="ctr" defTabSz="791347">
              <a:defRPr/>
            </a:pPr>
            <a:endParaRPr lang="zh-CN" altLang="en-US" sz="2077" kern="0">
              <a:solidFill>
                <a:prstClr val="black">
                  <a:lumMod val="65000"/>
                  <a:lumOff val="35000"/>
                </a:prstClr>
              </a:solidFill>
              <a:latin typeface="微软雅黑" pitchFamily="34" charset="-122"/>
              <a:ea typeface="微软雅黑" pitchFamily="34" charset="-122"/>
            </a:endParaRPr>
          </a:p>
        </p:txBody>
      </p:sp>
      <p:sp>
        <p:nvSpPr>
          <p:cNvPr id="8" name="圆角矩形 7"/>
          <p:cNvSpPr/>
          <p:nvPr/>
        </p:nvSpPr>
        <p:spPr bwMode="auto">
          <a:xfrm>
            <a:off x="2809373" y="2134967"/>
            <a:ext cx="1787361" cy="418714"/>
          </a:xfrm>
          <a:prstGeom prst="roundRect">
            <a:avLst>
              <a:gd name="adj" fmla="val 50000"/>
            </a:avLst>
          </a:prstGeom>
          <a:solidFill>
            <a:schemeClr val="bg1"/>
          </a:solidFill>
          <a:ln w="28575" cap="flat" cmpd="sng" algn="ctr">
            <a:noFill/>
            <a:prstDash val="solid"/>
            <a:miter lim="800000"/>
          </a:ln>
          <a:effectLst>
            <a:outerShdw blurRad="57785" dist="33020" dir="3180000" algn="ctr">
              <a:srgbClr val="000000">
                <a:alpha val="30000"/>
              </a:srgbClr>
            </a:outerShdw>
          </a:effectLst>
        </p:spPr>
        <p:txBody>
          <a:bodyPr lIns="59314" tIns="29658" rIns="59314" bIns="29658" anchor="ctr"/>
          <a:lstStyle/>
          <a:p>
            <a:pPr algn="ctr" defTabSz="791347">
              <a:defRPr/>
            </a:pPr>
            <a:endParaRPr lang="zh-CN" altLang="en-US" sz="2077" kern="0">
              <a:solidFill>
                <a:prstClr val="white"/>
              </a:solidFill>
              <a:latin typeface="微软雅黑" pitchFamily="34" charset="-122"/>
              <a:ea typeface="微软雅黑" pitchFamily="34" charset="-122"/>
            </a:endParaRPr>
          </a:p>
        </p:txBody>
      </p:sp>
      <p:sp>
        <p:nvSpPr>
          <p:cNvPr id="9" name="Freeform 5"/>
          <p:cNvSpPr>
            <a:spLocks noEditPoints="1"/>
          </p:cNvSpPr>
          <p:nvPr/>
        </p:nvSpPr>
        <p:spPr bwMode="auto">
          <a:xfrm>
            <a:off x="2258998" y="2129326"/>
            <a:ext cx="384185" cy="385779"/>
          </a:xfrm>
          <a:custGeom>
            <a:avLst/>
            <a:gdLst>
              <a:gd name="T0" fmla="*/ 2147483646 w 104"/>
              <a:gd name="T1" fmla="*/ 2147483646 h 104"/>
              <a:gd name="T2" fmla="*/ 2147483646 w 104"/>
              <a:gd name="T3" fmla="*/ 2147483646 h 104"/>
              <a:gd name="T4" fmla="*/ 2147483646 w 104"/>
              <a:gd name="T5" fmla="*/ 2147483646 h 104"/>
              <a:gd name="T6" fmla="*/ 2147483646 w 104"/>
              <a:gd name="T7" fmla="*/ 0 h 104"/>
              <a:gd name="T8" fmla="*/ 0 w 104"/>
              <a:gd name="T9" fmla="*/ 2147483646 h 104"/>
              <a:gd name="T10" fmla="*/ 2147483646 w 104"/>
              <a:gd name="T11" fmla="*/ 2147483646 h 104"/>
              <a:gd name="T12" fmla="*/ 2147483646 w 104"/>
              <a:gd name="T13" fmla="*/ 2147483646 h 104"/>
              <a:gd name="T14" fmla="*/ 2147483646 w 104"/>
              <a:gd name="T15" fmla="*/ 0 h 104"/>
              <a:gd name="T16" fmla="*/ 2147483646 w 104"/>
              <a:gd name="T17" fmla="*/ 2147483646 h 104"/>
              <a:gd name="T18" fmla="*/ 2147483646 w 104"/>
              <a:gd name="T19" fmla="*/ 2147483646 h 104"/>
              <a:gd name="T20" fmla="*/ 2147483646 w 104"/>
              <a:gd name="T21" fmla="*/ 2147483646 h 104"/>
              <a:gd name="T22" fmla="*/ 2147483646 w 104"/>
              <a:gd name="T23" fmla="*/ 2147483646 h 104"/>
              <a:gd name="T24" fmla="*/ 2147483646 w 104"/>
              <a:gd name="T25" fmla="*/ 2147483646 h 104"/>
              <a:gd name="T26" fmla="*/ 2147483646 w 104"/>
              <a:gd name="T27" fmla="*/ 2147483646 h 104"/>
              <a:gd name="T28" fmla="*/ 2147483646 w 104"/>
              <a:gd name="T29" fmla="*/ 2147483646 h 104"/>
              <a:gd name="T30" fmla="*/ 2147483646 w 104"/>
              <a:gd name="T31" fmla="*/ 2147483646 h 104"/>
              <a:gd name="T32" fmla="*/ 2147483646 w 104"/>
              <a:gd name="T33" fmla="*/ 2147483646 h 104"/>
              <a:gd name="T34" fmla="*/ 2147483646 w 104"/>
              <a:gd name="T35" fmla="*/ 2147483646 h 104"/>
              <a:gd name="T36" fmla="*/ 2147483646 w 104"/>
              <a:gd name="T37" fmla="*/ 2147483646 h 104"/>
              <a:gd name="T38" fmla="*/ 2147483646 w 104"/>
              <a:gd name="T39" fmla="*/ 2147483646 h 104"/>
              <a:gd name="T40" fmla="*/ 2147483646 w 104"/>
              <a:gd name="T41" fmla="*/ 2147483646 h 104"/>
              <a:gd name="T42" fmla="*/ 2147483646 w 104"/>
              <a:gd name="T43" fmla="*/ 2147483646 h 104"/>
              <a:gd name="T44" fmla="*/ 2147483646 w 104"/>
              <a:gd name="T45" fmla="*/ 2147483646 h 104"/>
              <a:gd name="T46" fmla="*/ 2147483646 w 104"/>
              <a:gd name="T47" fmla="*/ 2147483646 h 104"/>
              <a:gd name="T48" fmla="*/ 2147483646 w 104"/>
              <a:gd name="T49" fmla="*/ 2147483646 h 104"/>
              <a:gd name="T50" fmla="*/ 2147483646 w 104"/>
              <a:gd name="T51" fmla="*/ 2147483646 h 104"/>
              <a:gd name="T52" fmla="*/ 2147483646 w 104"/>
              <a:gd name="T53" fmla="*/ 2147483646 h 104"/>
              <a:gd name="T54" fmla="*/ 2147483646 w 104"/>
              <a:gd name="T55" fmla="*/ 2147483646 h 104"/>
              <a:gd name="T56" fmla="*/ 2147483646 w 104"/>
              <a:gd name="T57" fmla="*/ 2147483646 h 104"/>
              <a:gd name="T58" fmla="*/ 2147483646 w 104"/>
              <a:gd name="T59" fmla="*/ 2147483646 h 104"/>
              <a:gd name="T60" fmla="*/ 2147483646 w 104"/>
              <a:gd name="T61" fmla="*/ 2147483646 h 104"/>
              <a:gd name="T62" fmla="*/ 2147483646 w 104"/>
              <a:gd name="T63" fmla="*/ 2147483646 h 104"/>
              <a:gd name="T64" fmla="*/ 2147483646 w 104"/>
              <a:gd name="T65" fmla="*/ 2147483646 h 104"/>
              <a:gd name="T66" fmla="*/ 2147483646 w 104"/>
              <a:gd name="T67" fmla="*/ 2147483646 h 104"/>
              <a:gd name="T68" fmla="*/ 2147483646 w 104"/>
              <a:gd name="T69" fmla="*/ 2147483646 h 104"/>
              <a:gd name="T70" fmla="*/ 2147483646 w 104"/>
              <a:gd name="T71" fmla="*/ 2147483646 h 104"/>
              <a:gd name="T72" fmla="*/ 2147483646 w 104"/>
              <a:gd name="T73" fmla="*/ 2147483646 h 104"/>
              <a:gd name="T74" fmla="*/ 2147483646 w 104"/>
              <a:gd name="T75" fmla="*/ 2147483646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chemeClr val="bg1"/>
          </a:solidFill>
          <a:ln w="28575" cap="flat" cmpd="sng" algn="ctr">
            <a:noFill/>
            <a:prstDash val="solid"/>
            <a:miter lim="800000"/>
          </a:ln>
          <a:effectLst/>
        </p:spPr>
        <p:txBody>
          <a:bodyPr lIns="59314" tIns="29658" rIns="59314" bIns="29658" anchor="ctr"/>
          <a:lstStyle/>
          <a:p>
            <a:pPr algn="ctr" defTabSz="791347">
              <a:defRPr/>
            </a:pPr>
            <a:endParaRPr lang="zh-CN" altLang="en-US" sz="2077" kern="0">
              <a:solidFill>
                <a:prstClr val="black">
                  <a:lumMod val="65000"/>
                  <a:lumOff val="35000"/>
                </a:prstClr>
              </a:solidFill>
              <a:latin typeface="微软雅黑" pitchFamily="34" charset="-122"/>
              <a:ea typeface="微软雅黑" pitchFamily="34" charset="-122"/>
            </a:endParaRPr>
          </a:p>
        </p:txBody>
      </p:sp>
      <p:sp>
        <p:nvSpPr>
          <p:cNvPr id="10" name="圆角矩形 9"/>
          <p:cNvSpPr/>
          <p:nvPr/>
        </p:nvSpPr>
        <p:spPr bwMode="auto">
          <a:xfrm>
            <a:off x="2816895" y="2863788"/>
            <a:ext cx="1786619" cy="418422"/>
          </a:xfrm>
          <a:prstGeom prst="roundRect">
            <a:avLst>
              <a:gd name="adj" fmla="val 50000"/>
            </a:avLst>
          </a:prstGeom>
          <a:solidFill>
            <a:schemeClr val="bg1"/>
          </a:solidFill>
          <a:ln w="28575" cap="flat" cmpd="sng" algn="ctr">
            <a:noFill/>
            <a:prstDash val="solid"/>
            <a:miter lim="800000"/>
          </a:ln>
          <a:effectLst>
            <a:outerShdw blurRad="57785" dist="33020" dir="3180000" algn="ctr">
              <a:srgbClr val="000000">
                <a:alpha val="30000"/>
              </a:srgbClr>
            </a:outerShdw>
          </a:effectLst>
        </p:spPr>
        <p:txBody>
          <a:bodyPr lIns="59314" tIns="29658" rIns="59314" bIns="29658" anchor="ctr"/>
          <a:lstStyle/>
          <a:p>
            <a:pPr algn="ctr" defTabSz="791347">
              <a:defRPr/>
            </a:pPr>
            <a:endParaRPr lang="zh-CN" altLang="en-US" sz="2077" kern="0">
              <a:solidFill>
                <a:prstClr val="white"/>
              </a:solidFill>
              <a:latin typeface="微软雅黑" pitchFamily="34" charset="-122"/>
              <a:ea typeface="微软雅黑" pitchFamily="34" charset="-122"/>
            </a:endParaRPr>
          </a:p>
        </p:txBody>
      </p:sp>
      <p:sp>
        <p:nvSpPr>
          <p:cNvPr id="11" name="Freeform 22"/>
          <p:cNvSpPr>
            <a:spLocks noEditPoints="1"/>
          </p:cNvSpPr>
          <p:nvPr/>
        </p:nvSpPr>
        <p:spPr bwMode="auto">
          <a:xfrm>
            <a:off x="2250944" y="2899398"/>
            <a:ext cx="418301" cy="338298"/>
          </a:xfrm>
          <a:custGeom>
            <a:avLst/>
            <a:gdLst>
              <a:gd name="T0" fmla="*/ 2147483646 w 109"/>
              <a:gd name="T1" fmla="*/ 2147483646 h 88"/>
              <a:gd name="T2" fmla="*/ 2147483646 w 109"/>
              <a:gd name="T3" fmla="*/ 2147483646 h 88"/>
              <a:gd name="T4" fmla="*/ 2147483646 w 109"/>
              <a:gd name="T5" fmla="*/ 2147483646 h 88"/>
              <a:gd name="T6" fmla="*/ 2147483646 w 109"/>
              <a:gd name="T7" fmla="*/ 0 h 88"/>
              <a:gd name="T8" fmla="*/ 2147483646 w 109"/>
              <a:gd name="T9" fmla="*/ 2147483646 h 88"/>
              <a:gd name="T10" fmla="*/ 2147483646 w 109"/>
              <a:gd name="T11" fmla="*/ 2147483646 h 88"/>
              <a:gd name="T12" fmla="*/ 2147483646 w 109"/>
              <a:gd name="T13" fmla="*/ 2147483646 h 88"/>
              <a:gd name="T14" fmla="*/ 2147483646 w 109"/>
              <a:gd name="T15" fmla="*/ 2147483646 h 88"/>
              <a:gd name="T16" fmla="*/ 2147483646 w 109"/>
              <a:gd name="T17" fmla="*/ 2147483646 h 88"/>
              <a:gd name="T18" fmla="*/ 0 w 109"/>
              <a:gd name="T19" fmla="*/ 2147483646 h 88"/>
              <a:gd name="T20" fmla="*/ 2147483646 w 109"/>
              <a:gd name="T21" fmla="*/ 2147483646 h 88"/>
              <a:gd name="T22" fmla="*/ 2147483646 w 109"/>
              <a:gd name="T23" fmla="*/ 2147483646 h 88"/>
              <a:gd name="T24" fmla="*/ 2147483646 w 109"/>
              <a:gd name="T25" fmla="*/ 2147483646 h 88"/>
              <a:gd name="T26" fmla="*/ 2147483646 w 109"/>
              <a:gd name="T27" fmla="*/ 2147483646 h 88"/>
              <a:gd name="T28" fmla="*/ 2147483646 w 109"/>
              <a:gd name="T29" fmla="*/ 2147483646 h 88"/>
              <a:gd name="T30" fmla="*/ 2147483646 w 109"/>
              <a:gd name="T31" fmla="*/ 2147483646 h 88"/>
              <a:gd name="T32" fmla="*/ 2147483646 w 109"/>
              <a:gd name="T33" fmla="*/ 2147483646 h 88"/>
              <a:gd name="T34" fmla="*/ 2147483646 w 109"/>
              <a:gd name="T35" fmla="*/ 2147483646 h 88"/>
              <a:gd name="T36" fmla="*/ 2147483646 w 109"/>
              <a:gd name="T37" fmla="*/ 2147483646 h 88"/>
              <a:gd name="T38" fmla="*/ 2147483646 w 109"/>
              <a:gd name="T39" fmla="*/ 2147483646 h 88"/>
              <a:gd name="T40" fmla="*/ 2147483646 w 109"/>
              <a:gd name="T41" fmla="*/ 2147483646 h 88"/>
              <a:gd name="T42" fmla="*/ 2147483646 w 109"/>
              <a:gd name="T43" fmla="*/ 2147483646 h 88"/>
              <a:gd name="T44" fmla="*/ 2147483646 w 109"/>
              <a:gd name="T45" fmla="*/ 2147483646 h 88"/>
              <a:gd name="T46" fmla="*/ 2147483646 w 109"/>
              <a:gd name="T47" fmla="*/ 2147483646 h 88"/>
              <a:gd name="T48" fmla="*/ 2147483646 w 109"/>
              <a:gd name="T49" fmla="*/ 2147483646 h 88"/>
              <a:gd name="T50" fmla="*/ 2147483646 w 109"/>
              <a:gd name="T51" fmla="*/ 2147483646 h 88"/>
              <a:gd name="T52" fmla="*/ 2147483646 w 109"/>
              <a:gd name="T53" fmla="*/ 2147483646 h 88"/>
              <a:gd name="T54" fmla="*/ 2147483646 w 109"/>
              <a:gd name="T55" fmla="*/ 2147483646 h 88"/>
              <a:gd name="T56" fmla="*/ 2147483646 w 109"/>
              <a:gd name="T57" fmla="*/ 2147483646 h 88"/>
              <a:gd name="T58" fmla="*/ 2147483646 w 109"/>
              <a:gd name="T59" fmla="*/ 2147483646 h 88"/>
              <a:gd name="T60" fmla="*/ 2147483646 w 109"/>
              <a:gd name="T61" fmla="*/ 2147483646 h 88"/>
              <a:gd name="T62" fmla="*/ 2147483646 w 109"/>
              <a:gd name="T63" fmla="*/ 2147483646 h 88"/>
              <a:gd name="T64" fmla="*/ 2147483646 w 109"/>
              <a:gd name="T65" fmla="*/ 2147483646 h 88"/>
              <a:gd name="T66" fmla="*/ 2147483646 w 109"/>
              <a:gd name="T67" fmla="*/ 2147483646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w="28575" cap="flat" cmpd="sng" algn="ctr">
            <a:noFill/>
            <a:prstDash val="solid"/>
            <a:miter lim="800000"/>
          </a:ln>
          <a:effectLst/>
        </p:spPr>
        <p:txBody>
          <a:bodyPr lIns="59314" tIns="29658" rIns="59314" bIns="29658" anchor="ctr"/>
          <a:lstStyle/>
          <a:p>
            <a:pPr algn="ctr" defTabSz="791347">
              <a:defRPr/>
            </a:pPr>
            <a:endParaRPr lang="zh-CN" altLang="en-US" sz="2077" kern="0">
              <a:solidFill>
                <a:prstClr val="black">
                  <a:lumMod val="65000"/>
                  <a:lumOff val="35000"/>
                </a:prstClr>
              </a:solidFill>
              <a:latin typeface="微软雅黑" pitchFamily="34" charset="-122"/>
              <a:ea typeface="微软雅黑" pitchFamily="34" charset="-122"/>
            </a:endParaRPr>
          </a:p>
        </p:txBody>
      </p:sp>
      <p:sp>
        <p:nvSpPr>
          <p:cNvPr id="12" name="圆角矩形 11"/>
          <p:cNvSpPr/>
          <p:nvPr/>
        </p:nvSpPr>
        <p:spPr bwMode="auto">
          <a:xfrm>
            <a:off x="2794423" y="3592316"/>
            <a:ext cx="1787482" cy="419981"/>
          </a:xfrm>
          <a:prstGeom prst="roundRect">
            <a:avLst>
              <a:gd name="adj" fmla="val 50000"/>
            </a:avLst>
          </a:prstGeom>
          <a:solidFill>
            <a:schemeClr val="bg1"/>
          </a:solidFill>
          <a:ln w="28575" cap="flat" cmpd="sng" algn="ctr">
            <a:noFill/>
            <a:prstDash val="solid"/>
            <a:miter lim="800000"/>
          </a:ln>
          <a:effectLst>
            <a:outerShdw blurRad="57785" dist="33020" dir="3180000" algn="ctr">
              <a:srgbClr val="000000">
                <a:alpha val="30000"/>
              </a:srgbClr>
            </a:outerShdw>
          </a:effectLst>
        </p:spPr>
        <p:txBody>
          <a:bodyPr lIns="59314" tIns="29658" rIns="59314" bIns="29658" anchor="ctr"/>
          <a:lstStyle/>
          <a:p>
            <a:pPr algn="ctr" defTabSz="791347">
              <a:defRPr/>
            </a:pPr>
            <a:endParaRPr lang="zh-CN" altLang="en-US" sz="2077" kern="0">
              <a:solidFill>
                <a:prstClr val="white"/>
              </a:solidFill>
              <a:latin typeface="微软雅黑" pitchFamily="34" charset="-122"/>
              <a:ea typeface="微软雅黑" pitchFamily="34" charset="-122"/>
            </a:endParaRPr>
          </a:p>
        </p:txBody>
      </p:sp>
      <p:sp>
        <p:nvSpPr>
          <p:cNvPr id="13" name="Freeform 24"/>
          <p:cNvSpPr>
            <a:spLocks noEditPoints="1"/>
          </p:cNvSpPr>
          <p:nvPr/>
        </p:nvSpPr>
        <p:spPr bwMode="auto">
          <a:xfrm>
            <a:off x="2247131" y="3593800"/>
            <a:ext cx="407918" cy="421389"/>
          </a:xfrm>
          <a:custGeom>
            <a:avLst/>
            <a:gdLst>
              <a:gd name="T0" fmla="*/ 2147483646 w 89"/>
              <a:gd name="T1" fmla="*/ 2147483646 h 92"/>
              <a:gd name="T2" fmla="*/ 2147483646 w 89"/>
              <a:gd name="T3" fmla="*/ 2147483646 h 92"/>
              <a:gd name="T4" fmla="*/ 2147483646 w 89"/>
              <a:gd name="T5" fmla="*/ 2147483646 h 92"/>
              <a:gd name="T6" fmla="*/ 2147483646 w 89"/>
              <a:gd name="T7" fmla="*/ 2147483646 h 92"/>
              <a:gd name="T8" fmla="*/ 2147483646 w 89"/>
              <a:gd name="T9" fmla="*/ 2147483646 h 92"/>
              <a:gd name="T10" fmla="*/ 2147483646 w 89"/>
              <a:gd name="T11" fmla="*/ 2147483646 h 92"/>
              <a:gd name="T12" fmla="*/ 2147483646 w 89"/>
              <a:gd name="T13" fmla="*/ 2147483646 h 92"/>
              <a:gd name="T14" fmla="*/ 2147483646 w 89"/>
              <a:gd name="T15" fmla="*/ 2147483646 h 92"/>
              <a:gd name="T16" fmla="*/ 2147483646 w 89"/>
              <a:gd name="T17" fmla="*/ 2147483646 h 92"/>
              <a:gd name="T18" fmla="*/ 2147483646 w 89"/>
              <a:gd name="T19" fmla="*/ 2147483646 h 92"/>
              <a:gd name="T20" fmla="*/ 2147483646 w 89"/>
              <a:gd name="T21" fmla="*/ 2147483646 h 92"/>
              <a:gd name="T22" fmla="*/ 2147483646 w 89"/>
              <a:gd name="T23" fmla="*/ 2147483646 h 92"/>
              <a:gd name="T24" fmla="*/ 2147483646 w 89"/>
              <a:gd name="T25" fmla="*/ 2147483646 h 92"/>
              <a:gd name="T26" fmla="*/ 2147483646 w 89"/>
              <a:gd name="T27" fmla="*/ 2147483646 h 92"/>
              <a:gd name="T28" fmla="*/ 2147483646 w 89"/>
              <a:gd name="T29" fmla="*/ 2147483646 h 92"/>
              <a:gd name="T30" fmla="*/ 2147483646 w 89"/>
              <a:gd name="T31" fmla="*/ 2147483646 h 92"/>
              <a:gd name="T32" fmla="*/ 2147483646 w 89"/>
              <a:gd name="T33" fmla="*/ 2147483646 h 92"/>
              <a:gd name="T34" fmla="*/ 2147483646 w 89"/>
              <a:gd name="T35" fmla="*/ 2147483646 h 92"/>
              <a:gd name="T36" fmla="*/ 2147483646 w 89"/>
              <a:gd name="T37" fmla="*/ 2147483646 h 92"/>
              <a:gd name="T38" fmla="*/ 2147483646 w 89"/>
              <a:gd name="T39" fmla="*/ 2147483646 h 92"/>
              <a:gd name="T40" fmla="*/ 2147483646 w 89"/>
              <a:gd name="T41" fmla="*/ 2147483646 h 92"/>
              <a:gd name="T42" fmla="*/ 2147483646 w 89"/>
              <a:gd name="T43" fmla="*/ 2147483646 h 92"/>
              <a:gd name="T44" fmla="*/ 2147483646 w 89"/>
              <a:gd name="T45" fmla="*/ 2147483646 h 92"/>
              <a:gd name="T46" fmla="*/ 2147483646 w 89"/>
              <a:gd name="T47" fmla="*/ 2147483646 h 92"/>
              <a:gd name="T48" fmla="*/ 2147483646 w 89"/>
              <a:gd name="T49" fmla="*/ 2147483646 h 92"/>
              <a:gd name="T50" fmla="*/ 2147483646 w 89"/>
              <a:gd name="T51" fmla="*/ 2147483646 h 92"/>
              <a:gd name="T52" fmla="*/ 2147483646 w 89"/>
              <a:gd name="T53" fmla="*/ 2147483646 h 92"/>
              <a:gd name="T54" fmla="*/ 2147483646 w 89"/>
              <a:gd name="T55" fmla="*/ 2147483646 h 92"/>
              <a:gd name="T56" fmla="*/ 2147483646 w 89"/>
              <a:gd name="T57" fmla="*/ 2147483646 h 92"/>
              <a:gd name="T58" fmla="*/ 2147483646 w 89"/>
              <a:gd name="T59" fmla="*/ 2147483646 h 92"/>
              <a:gd name="T60" fmla="*/ 2147483646 w 89"/>
              <a:gd name="T61" fmla="*/ 2147483646 h 92"/>
              <a:gd name="T62" fmla="*/ 2147483646 w 89"/>
              <a:gd name="T63" fmla="*/ 2147483646 h 92"/>
              <a:gd name="T64" fmla="*/ 2147483646 w 89"/>
              <a:gd name="T65" fmla="*/ 2147483646 h 92"/>
              <a:gd name="T66" fmla="*/ 2147483646 w 89"/>
              <a:gd name="T67" fmla="*/ 2147483646 h 92"/>
              <a:gd name="T68" fmla="*/ 2147483646 w 89"/>
              <a:gd name="T69" fmla="*/ 2147483646 h 92"/>
              <a:gd name="T70" fmla="*/ 2147483646 w 89"/>
              <a:gd name="T71" fmla="*/ 2147483646 h 92"/>
              <a:gd name="T72" fmla="*/ 2147483646 w 89"/>
              <a:gd name="T73" fmla="*/ 2147483646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bg1"/>
          </a:solidFill>
          <a:ln w="28575" cap="flat" cmpd="sng" algn="ctr">
            <a:noFill/>
            <a:prstDash val="solid"/>
            <a:miter lim="800000"/>
          </a:ln>
          <a:effectLst/>
        </p:spPr>
        <p:txBody>
          <a:bodyPr lIns="59314" tIns="29658" rIns="59314" bIns="29658" anchor="ctr"/>
          <a:lstStyle/>
          <a:p>
            <a:pPr algn="ctr" defTabSz="791347">
              <a:defRPr/>
            </a:pPr>
            <a:endParaRPr lang="zh-CN" altLang="en-US" sz="2077" kern="0">
              <a:solidFill>
                <a:prstClr val="black">
                  <a:lumMod val="65000"/>
                  <a:lumOff val="35000"/>
                </a:prstClr>
              </a:solidFill>
              <a:latin typeface="微软雅黑" pitchFamily="34" charset="-122"/>
              <a:ea typeface="微软雅黑" pitchFamily="34" charset="-122"/>
            </a:endParaRPr>
          </a:p>
        </p:txBody>
      </p:sp>
      <p:sp>
        <p:nvSpPr>
          <p:cNvPr id="14" name="TextBox 11"/>
          <p:cNvSpPr txBox="1"/>
          <p:nvPr/>
        </p:nvSpPr>
        <p:spPr>
          <a:xfrm>
            <a:off x="4722779" y="2179192"/>
            <a:ext cx="2926761" cy="379726"/>
          </a:xfrm>
          <a:prstGeom prst="rect">
            <a:avLst/>
          </a:prstGeom>
          <a:noFill/>
        </p:spPr>
        <p:txBody>
          <a:bodyPr wrap="square" lIns="59314" tIns="29658" rIns="59314" bIns="29658" rtlCol="0">
            <a:spAutoFit/>
          </a:bodyPr>
          <a:lstStyle/>
          <a:p>
            <a:pPr defTabSz="791347"/>
            <a:r>
              <a:rPr lang="zh-CN" altLang="en-US" sz="1039" dirty="0">
                <a:solidFill>
                  <a:schemeClr val="bg1"/>
                </a:solidFill>
                <a:latin typeface="微软雅黑" pitchFamily="34" charset="-122"/>
                <a:ea typeface="微软雅黑" pitchFamily="34" charset="-122"/>
              </a:rPr>
              <a:t>点击输入工作内容或复制你的文本内容</a:t>
            </a:r>
            <a:endParaRPr lang="en-US" altLang="zh-CN" sz="1039" dirty="0">
              <a:solidFill>
                <a:schemeClr val="bg1"/>
              </a:solidFill>
              <a:latin typeface="微软雅黑" pitchFamily="34" charset="-122"/>
              <a:ea typeface="微软雅黑" pitchFamily="34" charset="-122"/>
            </a:endParaRPr>
          </a:p>
          <a:p>
            <a:pPr defTabSz="791347"/>
            <a:r>
              <a:rPr lang="zh-CN" altLang="en-US" sz="1039" dirty="0">
                <a:solidFill>
                  <a:schemeClr val="bg1"/>
                </a:solidFill>
                <a:latin typeface="微软雅黑" pitchFamily="34" charset="-122"/>
                <a:ea typeface="微软雅黑" pitchFamily="34" charset="-122"/>
              </a:rPr>
              <a:t>点击输入工作内容或复制你的文本内容</a:t>
            </a:r>
          </a:p>
        </p:txBody>
      </p:sp>
      <p:sp>
        <p:nvSpPr>
          <p:cNvPr id="15" name="TextBox 12"/>
          <p:cNvSpPr txBox="1"/>
          <p:nvPr/>
        </p:nvSpPr>
        <p:spPr>
          <a:xfrm>
            <a:off x="4722779" y="2908013"/>
            <a:ext cx="2926761" cy="379726"/>
          </a:xfrm>
          <a:prstGeom prst="rect">
            <a:avLst/>
          </a:prstGeom>
          <a:noFill/>
        </p:spPr>
        <p:txBody>
          <a:bodyPr wrap="square" lIns="59314" tIns="29658" rIns="59314" bIns="29658" rtlCol="0">
            <a:spAutoFit/>
          </a:bodyPr>
          <a:lstStyle/>
          <a:p>
            <a:pPr defTabSz="791347"/>
            <a:r>
              <a:rPr lang="zh-CN" altLang="en-US" sz="1039" dirty="0">
                <a:solidFill>
                  <a:schemeClr val="bg1"/>
                </a:solidFill>
                <a:latin typeface="微软雅黑" pitchFamily="34" charset="-122"/>
                <a:ea typeface="微软雅黑" pitchFamily="34" charset="-122"/>
              </a:rPr>
              <a:t>点击输入工作内容或复制你的文本内容</a:t>
            </a:r>
            <a:endParaRPr lang="en-US" altLang="zh-CN" sz="1039" dirty="0">
              <a:solidFill>
                <a:schemeClr val="bg1"/>
              </a:solidFill>
              <a:latin typeface="微软雅黑" pitchFamily="34" charset="-122"/>
              <a:ea typeface="微软雅黑" pitchFamily="34" charset="-122"/>
            </a:endParaRPr>
          </a:p>
          <a:p>
            <a:pPr defTabSz="791347"/>
            <a:r>
              <a:rPr lang="zh-CN" altLang="en-US" sz="1039" dirty="0">
                <a:solidFill>
                  <a:schemeClr val="bg1"/>
                </a:solidFill>
                <a:latin typeface="微软雅黑" pitchFamily="34" charset="-122"/>
                <a:ea typeface="微软雅黑" pitchFamily="34" charset="-122"/>
              </a:rPr>
              <a:t>点击输入工作内容或复制你的文本内容</a:t>
            </a:r>
          </a:p>
        </p:txBody>
      </p:sp>
      <p:sp>
        <p:nvSpPr>
          <p:cNvPr id="16" name="TextBox 13"/>
          <p:cNvSpPr txBox="1"/>
          <p:nvPr/>
        </p:nvSpPr>
        <p:spPr>
          <a:xfrm>
            <a:off x="4722779" y="3636543"/>
            <a:ext cx="2926761" cy="379726"/>
          </a:xfrm>
          <a:prstGeom prst="rect">
            <a:avLst/>
          </a:prstGeom>
          <a:noFill/>
        </p:spPr>
        <p:txBody>
          <a:bodyPr wrap="square" lIns="59314" tIns="29658" rIns="59314" bIns="29658" rtlCol="0">
            <a:spAutoFit/>
          </a:bodyPr>
          <a:lstStyle/>
          <a:p>
            <a:pPr defTabSz="791347"/>
            <a:r>
              <a:rPr lang="zh-CN" altLang="en-US" sz="1039" dirty="0">
                <a:solidFill>
                  <a:schemeClr val="bg1"/>
                </a:solidFill>
                <a:latin typeface="微软雅黑" pitchFamily="34" charset="-122"/>
                <a:ea typeface="微软雅黑" pitchFamily="34" charset="-122"/>
              </a:rPr>
              <a:t>点击输入工作内容或复制你的文本内容</a:t>
            </a:r>
            <a:endParaRPr lang="en-US" altLang="zh-CN" sz="1039" dirty="0">
              <a:solidFill>
                <a:schemeClr val="bg1"/>
              </a:solidFill>
              <a:latin typeface="微软雅黑" pitchFamily="34" charset="-122"/>
              <a:ea typeface="微软雅黑" pitchFamily="34" charset="-122"/>
            </a:endParaRPr>
          </a:p>
          <a:p>
            <a:pPr defTabSz="791347"/>
            <a:r>
              <a:rPr lang="zh-CN" altLang="en-US" sz="1039" dirty="0">
                <a:solidFill>
                  <a:schemeClr val="bg1"/>
                </a:solidFill>
                <a:latin typeface="微软雅黑" pitchFamily="34" charset="-122"/>
                <a:ea typeface="微软雅黑" pitchFamily="34" charset="-122"/>
              </a:rPr>
              <a:t>点击输入工作内容或复制你的文本内容</a:t>
            </a:r>
          </a:p>
        </p:txBody>
      </p:sp>
      <p:sp>
        <p:nvSpPr>
          <p:cNvPr id="17" name="TextBox 14"/>
          <p:cNvSpPr txBox="1"/>
          <p:nvPr/>
        </p:nvSpPr>
        <p:spPr>
          <a:xfrm>
            <a:off x="4722779" y="1443537"/>
            <a:ext cx="2926761" cy="379726"/>
          </a:xfrm>
          <a:prstGeom prst="rect">
            <a:avLst/>
          </a:prstGeom>
          <a:noFill/>
        </p:spPr>
        <p:txBody>
          <a:bodyPr wrap="square" lIns="59314" tIns="29658" rIns="59314" bIns="29658" rtlCol="0">
            <a:spAutoFit/>
          </a:bodyPr>
          <a:lstStyle/>
          <a:p>
            <a:pPr defTabSz="791347"/>
            <a:r>
              <a:rPr lang="zh-CN" altLang="en-US" sz="1039" dirty="0">
                <a:solidFill>
                  <a:schemeClr val="bg1"/>
                </a:solidFill>
                <a:latin typeface="微软雅黑" pitchFamily="34" charset="-122"/>
                <a:ea typeface="微软雅黑" pitchFamily="34" charset="-122"/>
              </a:rPr>
              <a:t>点击输入工作内容或复制你的文本内容</a:t>
            </a:r>
            <a:endParaRPr lang="en-US" altLang="zh-CN" sz="1039" dirty="0">
              <a:solidFill>
                <a:schemeClr val="bg1"/>
              </a:solidFill>
              <a:latin typeface="微软雅黑" pitchFamily="34" charset="-122"/>
              <a:ea typeface="微软雅黑" pitchFamily="34" charset="-122"/>
            </a:endParaRPr>
          </a:p>
          <a:p>
            <a:pPr defTabSz="791347"/>
            <a:r>
              <a:rPr lang="zh-CN" altLang="en-US" sz="1039" dirty="0">
                <a:solidFill>
                  <a:schemeClr val="bg1"/>
                </a:solidFill>
                <a:latin typeface="微软雅黑" pitchFamily="34" charset="-122"/>
                <a:ea typeface="微软雅黑" pitchFamily="34" charset="-122"/>
              </a:rPr>
              <a:t>点击输入工作内容或复制你的文本内容</a:t>
            </a:r>
          </a:p>
        </p:txBody>
      </p:sp>
      <p:sp>
        <p:nvSpPr>
          <p:cNvPr id="18" name="文本框 12"/>
          <p:cNvSpPr txBox="1"/>
          <p:nvPr/>
        </p:nvSpPr>
        <p:spPr bwMode="auto">
          <a:xfrm>
            <a:off x="3111055" y="2249416"/>
            <a:ext cx="1052734" cy="246421"/>
          </a:xfrm>
          <a:prstGeom prst="rect">
            <a:avLst/>
          </a:prstGeom>
          <a:solidFill>
            <a:schemeClr val="bg1"/>
          </a:solidFill>
          <a:ln>
            <a:noFill/>
          </a:ln>
        </p:spPr>
        <p:txBody>
          <a:bodyPr wrap="none" lIns="59314" tIns="29658" rIns="59314" bIns="29658">
            <a:spAutoFit/>
          </a:bodyPr>
          <a:lstStyle/>
          <a:p>
            <a:pPr defTabSz="791347">
              <a:defRPr/>
            </a:pPr>
            <a:r>
              <a:rPr lang="zh-CN" altLang="en-US" sz="1212" b="1" kern="0" dirty="0">
                <a:solidFill>
                  <a:srgbClr val="7AC5C0"/>
                </a:solidFill>
                <a:latin typeface="微软雅黑" panose="020B0503020204020204" pitchFamily="34" charset="-122"/>
                <a:ea typeface="微软雅黑" panose="020B0503020204020204" pitchFamily="34" charset="-122"/>
              </a:rPr>
              <a:t>点击输入标题</a:t>
            </a:r>
            <a:endParaRPr lang="en-US" altLang="zh-CN" sz="1212" b="1" kern="0" dirty="0">
              <a:solidFill>
                <a:srgbClr val="7AC5C0"/>
              </a:solidFill>
              <a:latin typeface="微软雅黑" panose="020B0503020204020204" pitchFamily="34" charset="-122"/>
              <a:ea typeface="微软雅黑" panose="020B0503020204020204" pitchFamily="34" charset="-122"/>
            </a:endParaRPr>
          </a:p>
        </p:txBody>
      </p:sp>
      <p:sp>
        <p:nvSpPr>
          <p:cNvPr id="20" name="文本框 12"/>
          <p:cNvSpPr txBox="1"/>
          <p:nvPr/>
        </p:nvSpPr>
        <p:spPr bwMode="auto">
          <a:xfrm>
            <a:off x="3087916" y="2973640"/>
            <a:ext cx="1052734" cy="246421"/>
          </a:xfrm>
          <a:prstGeom prst="rect">
            <a:avLst/>
          </a:prstGeom>
          <a:noFill/>
          <a:ln>
            <a:noFill/>
          </a:ln>
        </p:spPr>
        <p:txBody>
          <a:bodyPr wrap="none" lIns="59314" tIns="29658" rIns="59314" bIns="29658">
            <a:spAutoFit/>
          </a:bodyPr>
          <a:lstStyle/>
          <a:p>
            <a:pPr defTabSz="791347">
              <a:defRPr/>
            </a:pPr>
            <a:r>
              <a:rPr lang="zh-CN" altLang="en-US" sz="1212" b="1" kern="0" dirty="0">
                <a:solidFill>
                  <a:srgbClr val="7AC5C0"/>
                </a:solidFill>
                <a:latin typeface="微软雅黑" panose="020B0503020204020204" pitchFamily="34" charset="-122"/>
                <a:ea typeface="微软雅黑" panose="020B0503020204020204" pitchFamily="34" charset="-122"/>
              </a:rPr>
              <a:t>点击输入标题</a:t>
            </a:r>
            <a:endParaRPr lang="en-US" altLang="zh-CN" sz="1212" b="1" kern="0" dirty="0">
              <a:solidFill>
                <a:srgbClr val="7AC5C0"/>
              </a:solidFill>
              <a:latin typeface="微软雅黑" panose="020B0503020204020204" pitchFamily="34" charset="-122"/>
              <a:ea typeface="微软雅黑" panose="020B0503020204020204" pitchFamily="34" charset="-122"/>
            </a:endParaRPr>
          </a:p>
        </p:txBody>
      </p:sp>
      <p:sp>
        <p:nvSpPr>
          <p:cNvPr id="21" name="文本框 12"/>
          <p:cNvSpPr txBox="1"/>
          <p:nvPr/>
        </p:nvSpPr>
        <p:spPr bwMode="auto">
          <a:xfrm>
            <a:off x="3111055" y="3707398"/>
            <a:ext cx="1052734" cy="246421"/>
          </a:xfrm>
          <a:prstGeom prst="rect">
            <a:avLst/>
          </a:prstGeom>
          <a:noFill/>
          <a:ln>
            <a:noFill/>
          </a:ln>
        </p:spPr>
        <p:txBody>
          <a:bodyPr wrap="none" lIns="59314" tIns="29658" rIns="59314" bIns="29658">
            <a:spAutoFit/>
          </a:bodyPr>
          <a:lstStyle/>
          <a:p>
            <a:pPr defTabSz="791347">
              <a:defRPr/>
            </a:pPr>
            <a:r>
              <a:rPr lang="zh-CN" altLang="en-US" sz="1212" b="1" kern="0" dirty="0">
                <a:solidFill>
                  <a:srgbClr val="7AC5C0"/>
                </a:solidFill>
                <a:latin typeface="微软雅黑" panose="020B0503020204020204" pitchFamily="34" charset="-122"/>
                <a:ea typeface="微软雅黑" panose="020B0503020204020204" pitchFamily="34" charset="-122"/>
              </a:rPr>
              <a:t>点击输入标题</a:t>
            </a:r>
            <a:endParaRPr lang="en-US" altLang="zh-CN" sz="1212" b="1" kern="0" dirty="0">
              <a:solidFill>
                <a:srgbClr val="7AC5C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06950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0-#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0-#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1+#ppt_w/2"/>
                                          </p:val>
                                        </p:tav>
                                        <p:tav tm="100000">
                                          <p:val>
                                            <p:strVal val="#ppt_x"/>
                                          </p:val>
                                        </p:tav>
                                      </p:tavLst>
                                    </p:anim>
                                    <p:anim calcmode="lin" valueType="num">
                                      <p:cBhvr additive="base">
                                        <p:cTn id="31" dur="50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1+#ppt_w/2"/>
                                          </p:val>
                                        </p:tav>
                                        <p:tav tm="100000">
                                          <p:val>
                                            <p:strVal val="#ppt_x"/>
                                          </p:val>
                                        </p:tav>
                                      </p:tavLst>
                                    </p:anim>
                                    <p:anim calcmode="lin" valueType="num">
                                      <p:cBhvr additive="base">
                                        <p:cTn id="35" dur="500" fill="hold"/>
                                        <p:tgtEl>
                                          <p:spTgt spid="8"/>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1+#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1+#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childTnLst>
                          </p:cTn>
                        </p:par>
                        <p:par>
                          <p:cTn id="44" fill="hold">
                            <p:stCondLst>
                              <p:cond delay="128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6"/>
                                        </p:tgtEl>
                                        <p:attrNameLst>
                                          <p:attrName>style.visibility</p:attrName>
                                        </p:attrNameLst>
                                      </p:cBhvr>
                                      <p:to>
                                        <p:strVal val="visible"/>
                                      </p:to>
                                    </p:set>
                                    <p:anim calcmode="lin" valueType="num">
                                      <p:cBhvr>
                                        <p:cTn id="4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6"/>
                                        </p:tgtEl>
                                        <p:attrNameLst>
                                          <p:attrName>ppt_y</p:attrName>
                                        </p:attrNameLst>
                                      </p:cBhvr>
                                      <p:tavLst>
                                        <p:tav tm="0">
                                          <p:val>
                                            <p:strVal val="#ppt_y"/>
                                          </p:val>
                                        </p:tav>
                                        <p:tav tm="100000">
                                          <p:val>
                                            <p:strVal val="#ppt_y"/>
                                          </p:val>
                                        </p:tav>
                                      </p:tavLst>
                                    </p:anim>
                                    <p:anim calcmode="lin" valueType="num">
                                      <p:cBhvr>
                                        <p:cTn id="4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6"/>
                                        </p:tgtEl>
                                      </p:cBhvr>
                                    </p:animEffect>
                                  </p:childTnLst>
                                </p:cTn>
                              </p:par>
                            </p:childTnLst>
                          </p:cTn>
                        </p:par>
                        <p:par>
                          <p:cTn id="52" fill="hold">
                            <p:stCondLst>
                              <p:cond delay="2030"/>
                            </p:stCondLst>
                            <p:childTnLst>
                              <p:par>
                                <p:cTn id="53" presetID="42"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childTnLst>
                          </p:cTn>
                        </p:par>
                        <p:par>
                          <p:cTn id="58" fill="hold">
                            <p:stCondLst>
                              <p:cond delay="303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18"/>
                                        </p:tgtEl>
                                        <p:attrNameLst>
                                          <p:attrName>style.visibility</p:attrName>
                                        </p:attrNameLst>
                                      </p:cBhvr>
                                      <p:to>
                                        <p:strVal val="visible"/>
                                      </p:to>
                                    </p:set>
                                    <p:anim calcmode="lin" valueType="num">
                                      <p:cBhvr>
                                        <p:cTn id="61"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18"/>
                                        </p:tgtEl>
                                        <p:attrNameLst>
                                          <p:attrName>ppt_y</p:attrName>
                                        </p:attrNameLst>
                                      </p:cBhvr>
                                      <p:tavLst>
                                        <p:tav tm="0">
                                          <p:val>
                                            <p:strVal val="#ppt_y"/>
                                          </p:val>
                                        </p:tav>
                                        <p:tav tm="100000">
                                          <p:val>
                                            <p:strVal val="#ppt_y"/>
                                          </p:val>
                                        </p:tav>
                                      </p:tavLst>
                                    </p:anim>
                                    <p:anim calcmode="lin" valueType="num">
                                      <p:cBhvr>
                                        <p:cTn id="63"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18"/>
                                        </p:tgtEl>
                                      </p:cBhvr>
                                    </p:animEffect>
                                  </p:childTnLst>
                                </p:cTn>
                              </p:par>
                            </p:childTnLst>
                          </p:cTn>
                        </p:par>
                        <p:par>
                          <p:cTn id="66" fill="hold">
                            <p:stCondLst>
                              <p:cond delay="3780"/>
                            </p:stCondLst>
                            <p:childTnLst>
                              <p:par>
                                <p:cTn id="67" presetID="42" presetClass="entr" presetSubtype="0"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1000"/>
                                        <p:tgtEl>
                                          <p:spTgt spid="14"/>
                                        </p:tgtEl>
                                      </p:cBhvr>
                                    </p:animEffect>
                                    <p:anim calcmode="lin" valueType="num">
                                      <p:cBhvr>
                                        <p:cTn id="70" dur="1000" fill="hold"/>
                                        <p:tgtEl>
                                          <p:spTgt spid="14"/>
                                        </p:tgtEl>
                                        <p:attrNameLst>
                                          <p:attrName>ppt_x</p:attrName>
                                        </p:attrNameLst>
                                      </p:cBhvr>
                                      <p:tavLst>
                                        <p:tav tm="0">
                                          <p:val>
                                            <p:strVal val="#ppt_x"/>
                                          </p:val>
                                        </p:tav>
                                        <p:tav tm="100000">
                                          <p:val>
                                            <p:strVal val="#ppt_x"/>
                                          </p:val>
                                        </p:tav>
                                      </p:tavLst>
                                    </p:anim>
                                    <p:anim calcmode="lin" valueType="num">
                                      <p:cBhvr>
                                        <p:cTn id="71" dur="1000" fill="hold"/>
                                        <p:tgtEl>
                                          <p:spTgt spid="14"/>
                                        </p:tgtEl>
                                        <p:attrNameLst>
                                          <p:attrName>ppt_y</p:attrName>
                                        </p:attrNameLst>
                                      </p:cBhvr>
                                      <p:tavLst>
                                        <p:tav tm="0">
                                          <p:val>
                                            <p:strVal val="#ppt_y+.1"/>
                                          </p:val>
                                        </p:tav>
                                        <p:tav tm="100000">
                                          <p:val>
                                            <p:strVal val="#ppt_y"/>
                                          </p:val>
                                        </p:tav>
                                      </p:tavLst>
                                    </p:anim>
                                  </p:childTnLst>
                                </p:cTn>
                              </p:par>
                            </p:childTnLst>
                          </p:cTn>
                        </p:par>
                        <p:par>
                          <p:cTn id="72" fill="hold">
                            <p:stCondLst>
                              <p:cond delay="478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20"/>
                                        </p:tgtEl>
                                        <p:attrNameLst>
                                          <p:attrName>ppt_y</p:attrName>
                                        </p:attrNameLst>
                                      </p:cBhvr>
                                      <p:tavLst>
                                        <p:tav tm="0">
                                          <p:val>
                                            <p:strVal val="#ppt_y"/>
                                          </p:val>
                                        </p:tav>
                                        <p:tav tm="100000">
                                          <p:val>
                                            <p:strVal val="#ppt_y"/>
                                          </p:val>
                                        </p:tav>
                                      </p:tavLst>
                                    </p:anim>
                                    <p:anim calcmode="lin" valueType="num">
                                      <p:cBhvr>
                                        <p:cTn id="7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20"/>
                                        </p:tgtEl>
                                      </p:cBhvr>
                                    </p:animEffect>
                                  </p:childTnLst>
                                </p:cTn>
                              </p:par>
                            </p:childTnLst>
                          </p:cTn>
                        </p:par>
                        <p:par>
                          <p:cTn id="80" fill="hold">
                            <p:stCondLst>
                              <p:cond delay="5530"/>
                            </p:stCondLst>
                            <p:childTnLst>
                              <p:par>
                                <p:cTn id="81" presetID="42" presetClass="entr" presetSubtype="0" fill="hold" grpId="0" nodeType="after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fade">
                                      <p:cBhvr>
                                        <p:cTn id="83" dur="1000"/>
                                        <p:tgtEl>
                                          <p:spTgt spid="15"/>
                                        </p:tgtEl>
                                      </p:cBhvr>
                                    </p:animEffect>
                                    <p:anim calcmode="lin" valueType="num">
                                      <p:cBhvr>
                                        <p:cTn id="84" dur="1000" fill="hold"/>
                                        <p:tgtEl>
                                          <p:spTgt spid="15"/>
                                        </p:tgtEl>
                                        <p:attrNameLst>
                                          <p:attrName>ppt_x</p:attrName>
                                        </p:attrNameLst>
                                      </p:cBhvr>
                                      <p:tavLst>
                                        <p:tav tm="0">
                                          <p:val>
                                            <p:strVal val="#ppt_x"/>
                                          </p:val>
                                        </p:tav>
                                        <p:tav tm="100000">
                                          <p:val>
                                            <p:strVal val="#ppt_x"/>
                                          </p:val>
                                        </p:tav>
                                      </p:tavLst>
                                    </p:anim>
                                    <p:anim calcmode="lin" valueType="num">
                                      <p:cBhvr>
                                        <p:cTn id="85" dur="1000" fill="hold"/>
                                        <p:tgtEl>
                                          <p:spTgt spid="15"/>
                                        </p:tgtEl>
                                        <p:attrNameLst>
                                          <p:attrName>ppt_y</p:attrName>
                                        </p:attrNameLst>
                                      </p:cBhvr>
                                      <p:tavLst>
                                        <p:tav tm="0">
                                          <p:val>
                                            <p:strVal val="#ppt_y+.1"/>
                                          </p:val>
                                        </p:tav>
                                        <p:tav tm="100000">
                                          <p:val>
                                            <p:strVal val="#ppt_y"/>
                                          </p:val>
                                        </p:tav>
                                      </p:tavLst>
                                    </p:anim>
                                  </p:childTnLst>
                                </p:cTn>
                              </p:par>
                            </p:childTnLst>
                          </p:cTn>
                        </p:par>
                        <p:par>
                          <p:cTn id="86" fill="hold">
                            <p:stCondLst>
                              <p:cond delay="6530"/>
                            </p:stCondLst>
                            <p:childTnLst>
                              <p:par>
                                <p:cTn id="87" presetID="41" presetClass="entr" presetSubtype="0" fill="hold" grpId="0" nodeType="afterEffect">
                                  <p:stCondLst>
                                    <p:cond delay="0"/>
                                  </p:stCondLst>
                                  <p:iterate type="lt">
                                    <p:tmPct val="10000"/>
                                  </p:iterate>
                                  <p:childTnLst>
                                    <p:set>
                                      <p:cBhvr>
                                        <p:cTn id="88" dur="1" fill="hold">
                                          <p:stCondLst>
                                            <p:cond delay="0"/>
                                          </p:stCondLst>
                                        </p:cTn>
                                        <p:tgtEl>
                                          <p:spTgt spid="21"/>
                                        </p:tgtEl>
                                        <p:attrNameLst>
                                          <p:attrName>style.visibility</p:attrName>
                                        </p:attrNameLst>
                                      </p:cBhvr>
                                      <p:to>
                                        <p:strVal val="visible"/>
                                      </p:to>
                                    </p:set>
                                    <p:anim calcmode="lin" valueType="num">
                                      <p:cBhvr>
                                        <p:cTn id="89"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90" dur="500" fill="hold"/>
                                        <p:tgtEl>
                                          <p:spTgt spid="21"/>
                                        </p:tgtEl>
                                        <p:attrNameLst>
                                          <p:attrName>ppt_y</p:attrName>
                                        </p:attrNameLst>
                                      </p:cBhvr>
                                      <p:tavLst>
                                        <p:tav tm="0">
                                          <p:val>
                                            <p:strVal val="#ppt_y"/>
                                          </p:val>
                                        </p:tav>
                                        <p:tav tm="100000">
                                          <p:val>
                                            <p:strVal val="#ppt_y"/>
                                          </p:val>
                                        </p:tav>
                                      </p:tavLst>
                                    </p:anim>
                                    <p:anim calcmode="lin" valueType="num">
                                      <p:cBhvr>
                                        <p:cTn id="91"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92"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93" dur="500" tmFilter="0,0; .5, 1; 1, 1"/>
                                        <p:tgtEl>
                                          <p:spTgt spid="21"/>
                                        </p:tgtEl>
                                      </p:cBhvr>
                                    </p:animEffect>
                                  </p:childTnLst>
                                </p:cTn>
                              </p:par>
                            </p:childTnLst>
                          </p:cTn>
                        </p:par>
                        <p:par>
                          <p:cTn id="94" fill="hold">
                            <p:stCondLst>
                              <p:cond delay="7280"/>
                            </p:stCondLst>
                            <p:childTnLst>
                              <p:par>
                                <p:cTn id="95" presetID="42" presetClass="entr" presetSubtype="0" fill="hold" grpId="0" nodeType="after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fade">
                                      <p:cBhvr>
                                        <p:cTn id="97" dur="1000"/>
                                        <p:tgtEl>
                                          <p:spTgt spid="16"/>
                                        </p:tgtEl>
                                      </p:cBhvr>
                                    </p:animEffect>
                                    <p:anim calcmode="lin" valueType="num">
                                      <p:cBhvr>
                                        <p:cTn id="98" dur="1000" fill="hold"/>
                                        <p:tgtEl>
                                          <p:spTgt spid="16"/>
                                        </p:tgtEl>
                                        <p:attrNameLst>
                                          <p:attrName>ppt_x</p:attrName>
                                        </p:attrNameLst>
                                      </p:cBhvr>
                                      <p:tavLst>
                                        <p:tav tm="0">
                                          <p:val>
                                            <p:strVal val="#ppt_x"/>
                                          </p:val>
                                        </p:tav>
                                        <p:tav tm="100000">
                                          <p:val>
                                            <p:strVal val="#ppt_x"/>
                                          </p:val>
                                        </p:tav>
                                      </p:tavLst>
                                    </p:anim>
                                    <p:anim calcmode="lin" valueType="num">
                                      <p:cBhvr>
                                        <p:cTn id="9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 grpId="0" animBg="1"/>
      <p:bldP spid="6" grpId="0"/>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animBg="1"/>
      <p:bldP spid="20"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738312" y="1425562"/>
            <a:ext cx="5259823" cy="615553"/>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4000" b="1" smtClean="0">
                <a:solidFill>
                  <a:schemeClr val="bg1"/>
                </a:solidFill>
                <a:latin typeface="微软雅黑" panose="020B0503020204020204" pitchFamily="34" charset="-122"/>
                <a:ea typeface="微软雅黑" panose="020B0503020204020204" pitchFamily="34" charset="-122"/>
              </a:rPr>
              <a:t>教学反思</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20" name="TextBox 25"/>
          <p:cNvSpPr txBox="1"/>
          <p:nvPr/>
        </p:nvSpPr>
        <p:spPr>
          <a:xfrm>
            <a:off x="2884468" y="2371726"/>
            <a:ext cx="1109085" cy="323037"/>
          </a:xfrm>
          <a:prstGeom prst="rect">
            <a:avLst/>
          </a:prstGeom>
          <a:noFill/>
        </p:spPr>
        <p:txBody>
          <a:bodyPr wrap="square" rtlCol="0">
            <a:spAutoFit/>
          </a:bodyPr>
          <a:lstStyle/>
          <a:p>
            <a:pPr defTabSz="685434" fontAlgn="base">
              <a:spcBef>
                <a:spcPct val="0"/>
              </a:spcBef>
              <a:spcAft>
                <a:spcPct val="0"/>
              </a:spcAft>
              <a:defRPr/>
            </a:pPr>
            <a:r>
              <a:rPr lang="zh-CN" altLang="en-US" sz="1499" smtClean="0">
                <a:solidFill>
                  <a:schemeClr val="bg1"/>
                </a:solidFill>
                <a:latin typeface="微软雅黑" panose="020B0503020204020204" pitchFamily="34" charset="-122"/>
                <a:ea typeface="微软雅黑" panose="020B0503020204020204" pitchFamily="34" charset="-122"/>
              </a:rPr>
              <a:t>添加标题</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1" name="TextBox 26"/>
          <p:cNvSpPr txBox="1"/>
          <p:nvPr/>
        </p:nvSpPr>
        <p:spPr>
          <a:xfrm>
            <a:off x="4487406" y="2371726"/>
            <a:ext cx="1206665" cy="323037"/>
          </a:xfrm>
          <a:prstGeom prst="rect">
            <a:avLst/>
          </a:prstGeom>
          <a:noFill/>
          <a:ln w="9525">
            <a:noFill/>
          </a:ln>
        </p:spPr>
        <p:txBody>
          <a:bodyPr>
            <a:spAutoFit/>
          </a:bodyPr>
          <a:lstStyle/>
          <a:p>
            <a:pPr defTabSz="685434" fontAlgn="base">
              <a:spcBef>
                <a:spcPct val="0"/>
              </a:spcBef>
              <a:spcAft>
                <a:spcPct val="0"/>
              </a:spcAft>
              <a:defRPr/>
            </a:pPr>
            <a:r>
              <a:rPr lang="zh-CN" altLang="en-US" sz="1499">
                <a:solidFill>
                  <a:schemeClr val="bg1"/>
                </a:solidFill>
                <a:latin typeface="微软雅黑" panose="020B0503020204020204" pitchFamily="34" charset="-122"/>
                <a:ea typeface="微软雅黑" panose="020B0503020204020204" pitchFamily="34" charset="-122"/>
              </a:rPr>
              <a:t>添加标题</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2" name="Freeform 21"/>
          <p:cNvSpPr>
            <a:spLocks noEditPoints="1"/>
          </p:cNvSpPr>
          <p:nvPr/>
        </p:nvSpPr>
        <p:spPr>
          <a:xfrm>
            <a:off x="2672648" y="242051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
        <p:nvSpPr>
          <p:cNvPr id="23" name="Freeform 22"/>
          <p:cNvSpPr>
            <a:spLocks noEditPoints="1"/>
          </p:cNvSpPr>
          <p:nvPr/>
        </p:nvSpPr>
        <p:spPr>
          <a:xfrm>
            <a:off x="4264874" y="242051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
        <p:nvSpPr>
          <p:cNvPr id="24" name="TextBox 13"/>
          <p:cNvSpPr txBox="1"/>
          <p:nvPr/>
        </p:nvSpPr>
        <p:spPr>
          <a:xfrm>
            <a:off x="6145083" y="2371726"/>
            <a:ext cx="1519637" cy="323037"/>
          </a:xfrm>
          <a:prstGeom prst="rect">
            <a:avLst/>
          </a:prstGeom>
          <a:noFill/>
          <a:ln w="9525">
            <a:noFill/>
          </a:ln>
        </p:spPr>
        <p:txBody>
          <a:bodyPr>
            <a:spAutoFit/>
          </a:bodyPr>
          <a:lstStyle/>
          <a:p>
            <a:pPr defTabSz="685434" fontAlgn="base">
              <a:spcBef>
                <a:spcPct val="0"/>
              </a:spcBef>
              <a:spcAft>
                <a:spcPct val="0"/>
              </a:spcAft>
              <a:defRPr/>
            </a:pPr>
            <a:r>
              <a:rPr lang="zh-CN" altLang="en-US" sz="1499">
                <a:solidFill>
                  <a:schemeClr val="bg1"/>
                </a:solidFill>
                <a:latin typeface="微软雅黑" panose="020B0503020204020204" pitchFamily="34" charset="-122"/>
                <a:ea typeface="微软雅黑" panose="020B0503020204020204" pitchFamily="34" charset="-122"/>
              </a:rPr>
              <a:t>添加标题</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5" name="Freeform 22"/>
          <p:cNvSpPr>
            <a:spLocks noEditPoints="1"/>
          </p:cNvSpPr>
          <p:nvPr/>
        </p:nvSpPr>
        <p:spPr>
          <a:xfrm>
            <a:off x="5921362" y="242051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
        <p:nvSpPr>
          <p:cNvPr id="26" name="TextBox 13"/>
          <p:cNvSpPr txBox="1"/>
          <p:nvPr/>
        </p:nvSpPr>
        <p:spPr>
          <a:xfrm>
            <a:off x="2882095" y="2760732"/>
            <a:ext cx="985056" cy="323037"/>
          </a:xfrm>
          <a:prstGeom prst="rect">
            <a:avLst/>
          </a:prstGeom>
          <a:noFill/>
          <a:ln w="9525">
            <a:noFill/>
          </a:ln>
        </p:spPr>
        <p:txBody>
          <a:bodyPr wrap="square">
            <a:spAutoFit/>
          </a:bodyPr>
          <a:lstStyle/>
          <a:p>
            <a:pPr defTabSz="685434" fontAlgn="base">
              <a:spcBef>
                <a:spcPct val="0"/>
              </a:spcBef>
              <a:spcAft>
                <a:spcPct val="0"/>
              </a:spcAft>
              <a:defRPr/>
            </a:pPr>
            <a:r>
              <a:rPr lang="zh-CN" altLang="en-US" sz="1499">
                <a:solidFill>
                  <a:schemeClr val="bg1"/>
                </a:solidFill>
                <a:latin typeface="微软雅黑" panose="020B0503020204020204" pitchFamily="34" charset="-122"/>
                <a:ea typeface="微软雅黑" panose="020B0503020204020204" pitchFamily="34" charset="-122"/>
              </a:rPr>
              <a:t>添加标题</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7" name="Freeform 22"/>
          <p:cNvSpPr>
            <a:spLocks noEditPoints="1"/>
          </p:cNvSpPr>
          <p:nvPr/>
        </p:nvSpPr>
        <p:spPr>
          <a:xfrm>
            <a:off x="2677423" y="2809522"/>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
        <p:nvSpPr>
          <p:cNvPr id="28" name="TextBox 13"/>
          <p:cNvSpPr txBox="1"/>
          <p:nvPr/>
        </p:nvSpPr>
        <p:spPr>
          <a:xfrm>
            <a:off x="4487406" y="2760732"/>
            <a:ext cx="1519637" cy="323037"/>
          </a:xfrm>
          <a:prstGeom prst="rect">
            <a:avLst/>
          </a:prstGeom>
          <a:noFill/>
          <a:ln w="9525">
            <a:noFill/>
          </a:ln>
        </p:spPr>
        <p:txBody>
          <a:bodyPr>
            <a:spAutoFit/>
          </a:bodyPr>
          <a:lstStyle/>
          <a:p>
            <a:pPr defTabSz="685434" fontAlgn="base">
              <a:spcBef>
                <a:spcPct val="0"/>
              </a:spcBef>
              <a:spcAft>
                <a:spcPct val="0"/>
              </a:spcAft>
              <a:defRPr/>
            </a:pPr>
            <a:r>
              <a:rPr lang="zh-CN" altLang="en-US" sz="1499">
                <a:solidFill>
                  <a:schemeClr val="bg1"/>
                </a:solidFill>
                <a:latin typeface="微软雅黑" panose="020B0503020204020204" pitchFamily="34" charset="-122"/>
                <a:ea typeface="微软雅黑" panose="020B0503020204020204" pitchFamily="34" charset="-122"/>
              </a:rPr>
              <a:t>添加标题</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9" name="Freeform 22"/>
          <p:cNvSpPr>
            <a:spLocks noEditPoints="1"/>
          </p:cNvSpPr>
          <p:nvPr/>
        </p:nvSpPr>
        <p:spPr>
          <a:xfrm>
            <a:off x="4273210" y="2809522"/>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Tree>
    <p:extLst>
      <p:ext uri="{BB962C8B-B14F-4D97-AF65-F5344CB8AC3E}">
        <p14:creationId xmlns:p14="http://schemas.microsoft.com/office/powerpoint/2010/main" val="257917738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 presetClass="entr" presetSubtype="12"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500" fill="hold"/>
                                        <p:tgtEl>
                                          <p:spTgt spid="22"/>
                                        </p:tgtEl>
                                        <p:attrNameLst>
                                          <p:attrName>ppt_x</p:attrName>
                                        </p:attrNameLst>
                                      </p:cBhvr>
                                      <p:tavLst>
                                        <p:tav tm="0">
                                          <p:val>
                                            <p:strVal val="0-#ppt_w/2"/>
                                          </p:val>
                                        </p:tav>
                                        <p:tav tm="100000">
                                          <p:val>
                                            <p:strVal val="#ppt_x"/>
                                          </p:val>
                                        </p:tav>
                                      </p:tavLst>
                                    </p:anim>
                                    <p:anim calcmode="lin" valueType="num">
                                      <p:cBhvr additive="base">
                                        <p:cTn id="15" dur="500" fill="hold"/>
                                        <p:tgtEl>
                                          <p:spTgt spid="22"/>
                                        </p:tgtEl>
                                        <p:attrNameLst>
                                          <p:attrName>ppt_y</p:attrName>
                                        </p:attrNameLst>
                                      </p:cBhvr>
                                      <p:tavLst>
                                        <p:tav tm="0">
                                          <p:val>
                                            <p:strVal val="1+#ppt_h/2"/>
                                          </p:val>
                                        </p:tav>
                                        <p:tav tm="100000">
                                          <p:val>
                                            <p:strVal val="#ppt_y"/>
                                          </p:val>
                                        </p:tav>
                                      </p:tavLst>
                                    </p:anim>
                                  </p:childTnLst>
                                </p:cTn>
                              </p:par>
                              <p:par>
                                <p:cTn id="16" presetID="2" presetClass="entr" presetSubtype="12" fill="hold" nodeType="withEffect">
                                  <p:stCondLst>
                                    <p:cond delay="10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0-#ppt_w/2"/>
                                          </p:val>
                                        </p:tav>
                                        <p:tav tm="100000">
                                          <p:val>
                                            <p:strVal val="#ppt_x"/>
                                          </p:val>
                                        </p:tav>
                                      </p:tavLst>
                                    </p:anim>
                                    <p:anim calcmode="lin" valueType="num">
                                      <p:cBhvr additive="base">
                                        <p:cTn id="19" dur="500" fill="hold"/>
                                        <p:tgtEl>
                                          <p:spTgt spid="23"/>
                                        </p:tgtEl>
                                        <p:attrNameLst>
                                          <p:attrName>ppt_y</p:attrName>
                                        </p:attrNameLst>
                                      </p:cBhvr>
                                      <p:tavLst>
                                        <p:tav tm="0">
                                          <p:val>
                                            <p:strVal val="1+#ppt_h/2"/>
                                          </p:val>
                                        </p:tav>
                                        <p:tav tm="100000">
                                          <p:val>
                                            <p:strVal val="#ppt_y"/>
                                          </p:val>
                                        </p:tav>
                                      </p:tavLst>
                                    </p:anim>
                                  </p:childTnLst>
                                </p:cTn>
                              </p:par>
                              <p:par>
                                <p:cTn id="20" presetID="2" presetClass="entr" presetSubtype="12" fill="hold" nodeType="withEffect">
                                  <p:stCondLst>
                                    <p:cond delay="10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0-#ppt_w/2"/>
                                          </p:val>
                                        </p:tav>
                                        <p:tav tm="100000">
                                          <p:val>
                                            <p:strVal val="#ppt_x"/>
                                          </p:val>
                                        </p:tav>
                                      </p:tavLst>
                                    </p:anim>
                                    <p:anim calcmode="lin" valueType="num">
                                      <p:cBhvr additive="base">
                                        <p:cTn id="23" dur="500" fill="hold"/>
                                        <p:tgtEl>
                                          <p:spTgt spid="25"/>
                                        </p:tgtEl>
                                        <p:attrNameLst>
                                          <p:attrName>ppt_y</p:attrName>
                                        </p:attrNameLst>
                                      </p:cBhvr>
                                      <p:tavLst>
                                        <p:tav tm="0">
                                          <p:val>
                                            <p:strVal val="1+#ppt_h/2"/>
                                          </p:val>
                                        </p:tav>
                                        <p:tav tm="100000">
                                          <p:val>
                                            <p:strVal val="#ppt_y"/>
                                          </p:val>
                                        </p:tav>
                                      </p:tavLst>
                                    </p:anim>
                                  </p:childTnLst>
                                </p:cTn>
                              </p:par>
                              <p:par>
                                <p:cTn id="24" presetID="2" presetClass="entr" presetSubtype="12" fill="hold" nodeType="withEffect">
                                  <p:stCondLst>
                                    <p:cond delay="10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500" fill="hold"/>
                                        <p:tgtEl>
                                          <p:spTgt spid="27"/>
                                        </p:tgtEl>
                                        <p:attrNameLst>
                                          <p:attrName>ppt_x</p:attrName>
                                        </p:attrNameLst>
                                      </p:cBhvr>
                                      <p:tavLst>
                                        <p:tav tm="0">
                                          <p:val>
                                            <p:strVal val="0-#ppt_w/2"/>
                                          </p:val>
                                        </p:tav>
                                        <p:tav tm="100000">
                                          <p:val>
                                            <p:strVal val="#ppt_x"/>
                                          </p:val>
                                        </p:tav>
                                      </p:tavLst>
                                    </p:anim>
                                    <p:anim calcmode="lin" valueType="num">
                                      <p:cBhvr additive="base">
                                        <p:cTn id="27" dur="500" fill="hold"/>
                                        <p:tgtEl>
                                          <p:spTgt spid="27"/>
                                        </p:tgtEl>
                                        <p:attrNameLst>
                                          <p:attrName>ppt_y</p:attrName>
                                        </p:attrNameLst>
                                      </p:cBhvr>
                                      <p:tavLst>
                                        <p:tav tm="0">
                                          <p:val>
                                            <p:strVal val="1+#ppt_h/2"/>
                                          </p:val>
                                        </p:tav>
                                        <p:tav tm="100000">
                                          <p:val>
                                            <p:strVal val="#ppt_y"/>
                                          </p:val>
                                        </p:tav>
                                      </p:tavLst>
                                    </p:anim>
                                  </p:childTnLst>
                                </p:cTn>
                              </p:par>
                              <p:par>
                                <p:cTn id="28" presetID="2" presetClass="entr" presetSubtype="12" fill="hold" nodeType="withEffect">
                                  <p:stCondLst>
                                    <p:cond delay="10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0-#ppt_w/2"/>
                                          </p:val>
                                        </p:tav>
                                        <p:tav tm="100000">
                                          <p:val>
                                            <p:strVal val="#ppt_x"/>
                                          </p:val>
                                        </p:tav>
                                      </p:tavLst>
                                    </p:anim>
                                    <p:anim calcmode="lin" valueType="num">
                                      <p:cBhvr additive="base">
                                        <p:cTn id="31" dur="500" fill="hold"/>
                                        <p:tgtEl>
                                          <p:spTgt spid="29"/>
                                        </p:tgtEl>
                                        <p:attrNameLst>
                                          <p:attrName>ppt_y</p:attrName>
                                        </p:attrNameLst>
                                      </p:cBhvr>
                                      <p:tavLst>
                                        <p:tav tm="0">
                                          <p:val>
                                            <p:strVal val="1+#ppt_h/2"/>
                                          </p:val>
                                        </p:tav>
                                        <p:tav tm="100000">
                                          <p:val>
                                            <p:strVal val="#ppt_y"/>
                                          </p:val>
                                        </p:tav>
                                      </p:tavLst>
                                    </p:anim>
                                  </p:childTnLst>
                                </p:cTn>
                              </p:par>
                            </p:childTnLst>
                          </p:cTn>
                        </p:par>
                        <p:par>
                          <p:cTn id="32" fill="hold">
                            <p:stCondLst>
                              <p:cond delay="138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left)">
                                      <p:cBhvr>
                                        <p:cTn id="41" dur="500"/>
                                        <p:tgtEl>
                                          <p:spTgt spid="2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left)">
                                      <p:cBhvr>
                                        <p:cTn id="44" dur="500"/>
                                        <p:tgtEl>
                                          <p:spTgt spid="2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4" grpId="0"/>
      <p:bldP spid="26"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教学反思</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grpSp>
        <p:nvGrpSpPr>
          <p:cNvPr id="5" name="组合 4"/>
          <p:cNvGrpSpPr/>
          <p:nvPr/>
        </p:nvGrpSpPr>
        <p:grpSpPr>
          <a:xfrm>
            <a:off x="983897" y="1658744"/>
            <a:ext cx="6763442" cy="482855"/>
            <a:chOff x="895284" y="2319106"/>
            <a:chExt cx="7814729" cy="557908"/>
          </a:xfrm>
          <a:solidFill>
            <a:schemeClr val="bg1"/>
          </a:solidFill>
        </p:grpSpPr>
        <p:sp>
          <p:nvSpPr>
            <p:cNvPr id="6" name="下箭头 5"/>
            <p:cNvSpPr/>
            <p:nvPr/>
          </p:nvSpPr>
          <p:spPr>
            <a:xfrm rot="16200000">
              <a:off x="2477819" y="2477702"/>
              <a:ext cx="524151" cy="274473"/>
            </a:xfrm>
            <a:prstGeom prst="downArrow">
              <a:avLst/>
            </a:prstGeom>
            <a:grp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defTabSz="791413" fontAlgn="auto">
                <a:spcBef>
                  <a:spcPts val="0"/>
                </a:spcBef>
                <a:spcAft>
                  <a:spcPts val="0"/>
                </a:spcAft>
                <a:defRPr/>
              </a:pPr>
              <a:endParaRPr lang="zh-CN" altLang="en-US" sz="1558" kern="0">
                <a:solidFill>
                  <a:prstClr val="white"/>
                </a:solidFill>
                <a:latin typeface="Arial"/>
                <a:ea typeface="微软雅黑"/>
              </a:endParaRPr>
            </a:p>
          </p:txBody>
        </p:sp>
        <p:grpSp>
          <p:nvGrpSpPr>
            <p:cNvPr id="7" name="组合 6"/>
            <p:cNvGrpSpPr/>
            <p:nvPr/>
          </p:nvGrpSpPr>
          <p:grpSpPr>
            <a:xfrm>
              <a:off x="895284" y="2319106"/>
              <a:ext cx="1750419" cy="542503"/>
              <a:chOff x="1242522" y="2224451"/>
              <a:chExt cx="1769051" cy="506492"/>
            </a:xfrm>
            <a:grpFill/>
          </p:grpSpPr>
          <p:grpSp>
            <p:nvGrpSpPr>
              <p:cNvPr id="29" name="组合 28"/>
              <p:cNvGrpSpPr/>
              <p:nvPr/>
            </p:nvGrpSpPr>
            <p:grpSpPr>
              <a:xfrm>
                <a:off x="1242522" y="2224451"/>
                <a:ext cx="1754984" cy="506492"/>
                <a:chOff x="1242522" y="2224451"/>
                <a:chExt cx="1754984" cy="506492"/>
              </a:xfrm>
              <a:grpFill/>
            </p:grpSpPr>
            <p:sp>
              <p:nvSpPr>
                <p:cNvPr id="32" name="矩形 31"/>
                <p:cNvSpPr/>
                <p:nvPr/>
              </p:nvSpPr>
              <p:spPr>
                <a:xfrm>
                  <a:off x="1256590" y="2224451"/>
                  <a:ext cx="1740916" cy="506492"/>
                </a:xfrm>
                <a:prstGeom prst="rect">
                  <a:avLst/>
                </a:prstGeom>
                <a:grp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defTabSz="791413" fontAlgn="auto">
                    <a:spcBef>
                      <a:spcPts val="0"/>
                    </a:spcBef>
                    <a:spcAft>
                      <a:spcPts val="0"/>
                    </a:spcAft>
                    <a:defRPr/>
                  </a:pPr>
                  <a:endParaRPr lang="zh-CN" altLang="en-US" sz="1558" b="1" kern="0">
                    <a:solidFill>
                      <a:prstClr val="white"/>
                    </a:solidFill>
                    <a:latin typeface="Arial"/>
                    <a:ea typeface="微软雅黑"/>
                  </a:endParaRPr>
                </a:p>
              </p:txBody>
            </p:sp>
            <p:sp>
              <p:nvSpPr>
                <p:cNvPr id="33" name="矩形 32"/>
                <p:cNvSpPr/>
                <p:nvPr/>
              </p:nvSpPr>
              <p:spPr>
                <a:xfrm>
                  <a:off x="1242522" y="2276621"/>
                  <a:ext cx="1754984" cy="386931"/>
                </a:xfrm>
                <a:prstGeom prst="rect">
                  <a:avLst/>
                </a:prstGeom>
                <a:noFill/>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defTabSz="791413" fontAlgn="auto">
                    <a:spcBef>
                      <a:spcPts val="0"/>
                    </a:spcBef>
                    <a:spcAft>
                      <a:spcPts val="0"/>
                    </a:spcAft>
                    <a:defRPr/>
                  </a:pPr>
                  <a:r>
                    <a:rPr lang="zh-CN" altLang="en-US" sz="1731" b="1" kern="0" dirty="0">
                      <a:solidFill>
                        <a:srgbClr val="7AC5C0"/>
                      </a:solidFill>
                      <a:latin typeface="微软雅黑" panose="020B0503020204020204" pitchFamily="34" charset="-122"/>
                      <a:ea typeface="微软雅黑" panose="020B0503020204020204" pitchFamily="34" charset="-122"/>
                    </a:rPr>
                    <a:t>标题内容</a:t>
                  </a:r>
                </a:p>
              </p:txBody>
            </p:sp>
          </p:grpSp>
          <p:cxnSp>
            <p:nvCxnSpPr>
              <p:cNvPr id="30" name="直接连接符 29"/>
              <p:cNvCxnSpPr/>
              <p:nvPr/>
            </p:nvCxnSpPr>
            <p:spPr>
              <a:xfrm>
                <a:off x="1242522" y="2276621"/>
                <a:ext cx="1754983" cy="0"/>
              </a:xfrm>
              <a:prstGeom prst="line">
                <a:avLst/>
              </a:prstGeom>
              <a:grpFill/>
              <a:ln w="6350" cap="flat" cmpd="sng" algn="ctr">
                <a:solidFill>
                  <a:sysClr val="window" lastClr="FFFFFF"/>
                </a:solidFill>
                <a:prstDash val="dash"/>
                <a:miter lim="800000"/>
              </a:ln>
              <a:effectLst/>
            </p:spPr>
          </p:cxnSp>
          <p:cxnSp>
            <p:nvCxnSpPr>
              <p:cNvPr id="31" name="直接连接符 30"/>
              <p:cNvCxnSpPr/>
              <p:nvPr/>
            </p:nvCxnSpPr>
            <p:spPr>
              <a:xfrm>
                <a:off x="1256590" y="2676731"/>
                <a:ext cx="1754983" cy="0"/>
              </a:xfrm>
              <a:prstGeom prst="line">
                <a:avLst/>
              </a:prstGeom>
              <a:grpFill/>
              <a:ln w="6350" cap="flat" cmpd="sng" algn="ctr">
                <a:solidFill>
                  <a:sysClr val="window" lastClr="FFFFFF"/>
                </a:solidFill>
                <a:prstDash val="dash"/>
                <a:miter lim="800000"/>
              </a:ln>
              <a:effectLst/>
            </p:spPr>
          </p:cxnSp>
        </p:grpSp>
        <p:grpSp>
          <p:nvGrpSpPr>
            <p:cNvPr id="8" name="组合 7"/>
            <p:cNvGrpSpPr/>
            <p:nvPr/>
          </p:nvGrpSpPr>
          <p:grpSpPr>
            <a:xfrm>
              <a:off x="2876289" y="2355117"/>
              <a:ext cx="1769051" cy="506492"/>
              <a:chOff x="1242522" y="3272029"/>
              <a:chExt cx="1769051" cy="506492"/>
            </a:xfrm>
            <a:grpFill/>
          </p:grpSpPr>
          <p:grpSp>
            <p:nvGrpSpPr>
              <p:cNvPr id="24" name="组合 23"/>
              <p:cNvGrpSpPr/>
              <p:nvPr/>
            </p:nvGrpSpPr>
            <p:grpSpPr>
              <a:xfrm>
                <a:off x="1242522" y="3272029"/>
                <a:ext cx="1754984" cy="506492"/>
                <a:chOff x="1242522" y="3272029"/>
                <a:chExt cx="1754984" cy="506492"/>
              </a:xfrm>
              <a:grpFill/>
            </p:grpSpPr>
            <p:sp>
              <p:nvSpPr>
                <p:cNvPr id="27" name="矩形 26"/>
                <p:cNvSpPr/>
                <p:nvPr/>
              </p:nvSpPr>
              <p:spPr>
                <a:xfrm>
                  <a:off x="1256590" y="3272029"/>
                  <a:ext cx="1740916" cy="506492"/>
                </a:xfrm>
                <a:prstGeom prst="rect">
                  <a:avLst/>
                </a:prstGeom>
                <a:grp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defTabSz="791413" fontAlgn="auto">
                    <a:spcBef>
                      <a:spcPts val="0"/>
                    </a:spcBef>
                    <a:spcAft>
                      <a:spcPts val="0"/>
                    </a:spcAft>
                    <a:defRPr/>
                  </a:pPr>
                  <a:endParaRPr lang="zh-CN" altLang="en-US" sz="1558" b="1" kern="0">
                    <a:solidFill>
                      <a:prstClr val="white"/>
                    </a:solidFill>
                    <a:latin typeface="Arial"/>
                    <a:ea typeface="微软雅黑"/>
                  </a:endParaRPr>
                </a:p>
              </p:txBody>
            </p:sp>
            <p:sp>
              <p:nvSpPr>
                <p:cNvPr id="28" name="矩形 27"/>
                <p:cNvSpPr/>
                <p:nvPr/>
              </p:nvSpPr>
              <p:spPr>
                <a:xfrm>
                  <a:off x="1242522" y="3325219"/>
                  <a:ext cx="1754983" cy="414441"/>
                </a:xfrm>
                <a:prstGeom prst="rect">
                  <a:avLst/>
                </a:prstGeom>
                <a:noFill/>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fontAlgn="auto">
                    <a:spcBef>
                      <a:spcPts val="0"/>
                    </a:spcBef>
                    <a:spcAft>
                      <a:spcPts val="0"/>
                    </a:spcAft>
                    <a:defRPr/>
                  </a:pPr>
                  <a:r>
                    <a:rPr lang="zh-CN" altLang="en-US" sz="1731" b="1" kern="0" dirty="0">
                      <a:solidFill>
                        <a:srgbClr val="7AC5C0"/>
                      </a:solidFill>
                      <a:latin typeface="微软雅黑" panose="020B0503020204020204" pitchFamily="34" charset="-122"/>
                      <a:ea typeface="微软雅黑" panose="020B0503020204020204" pitchFamily="34" charset="-122"/>
                    </a:rPr>
                    <a:t>标题内容</a:t>
                  </a:r>
                </a:p>
              </p:txBody>
            </p:sp>
          </p:grpSp>
          <p:cxnSp>
            <p:nvCxnSpPr>
              <p:cNvPr id="25" name="直接连接符 24"/>
              <p:cNvCxnSpPr/>
              <p:nvPr/>
            </p:nvCxnSpPr>
            <p:spPr>
              <a:xfrm>
                <a:off x="1242522" y="3325220"/>
                <a:ext cx="1754983" cy="0"/>
              </a:xfrm>
              <a:prstGeom prst="line">
                <a:avLst/>
              </a:prstGeom>
              <a:grpFill/>
              <a:ln w="6350" cap="flat" cmpd="sng" algn="ctr">
                <a:solidFill>
                  <a:sysClr val="window" lastClr="FFFFFF"/>
                </a:solidFill>
                <a:prstDash val="dash"/>
                <a:miter lim="800000"/>
              </a:ln>
              <a:effectLst/>
            </p:spPr>
          </p:cxnSp>
          <p:cxnSp>
            <p:nvCxnSpPr>
              <p:cNvPr id="26" name="直接连接符 25"/>
              <p:cNvCxnSpPr/>
              <p:nvPr/>
            </p:nvCxnSpPr>
            <p:spPr>
              <a:xfrm>
                <a:off x="1256590" y="3725330"/>
                <a:ext cx="1754983" cy="0"/>
              </a:xfrm>
              <a:prstGeom prst="line">
                <a:avLst/>
              </a:prstGeom>
              <a:grpFill/>
              <a:ln w="6350" cap="flat" cmpd="sng" algn="ctr">
                <a:solidFill>
                  <a:sysClr val="window" lastClr="FFFFFF"/>
                </a:solidFill>
                <a:prstDash val="dash"/>
                <a:miter lim="800000"/>
              </a:ln>
              <a:effectLst/>
            </p:spPr>
          </p:cxnSp>
        </p:grpSp>
        <p:grpSp>
          <p:nvGrpSpPr>
            <p:cNvPr id="9" name="组合 8"/>
            <p:cNvGrpSpPr/>
            <p:nvPr/>
          </p:nvGrpSpPr>
          <p:grpSpPr>
            <a:xfrm>
              <a:off x="4861858" y="2355117"/>
              <a:ext cx="1787684" cy="506492"/>
              <a:chOff x="1209822" y="4319607"/>
              <a:chExt cx="1787684" cy="506492"/>
            </a:xfrm>
            <a:grpFill/>
          </p:grpSpPr>
          <p:grpSp>
            <p:nvGrpSpPr>
              <p:cNvPr id="18" name="组合 17"/>
              <p:cNvGrpSpPr/>
              <p:nvPr/>
            </p:nvGrpSpPr>
            <p:grpSpPr>
              <a:xfrm>
                <a:off x="1209822" y="4319607"/>
                <a:ext cx="1787684" cy="506492"/>
                <a:chOff x="1209822" y="4319607"/>
                <a:chExt cx="1787684" cy="506492"/>
              </a:xfrm>
              <a:grpFill/>
            </p:grpSpPr>
            <p:sp>
              <p:nvSpPr>
                <p:cNvPr id="22" name="矩形 21"/>
                <p:cNvSpPr/>
                <p:nvPr/>
              </p:nvSpPr>
              <p:spPr>
                <a:xfrm>
                  <a:off x="1256590" y="4319607"/>
                  <a:ext cx="1740916" cy="506492"/>
                </a:xfrm>
                <a:prstGeom prst="rect">
                  <a:avLst/>
                </a:prstGeom>
                <a:grp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defTabSz="791413" fontAlgn="auto">
                    <a:spcBef>
                      <a:spcPts val="0"/>
                    </a:spcBef>
                    <a:spcAft>
                      <a:spcPts val="0"/>
                    </a:spcAft>
                    <a:defRPr/>
                  </a:pPr>
                  <a:endParaRPr lang="zh-CN" altLang="en-US" sz="1558" b="1" kern="0">
                    <a:solidFill>
                      <a:prstClr val="white"/>
                    </a:solidFill>
                    <a:latin typeface="Arial"/>
                    <a:ea typeface="微软雅黑"/>
                  </a:endParaRPr>
                </a:p>
              </p:txBody>
            </p:sp>
            <p:sp>
              <p:nvSpPr>
                <p:cNvPr id="23" name="矩形 22"/>
                <p:cNvSpPr/>
                <p:nvPr/>
              </p:nvSpPr>
              <p:spPr>
                <a:xfrm>
                  <a:off x="1209822" y="4370544"/>
                  <a:ext cx="1787683" cy="414441"/>
                </a:xfrm>
                <a:prstGeom prst="rect">
                  <a:avLst/>
                </a:prstGeom>
                <a:noFill/>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fontAlgn="auto">
                    <a:spcBef>
                      <a:spcPts val="0"/>
                    </a:spcBef>
                    <a:spcAft>
                      <a:spcPts val="0"/>
                    </a:spcAft>
                    <a:defRPr/>
                  </a:pPr>
                  <a:r>
                    <a:rPr lang="zh-CN" altLang="en-US" sz="1731" b="1" kern="0" dirty="0">
                      <a:solidFill>
                        <a:srgbClr val="7AC5C0"/>
                      </a:solidFill>
                      <a:latin typeface="微软雅黑" panose="020B0503020204020204" pitchFamily="34" charset="-122"/>
                      <a:ea typeface="微软雅黑" panose="020B0503020204020204" pitchFamily="34" charset="-122"/>
                    </a:rPr>
                    <a:t>标题内容</a:t>
                  </a:r>
                </a:p>
              </p:txBody>
            </p:sp>
          </p:grpSp>
          <p:cxnSp>
            <p:nvCxnSpPr>
              <p:cNvPr id="20" name="直接连接符 19"/>
              <p:cNvCxnSpPr/>
              <p:nvPr/>
            </p:nvCxnSpPr>
            <p:spPr>
              <a:xfrm>
                <a:off x="1228454" y="4370544"/>
                <a:ext cx="1754983" cy="0"/>
              </a:xfrm>
              <a:prstGeom prst="line">
                <a:avLst/>
              </a:prstGeom>
              <a:grpFill/>
              <a:ln w="6350" cap="flat" cmpd="sng" algn="ctr">
                <a:solidFill>
                  <a:sysClr val="window" lastClr="FFFFFF"/>
                </a:solidFill>
                <a:prstDash val="dash"/>
                <a:miter lim="800000"/>
              </a:ln>
              <a:effectLst/>
            </p:spPr>
          </p:cxnSp>
          <p:cxnSp>
            <p:nvCxnSpPr>
              <p:cNvPr id="21" name="直接连接符 20"/>
              <p:cNvCxnSpPr/>
              <p:nvPr/>
            </p:nvCxnSpPr>
            <p:spPr>
              <a:xfrm>
                <a:off x="1242522" y="4770654"/>
                <a:ext cx="1754983" cy="0"/>
              </a:xfrm>
              <a:prstGeom prst="line">
                <a:avLst/>
              </a:prstGeom>
              <a:grpFill/>
              <a:ln w="6350" cap="flat" cmpd="sng" algn="ctr">
                <a:solidFill>
                  <a:sysClr val="window" lastClr="FFFFFF"/>
                </a:solidFill>
                <a:prstDash val="dash"/>
                <a:miter lim="800000"/>
              </a:ln>
              <a:effectLst/>
            </p:spPr>
          </p:cxnSp>
        </p:grpSp>
        <p:grpSp>
          <p:nvGrpSpPr>
            <p:cNvPr id="10" name="组合 9"/>
            <p:cNvGrpSpPr/>
            <p:nvPr/>
          </p:nvGrpSpPr>
          <p:grpSpPr>
            <a:xfrm>
              <a:off x="6926894" y="2352863"/>
              <a:ext cx="1783119" cy="506492"/>
              <a:chOff x="1228454" y="5367185"/>
              <a:chExt cx="1783119" cy="506492"/>
            </a:xfrm>
            <a:grpFill/>
          </p:grpSpPr>
          <p:grpSp>
            <p:nvGrpSpPr>
              <p:cNvPr id="13" name="组合 12"/>
              <p:cNvGrpSpPr/>
              <p:nvPr/>
            </p:nvGrpSpPr>
            <p:grpSpPr>
              <a:xfrm>
                <a:off x="1228454" y="5367185"/>
                <a:ext cx="1769052" cy="506492"/>
                <a:chOff x="1228454" y="5367185"/>
                <a:chExt cx="1769052" cy="506492"/>
              </a:xfrm>
              <a:grpFill/>
            </p:grpSpPr>
            <p:sp>
              <p:nvSpPr>
                <p:cNvPr id="16" name="矩形 15"/>
                <p:cNvSpPr/>
                <p:nvPr/>
              </p:nvSpPr>
              <p:spPr>
                <a:xfrm>
                  <a:off x="1256590" y="5367185"/>
                  <a:ext cx="1740916" cy="506492"/>
                </a:xfrm>
                <a:prstGeom prst="rect">
                  <a:avLst/>
                </a:prstGeom>
                <a:grp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defTabSz="791413" fontAlgn="auto">
                    <a:spcBef>
                      <a:spcPts val="0"/>
                    </a:spcBef>
                    <a:spcAft>
                      <a:spcPts val="0"/>
                    </a:spcAft>
                    <a:defRPr/>
                  </a:pPr>
                  <a:endParaRPr lang="zh-CN" altLang="en-US" sz="1558" b="1" kern="0">
                    <a:solidFill>
                      <a:srgbClr val="FFFF00"/>
                    </a:solidFill>
                    <a:latin typeface="Arial"/>
                    <a:ea typeface="微软雅黑"/>
                  </a:endParaRPr>
                </a:p>
              </p:txBody>
            </p:sp>
            <p:sp>
              <p:nvSpPr>
                <p:cNvPr id="17" name="矩形 16"/>
                <p:cNvSpPr/>
                <p:nvPr/>
              </p:nvSpPr>
              <p:spPr>
                <a:xfrm>
                  <a:off x="1228454" y="5420375"/>
                  <a:ext cx="1769051" cy="414441"/>
                </a:xfrm>
                <a:prstGeom prst="rect">
                  <a:avLst/>
                </a:prstGeom>
                <a:noFill/>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fontAlgn="auto">
                    <a:spcBef>
                      <a:spcPts val="0"/>
                    </a:spcBef>
                    <a:spcAft>
                      <a:spcPts val="0"/>
                    </a:spcAft>
                    <a:defRPr/>
                  </a:pPr>
                  <a:r>
                    <a:rPr lang="zh-CN" altLang="en-US" sz="1731" b="1" kern="0" dirty="0">
                      <a:solidFill>
                        <a:srgbClr val="7AC5C0"/>
                      </a:solidFill>
                      <a:latin typeface="微软雅黑" panose="020B0503020204020204" pitchFamily="34" charset="-122"/>
                      <a:ea typeface="微软雅黑" panose="020B0503020204020204" pitchFamily="34" charset="-122"/>
                    </a:rPr>
                    <a:t>标题内容</a:t>
                  </a:r>
                </a:p>
              </p:txBody>
            </p:sp>
          </p:grpSp>
          <p:cxnSp>
            <p:nvCxnSpPr>
              <p:cNvPr id="14" name="直接连接符 13"/>
              <p:cNvCxnSpPr/>
              <p:nvPr/>
            </p:nvCxnSpPr>
            <p:spPr>
              <a:xfrm>
                <a:off x="1242522" y="5420376"/>
                <a:ext cx="1754983" cy="0"/>
              </a:xfrm>
              <a:prstGeom prst="line">
                <a:avLst/>
              </a:prstGeom>
              <a:grpFill/>
              <a:ln w="6350" cap="flat" cmpd="sng" algn="ctr">
                <a:solidFill>
                  <a:sysClr val="window" lastClr="FFFFFF"/>
                </a:solidFill>
                <a:prstDash val="dash"/>
                <a:miter lim="800000"/>
              </a:ln>
              <a:effectLst/>
            </p:spPr>
          </p:cxnSp>
          <p:cxnSp>
            <p:nvCxnSpPr>
              <p:cNvPr id="15" name="直接连接符 14"/>
              <p:cNvCxnSpPr/>
              <p:nvPr/>
            </p:nvCxnSpPr>
            <p:spPr>
              <a:xfrm>
                <a:off x="1256590" y="5820486"/>
                <a:ext cx="1754983" cy="0"/>
              </a:xfrm>
              <a:prstGeom prst="line">
                <a:avLst/>
              </a:prstGeom>
              <a:grpFill/>
              <a:ln w="6350" cap="flat" cmpd="sng" algn="ctr">
                <a:solidFill>
                  <a:sysClr val="window" lastClr="FFFFFF"/>
                </a:solidFill>
                <a:prstDash val="dash"/>
                <a:miter lim="800000"/>
              </a:ln>
              <a:effectLst/>
            </p:spPr>
          </p:cxnSp>
        </p:grpSp>
        <p:sp>
          <p:nvSpPr>
            <p:cNvPr id="11" name="下箭头 10"/>
            <p:cNvSpPr/>
            <p:nvPr/>
          </p:nvSpPr>
          <p:spPr>
            <a:xfrm rot="16200000">
              <a:off x="4459667" y="2477701"/>
              <a:ext cx="524151" cy="274473"/>
            </a:xfrm>
            <a:prstGeom prst="downArrow">
              <a:avLst/>
            </a:prstGeom>
            <a:grp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defTabSz="791413" fontAlgn="auto">
                <a:spcBef>
                  <a:spcPts val="0"/>
                </a:spcBef>
                <a:spcAft>
                  <a:spcPts val="0"/>
                </a:spcAft>
                <a:defRPr/>
              </a:pPr>
              <a:endParaRPr lang="zh-CN" altLang="en-US" sz="1558" kern="0">
                <a:solidFill>
                  <a:prstClr val="white"/>
                </a:solidFill>
                <a:latin typeface="Arial"/>
                <a:ea typeface="微软雅黑"/>
              </a:endParaRPr>
            </a:p>
          </p:txBody>
        </p:sp>
        <p:sp>
          <p:nvSpPr>
            <p:cNvPr id="12" name="下箭头 11"/>
            <p:cNvSpPr/>
            <p:nvPr/>
          </p:nvSpPr>
          <p:spPr>
            <a:xfrm rot="16200000">
              <a:off x="6479573" y="2476594"/>
              <a:ext cx="524151" cy="274473"/>
            </a:xfrm>
            <a:prstGeom prst="downArrow">
              <a:avLst/>
            </a:prstGeom>
            <a:grp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defTabSz="791413" fontAlgn="auto">
                <a:spcBef>
                  <a:spcPts val="0"/>
                </a:spcBef>
                <a:spcAft>
                  <a:spcPts val="0"/>
                </a:spcAft>
                <a:defRPr/>
              </a:pPr>
              <a:endParaRPr lang="zh-CN" altLang="en-US" sz="1558" kern="0">
                <a:solidFill>
                  <a:prstClr val="white"/>
                </a:solidFill>
                <a:latin typeface="Arial"/>
                <a:ea typeface="微软雅黑"/>
              </a:endParaRPr>
            </a:p>
          </p:txBody>
        </p:sp>
      </p:grpSp>
      <p:grpSp>
        <p:nvGrpSpPr>
          <p:cNvPr id="34" name="组合 33"/>
          <p:cNvGrpSpPr/>
          <p:nvPr/>
        </p:nvGrpSpPr>
        <p:grpSpPr>
          <a:xfrm>
            <a:off x="969665" y="2698778"/>
            <a:ext cx="1665644" cy="1312245"/>
            <a:chOff x="559222" y="2286995"/>
            <a:chExt cx="1924546" cy="1516216"/>
          </a:xfrm>
        </p:grpSpPr>
        <p:sp>
          <p:nvSpPr>
            <p:cNvPr id="35" name="圆角矩形标注 34"/>
            <p:cNvSpPr/>
            <p:nvPr/>
          </p:nvSpPr>
          <p:spPr>
            <a:xfrm>
              <a:off x="559222" y="2286995"/>
              <a:ext cx="1851657" cy="1516216"/>
            </a:xfrm>
            <a:prstGeom prst="wedgeRoundRectCallout">
              <a:avLst>
                <a:gd name="adj1" fmla="val -19313"/>
                <a:gd name="adj2" fmla="val -71106"/>
                <a:gd name="adj3" fmla="val 16667"/>
              </a:avLst>
            </a:prstGeom>
            <a:noFill/>
            <a:ln w="38100" cap="flat" cmpd="sng" algn="ctr">
              <a:solidFill>
                <a:schemeClr val="bg1"/>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defTabSz="791413" fontAlgn="auto">
                <a:lnSpc>
                  <a:spcPct val="150000"/>
                </a:lnSpc>
                <a:spcBef>
                  <a:spcPts val="0"/>
                </a:spcBef>
                <a:spcAft>
                  <a:spcPts val="0"/>
                </a:spcAft>
                <a:defRPr/>
              </a:pPr>
              <a:endParaRPr lang="zh-CN" altLang="en-US" sz="1212" kern="0">
                <a:solidFill>
                  <a:schemeClr val="bg1"/>
                </a:solidFill>
                <a:latin typeface="Arial"/>
                <a:ea typeface="微软雅黑"/>
              </a:endParaRPr>
            </a:p>
          </p:txBody>
        </p:sp>
        <p:sp>
          <p:nvSpPr>
            <p:cNvPr id="36" name="文本框 44"/>
            <p:cNvSpPr txBox="1"/>
            <p:nvPr/>
          </p:nvSpPr>
          <p:spPr>
            <a:xfrm>
              <a:off x="652118" y="2554327"/>
              <a:ext cx="1831650" cy="1184278"/>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212" dirty="0">
                  <a:solidFill>
                    <a:schemeClr val="bg1"/>
                  </a:solidFill>
                  <a:latin typeface="微软雅黑" pitchFamily="34" charset="-122"/>
                  <a:ea typeface="微软雅黑" pitchFamily="34" charset="-122"/>
                </a:rPr>
                <a:t>请输入您要的内容</a:t>
              </a:r>
              <a:endParaRPr lang="en-US" altLang="zh-CN" sz="1212" dirty="0">
                <a:solidFill>
                  <a:schemeClr val="bg1"/>
                </a:solidFill>
                <a:latin typeface="微软雅黑" pitchFamily="34" charset="-122"/>
                <a:ea typeface="微软雅黑" pitchFamily="34" charset="-122"/>
              </a:endParaRPr>
            </a:p>
            <a:p>
              <a:r>
                <a:rPr lang="zh-CN" altLang="en-US" sz="1212" dirty="0">
                  <a:solidFill>
                    <a:schemeClr val="bg1"/>
                  </a:solidFill>
                  <a:latin typeface="微软雅黑" pitchFamily="34" charset="-122"/>
                  <a:ea typeface="微软雅黑" pitchFamily="34" charset="-122"/>
                </a:rPr>
                <a:t>请输入您要的内容</a:t>
              </a:r>
            </a:p>
            <a:p>
              <a:r>
                <a:rPr lang="zh-CN" altLang="en-US" sz="1212" dirty="0">
                  <a:solidFill>
                    <a:schemeClr val="bg1"/>
                  </a:solidFill>
                  <a:latin typeface="微软雅黑" pitchFamily="34" charset="-122"/>
                  <a:ea typeface="微软雅黑" pitchFamily="34" charset="-122"/>
                </a:rPr>
                <a:t>请输入您要的内容</a:t>
              </a:r>
            </a:p>
            <a:p>
              <a:r>
                <a:rPr lang="zh-CN" altLang="en-US" sz="1212" dirty="0">
                  <a:solidFill>
                    <a:schemeClr val="bg1"/>
                  </a:solidFill>
                  <a:latin typeface="微软雅黑" pitchFamily="34" charset="-122"/>
                  <a:ea typeface="微软雅黑" pitchFamily="34" charset="-122"/>
                </a:rPr>
                <a:t>请输入您要的内容</a:t>
              </a:r>
            </a:p>
            <a:p>
              <a:endParaRPr lang="zh-CN" altLang="en-US" sz="1212" dirty="0">
                <a:solidFill>
                  <a:schemeClr val="bg1"/>
                </a:solidFill>
                <a:latin typeface="微软雅黑" pitchFamily="34" charset="-122"/>
                <a:ea typeface="微软雅黑" pitchFamily="34" charset="-122"/>
              </a:endParaRPr>
            </a:p>
          </p:txBody>
        </p:sp>
      </p:grpSp>
      <p:grpSp>
        <p:nvGrpSpPr>
          <p:cNvPr id="37" name="组合 36"/>
          <p:cNvGrpSpPr/>
          <p:nvPr/>
        </p:nvGrpSpPr>
        <p:grpSpPr>
          <a:xfrm>
            <a:off x="2693035" y="2657498"/>
            <a:ext cx="1662532" cy="1353525"/>
            <a:chOff x="2550466" y="2239299"/>
            <a:chExt cx="1920951" cy="1563912"/>
          </a:xfrm>
        </p:grpSpPr>
        <p:sp>
          <p:nvSpPr>
            <p:cNvPr id="38" name="圆角矩形标注 37"/>
            <p:cNvSpPr/>
            <p:nvPr/>
          </p:nvSpPr>
          <p:spPr>
            <a:xfrm>
              <a:off x="2550466" y="2239299"/>
              <a:ext cx="1851657" cy="1563912"/>
            </a:xfrm>
            <a:prstGeom prst="wedgeRoundRectCallout">
              <a:avLst>
                <a:gd name="adj1" fmla="val -20832"/>
                <a:gd name="adj2" fmla="val -72175"/>
                <a:gd name="adj3" fmla="val 16667"/>
              </a:avLst>
            </a:prstGeom>
            <a:noFill/>
            <a:ln w="38100" cap="flat" cmpd="sng" algn="ctr">
              <a:solidFill>
                <a:schemeClr val="bg1"/>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defTabSz="791413" fontAlgn="auto">
                <a:lnSpc>
                  <a:spcPct val="150000"/>
                </a:lnSpc>
                <a:spcBef>
                  <a:spcPts val="0"/>
                </a:spcBef>
                <a:spcAft>
                  <a:spcPts val="0"/>
                </a:spcAft>
                <a:defRPr/>
              </a:pPr>
              <a:endParaRPr lang="zh-CN" altLang="en-US" sz="1212" kern="0">
                <a:solidFill>
                  <a:schemeClr val="bg1"/>
                </a:solidFill>
                <a:latin typeface="Arial"/>
                <a:ea typeface="微软雅黑"/>
              </a:endParaRPr>
            </a:p>
          </p:txBody>
        </p:sp>
        <p:sp>
          <p:nvSpPr>
            <p:cNvPr id="39" name="文本框 44"/>
            <p:cNvSpPr txBox="1"/>
            <p:nvPr/>
          </p:nvSpPr>
          <p:spPr>
            <a:xfrm>
              <a:off x="2639767" y="2554328"/>
              <a:ext cx="1831650" cy="1184277"/>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212" dirty="0">
                  <a:solidFill>
                    <a:schemeClr val="bg1"/>
                  </a:solidFill>
                  <a:latin typeface="微软雅黑" pitchFamily="34" charset="-122"/>
                  <a:ea typeface="微软雅黑" pitchFamily="34" charset="-122"/>
                </a:rPr>
                <a:t>请输入您要的内容</a:t>
              </a:r>
              <a:endParaRPr lang="en-US" altLang="zh-CN" sz="1212" dirty="0">
                <a:solidFill>
                  <a:schemeClr val="bg1"/>
                </a:solidFill>
                <a:latin typeface="微软雅黑" pitchFamily="34" charset="-122"/>
                <a:ea typeface="微软雅黑" pitchFamily="34" charset="-122"/>
              </a:endParaRPr>
            </a:p>
            <a:p>
              <a:r>
                <a:rPr lang="zh-CN" altLang="en-US" sz="1212" dirty="0">
                  <a:solidFill>
                    <a:schemeClr val="bg1"/>
                  </a:solidFill>
                  <a:latin typeface="微软雅黑" pitchFamily="34" charset="-122"/>
                  <a:ea typeface="微软雅黑" pitchFamily="34" charset="-122"/>
                </a:rPr>
                <a:t>请输入您要的内容</a:t>
              </a:r>
            </a:p>
            <a:p>
              <a:r>
                <a:rPr lang="zh-CN" altLang="en-US" sz="1212" dirty="0">
                  <a:solidFill>
                    <a:schemeClr val="bg1"/>
                  </a:solidFill>
                  <a:latin typeface="微软雅黑" pitchFamily="34" charset="-122"/>
                  <a:ea typeface="微软雅黑" pitchFamily="34" charset="-122"/>
                </a:rPr>
                <a:t>请输入您要的内容</a:t>
              </a:r>
            </a:p>
            <a:p>
              <a:r>
                <a:rPr lang="zh-CN" altLang="en-US" sz="1212" dirty="0">
                  <a:solidFill>
                    <a:schemeClr val="bg1"/>
                  </a:solidFill>
                  <a:latin typeface="微软雅黑" pitchFamily="34" charset="-122"/>
                  <a:ea typeface="微软雅黑" pitchFamily="34" charset="-122"/>
                </a:rPr>
                <a:t>请输入您要的内容</a:t>
              </a:r>
            </a:p>
            <a:p>
              <a:endParaRPr lang="zh-CN" altLang="en-US" sz="1212" dirty="0">
                <a:solidFill>
                  <a:schemeClr val="bg1"/>
                </a:solidFill>
                <a:latin typeface="微软雅黑" pitchFamily="34" charset="-122"/>
                <a:ea typeface="微软雅黑" pitchFamily="34" charset="-122"/>
              </a:endParaRPr>
            </a:p>
          </p:txBody>
        </p:sp>
      </p:grpSp>
      <p:grpSp>
        <p:nvGrpSpPr>
          <p:cNvPr id="40" name="组合 39"/>
          <p:cNvGrpSpPr/>
          <p:nvPr/>
        </p:nvGrpSpPr>
        <p:grpSpPr>
          <a:xfrm>
            <a:off x="4458768" y="2652610"/>
            <a:ext cx="1701982" cy="1358412"/>
            <a:chOff x="4590659" y="2233651"/>
            <a:chExt cx="1966532" cy="1569559"/>
          </a:xfrm>
        </p:grpSpPr>
        <p:sp>
          <p:nvSpPr>
            <p:cNvPr id="41" name="圆角矩形标注 40"/>
            <p:cNvSpPr/>
            <p:nvPr/>
          </p:nvSpPr>
          <p:spPr>
            <a:xfrm>
              <a:off x="4590659" y="2233651"/>
              <a:ext cx="1851657" cy="1569559"/>
            </a:xfrm>
            <a:prstGeom prst="wedgeRoundRectCallout">
              <a:avLst>
                <a:gd name="adj1" fmla="val -22351"/>
                <a:gd name="adj2" fmla="val -67709"/>
                <a:gd name="adj3" fmla="val 16667"/>
              </a:avLst>
            </a:prstGeom>
            <a:noFill/>
            <a:ln w="38100" cap="flat" cmpd="sng" algn="ctr">
              <a:solidFill>
                <a:schemeClr val="bg1"/>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defTabSz="791413" fontAlgn="auto">
                <a:lnSpc>
                  <a:spcPct val="150000"/>
                </a:lnSpc>
                <a:spcBef>
                  <a:spcPts val="0"/>
                </a:spcBef>
                <a:spcAft>
                  <a:spcPts val="0"/>
                </a:spcAft>
                <a:defRPr/>
              </a:pPr>
              <a:endParaRPr lang="zh-CN" altLang="en-US" sz="1212" kern="0">
                <a:solidFill>
                  <a:schemeClr val="bg1"/>
                </a:solidFill>
                <a:latin typeface="Arial"/>
                <a:ea typeface="微软雅黑"/>
              </a:endParaRPr>
            </a:p>
          </p:txBody>
        </p:sp>
        <p:sp>
          <p:nvSpPr>
            <p:cNvPr id="42" name="文本框 44"/>
            <p:cNvSpPr txBox="1"/>
            <p:nvPr/>
          </p:nvSpPr>
          <p:spPr>
            <a:xfrm>
              <a:off x="4725541" y="2554327"/>
              <a:ext cx="1831650" cy="1184277"/>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212" dirty="0">
                  <a:solidFill>
                    <a:schemeClr val="bg1"/>
                  </a:solidFill>
                  <a:latin typeface="微软雅黑" pitchFamily="34" charset="-122"/>
                  <a:ea typeface="微软雅黑" pitchFamily="34" charset="-122"/>
                </a:rPr>
                <a:t>请输入您要的内容</a:t>
              </a:r>
              <a:endParaRPr lang="en-US" altLang="zh-CN" sz="1212" dirty="0">
                <a:solidFill>
                  <a:schemeClr val="bg1"/>
                </a:solidFill>
                <a:latin typeface="微软雅黑" pitchFamily="34" charset="-122"/>
                <a:ea typeface="微软雅黑" pitchFamily="34" charset="-122"/>
              </a:endParaRPr>
            </a:p>
            <a:p>
              <a:r>
                <a:rPr lang="zh-CN" altLang="en-US" sz="1212" dirty="0">
                  <a:solidFill>
                    <a:schemeClr val="bg1"/>
                  </a:solidFill>
                  <a:latin typeface="微软雅黑" pitchFamily="34" charset="-122"/>
                  <a:ea typeface="微软雅黑" pitchFamily="34" charset="-122"/>
                </a:rPr>
                <a:t>请输入您要的内容</a:t>
              </a:r>
            </a:p>
            <a:p>
              <a:r>
                <a:rPr lang="zh-CN" altLang="en-US" sz="1212" dirty="0">
                  <a:solidFill>
                    <a:schemeClr val="bg1"/>
                  </a:solidFill>
                  <a:latin typeface="微软雅黑" pitchFamily="34" charset="-122"/>
                  <a:ea typeface="微软雅黑" pitchFamily="34" charset="-122"/>
                </a:rPr>
                <a:t>请输入您要的内容</a:t>
              </a:r>
            </a:p>
            <a:p>
              <a:r>
                <a:rPr lang="zh-CN" altLang="en-US" sz="1212" dirty="0">
                  <a:solidFill>
                    <a:schemeClr val="bg1"/>
                  </a:solidFill>
                  <a:latin typeface="微软雅黑" pitchFamily="34" charset="-122"/>
                  <a:ea typeface="微软雅黑" pitchFamily="34" charset="-122"/>
                </a:rPr>
                <a:t>请输入您要的内容</a:t>
              </a:r>
            </a:p>
            <a:p>
              <a:endParaRPr lang="zh-CN" altLang="en-US" sz="1212" dirty="0">
                <a:solidFill>
                  <a:schemeClr val="bg1"/>
                </a:solidFill>
                <a:latin typeface="微软雅黑" pitchFamily="34" charset="-122"/>
                <a:ea typeface="微软雅黑" pitchFamily="34" charset="-122"/>
              </a:endParaRPr>
            </a:p>
          </p:txBody>
        </p:sp>
      </p:grpSp>
      <p:grpSp>
        <p:nvGrpSpPr>
          <p:cNvPr id="43" name="组合 42"/>
          <p:cNvGrpSpPr/>
          <p:nvPr/>
        </p:nvGrpSpPr>
        <p:grpSpPr>
          <a:xfrm>
            <a:off x="6254377" y="2651361"/>
            <a:ext cx="1626630" cy="1359661"/>
            <a:chOff x="6665372" y="2232208"/>
            <a:chExt cx="1879468" cy="1571002"/>
          </a:xfrm>
        </p:grpSpPr>
        <p:sp>
          <p:nvSpPr>
            <p:cNvPr id="44" name="圆角矩形标注 43"/>
            <p:cNvSpPr/>
            <p:nvPr/>
          </p:nvSpPr>
          <p:spPr>
            <a:xfrm>
              <a:off x="6665372" y="2232208"/>
              <a:ext cx="1851657" cy="1571002"/>
            </a:xfrm>
            <a:prstGeom prst="wedgeRoundRectCallout">
              <a:avLst>
                <a:gd name="adj1" fmla="val 18673"/>
                <a:gd name="adj2" fmla="val -70405"/>
                <a:gd name="adj3" fmla="val 16667"/>
              </a:avLst>
            </a:prstGeom>
            <a:noFill/>
            <a:ln w="38100" cap="flat" cmpd="sng" algn="ctr">
              <a:solidFill>
                <a:schemeClr val="bg1"/>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defTabSz="791413" fontAlgn="auto">
                <a:lnSpc>
                  <a:spcPct val="150000"/>
                </a:lnSpc>
                <a:spcBef>
                  <a:spcPts val="0"/>
                </a:spcBef>
                <a:spcAft>
                  <a:spcPts val="0"/>
                </a:spcAft>
                <a:defRPr/>
              </a:pPr>
              <a:endParaRPr lang="zh-CN" altLang="en-US" sz="1212" kern="0">
                <a:solidFill>
                  <a:schemeClr val="bg1"/>
                </a:solidFill>
                <a:latin typeface="Arial"/>
                <a:ea typeface="微软雅黑"/>
              </a:endParaRPr>
            </a:p>
          </p:txBody>
        </p:sp>
        <p:sp>
          <p:nvSpPr>
            <p:cNvPr id="45" name="文本框 44"/>
            <p:cNvSpPr txBox="1"/>
            <p:nvPr/>
          </p:nvSpPr>
          <p:spPr>
            <a:xfrm>
              <a:off x="6713190" y="2554328"/>
              <a:ext cx="1831650" cy="1184277"/>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212" dirty="0">
                  <a:solidFill>
                    <a:schemeClr val="bg1"/>
                  </a:solidFill>
                  <a:latin typeface="微软雅黑" pitchFamily="34" charset="-122"/>
                  <a:ea typeface="微软雅黑" pitchFamily="34" charset="-122"/>
                </a:rPr>
                <a:t>请输入您要的内容</a:t>
              </a:r>
              <a:endParaRPr lang="en-US" altLang="zh-CN" sz="1212" dirty="0">
                <a:solidFill>
                  <a:schemeClr val="bg1"/>
                </a:solidFill>
                <a:latin typeface="微软雅黑" pitchFamily="34" charset="-122"/>
                <a:ea typeface="微软雅黑" pitchFamily="34" charset="-122"/>
              </a:endParaRPr>
            </a:p>
            <a:p>
              <a:r>
                <a:rPr lang="zh-CN" altLang="en-US" sz="1212" dirty="0">
                  <a:solidFill>
                    <a:schemeClr val="bg1"/>
                  </a:solidFill>
                  <a:latin typeface="微软雅黑" pitchFamily="34" charset="-122"/>
                  <a:ea typeface="微软雅黑" pitchFamily="34" charset="-122"/>
                </a:rPr>
                <a:t>请输入您要的内容</a:t>
              </a:r>
            </a:p>
            <a:p>
              <a:r>
                <a:rPr lang="zh-CN" altLang="en-US" sz="1212" dirty="0">
                  <a:solidFill>
                    <a:schemeClr val="bg1"/>
                  </a:solidFill>
                  <a:latin typeface="微软雅黑" pitchFamily="34" charset="-122"/>
                  <a:ea typeface="微软雅黑" pitchFamily="34" charset="-122"/>
                </a:rPr>
                <a:t>请输入您要的内容</a:t>
              </a:r>
            </a:p>
            <a:p>
              <a:r>
                <a:rPr lang="zh-CN" altLang="en-US" sz="1212" dirty="0">
                  <a:solidFill>
                    <a:schemeClr val="bg1"/>
                  </a:solidFill>
                  <a:latin typeface="微软雅黑" pitchFamily="34" charset="-122"/>
                  <a:ea typeface="微软雅黑" pitchFamily="34" charset="-122"/>
                </a:rPr>
                <a:t>请输入您要的内容</a:t>
              </a:r>
            </a:p>
            <a:p>
              <a:endParaRPr lang="zh-CN" altLang="en-US" sz="1212"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26368352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 presetClass="entr" presetSubtype="8"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0-#ppt_w/2"/>
                                          </p:val>
                                        </p:tav>
                                        <p:tav tm="100000">
                                          <p:val>
                                            <p:strVal val="#ppt_x"/>
                                          </p:val>
                                        </p:tav>
                                      </p:tavLst>
                                    </p:anim>
                                    <p:anim calcmode="lin" valueType="num">
                                      <p:cBhvr additive="base">
                                        <p:cTn id="15" dur="500" fill="hold"/>
                                        <p:tgtEl>
                                          <p:spTgt spid="5"/>
                                        </p:tgtEl>
                                        <p:attrNameLst>
                                          <p:attrName>ppt_y</p:attrName>
                                        </p:attrNameLst>
                                      </p:cBhvr>
                                      <p:tavLst>
                                        <p:tav tm="0">
                                          <p:val>
                                            <p:strVal val="#ppt_y"/>
                                          </p:val>
                                        </p:tav>
                                        <p:tav tm="100000">
                                          <p:val>
                                            <p:strVal val="#ppt_y"/>
                                          </p:val>
                                        </p:tav>
                                      </p:tavLst>
                                    </p:anim>
                                  </p:childTnLst>
                                </p:cTn>
                              </p:par>
                            </p:childTnLst>
                          </p:cTn>
                        </p:par>
                        <p:par>
                          <p:cTn id="16" fill="hold">
                            <p:stCondLst>
                              <p:cond delay="1280"/>
                            </p:stCondLst>
                            <p:childTnLst>
                              <p:par>
                                <p:cTn id="17" presetID="47" presetClass="entr" presetSubtype="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1000"/>
                                        <p:tgtEl>
                                          <p:spTgt spid="34"/>
                                        </p:tgtEl>
                                      </p:cBhvr>
                                    </p:animEffect>
                                    <p:anim calcmode="lin" valueType="num">
                                      <p:cBhvr>
                                        <p:cTn id="20" dur="1000" fill="hold"/>
                                        <p:tgtEl>
                                          <p:spTgt spid="34"/>
                                        </p:tgtEl>
                                        <p:attrNameLst>
                                          <p:attrName>ppt_x</p:attrName>
                                        </p:attrNameLst>
                                      </p:cBhvr>
                                      <p:tavLst>
                                        <p:tav tm="0">
                                          <p:val>
                                            <p:strVal val="#ppt_x"/>
                                          </p:val>
                                        </p:tav>
                                        <p:tav tm="100000">
                                          <p:val>
                                            <p:strVal val="#ppt_x"/>
                                          </p:val>
                                        </p:tav>
                                      </p:tavLst>
                                    </p:anim>
                                    <p:anim calcmode="lin" valueType="num">
                                      <p:cBhvr>
                                        <p:cTn id="21" dur="1000" fill="hold"/>
                                        <p:tgtEl>
                                          <p:spTgt spid="34"/>
                                        </p:tgtEl>
                                        <p:attrNameLst>
                                          <p:attrName>ppt_y</p:attrName>
                                        </p:attrNameLst>
                                      </p:cBhvr>
                                      <p:tavLst>
                                        <p:tav tm="0">
                                          <p:val>
                                            <p:strVal val="#ppt_y-.1"/>
                                          </p:val>
                                        </p:tav>
                                        <p:tav tm="100000">
                                          <p:val>
                                            <p:strVal val="#ppt_y"/>
                                          </p:val>
                                        </p:tav>
                                      </p:tavLst>
                                    </p:anim>
                                  </p:childTnLst>
                                </p:cTn>
                              </p:par>
                            </p:childTnLst>
                          </p:cTn>
                        </p:par>
                        <p:par>
                          <p:cTn id="22" fill="hold">
                            <p:stCondLst>
                              <p:cond delay="2280"/>
                            </p:stCondLst>
                            <p:childTnLst>
                              <p:par>
                                <p:cTn id="23" presetID="47" presetClass="entr" presetSubtype="0"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1000"/>
                                        <p:tgtEl>
                                          <p:spTgt spid="37"/>
                                        </p:tgtEl>
                                      </p:cBhvr>
                                    </p:animEffect>
                                    <p:anim calcmode="lin" valueType="num">
                                      <p:cBhvr>
                                        <p:cTn id="26" dur="1000" fill="hold"/>
                                        <p:tgtEl>
                                          <p:spTgt spid="37"/>
                                        </p:tgtEl>
                                        <p:attrNameLst>
                                          <p:attrName>ppt_x</p:attrName>
                                        </p:attrNameLst>
                                      </p:cBhvr>
                                      <p:tavLst>
                                        <p:tav tm="0">
                                          <p:val>
                                            <p:strVal val="#ppt_x"/>
                                          </p:val>
                                        </p:tav>
                                        <p:tav tm="100000">
                                          <p:val>
                                            <p:strVal val="#ppt_x"/>
                                          </p:val>
                                        </p:tav>
                                      </p:tavLst>
                                    </p:anim>
                                    <p:anim calcmode="lin" valueType="num">
                                      <p:cBhvr>
                                        <p:cTn id="27" dur="1000" fill="hold"/>
                                        <p:tgtEl>
                                          <p:spTgt spid="37"/>
                                        </p:tgtEl>
                                        <p:attrNameLst>
                                          <p:attrName>ppt_y</p:attrName>
                                        </p:attrNameLst>
                                      </p:cBhvr>
                                      <p:tavLst>
                                        <p:tav tm="0">
                                          <p:val>
                                            <p:strVal val="#ppt_y-.1"/>
                                          </p:val>
                                        </p:tav>
                                        <p:tav tm="100000">
                                          <p:val>
                                            <p:strVal val="#ppt_y"/>
                                          </p:val>
                                        </p:tav>
                                      </p:tavLst>
                                    </p:anim>
                                  </p:childTnLst>
                                </p:cTn>
                              </p:par>
                            </p:childTnLst>
                          </p:cTn>
                        </p:par>
                        <p:par>
                          <p:cTn id="28" fill="hold">
                            <p:stCondLst>
                              <p:cond delay="3280"/>
                            </p:stCondLst>
                            <p:childTnLst>
                              <p:par>
                                <p:cTn id="29" presetID="47" presetClass="entr" presetSubtype="0" fill="hold"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1000"/>
                                        <p:tgtEl>
                                          <p:spTgt spid="40"/>
                                        </p:tgtEl>
                                      </p:cBhvr>
                                    </p:animEffect>
                                    <p:anim calcmode="lin" valueType="num">
                                      <p:cBhvr>
                                        <p:cTn id="32" dur="1000" fill="hold"/>
                                        <p:tgtEl>
                                          <p:spTgt spid="40"/>
                                        </p:tgtEl>
                                        <p:attrNameLst>
                                          <p:attrName>ppt_x</p:attrName>
                                        </p:attrNameLst>
                                      </p:cBhvr>
                                      <p:tavLst>
                                        <p:tav tm="0">
                                          <p:val>
                                            <p:strVal val="#ppt_x"/>
                                          </p:val>
                                        </p:tav>
                                        <p:tav tm="100000">
                                          <p:val>
                                            <p:strVal val="#ppt_x"/>
                                          </p:val>
                                        </p:tav>
                                      </p:tavLst>
                                    </p:anim>
                                    <p:anim calcmode="lin" valueType="num">
                                      <p:cBhvr>
                                        <p:cTn id="33" dur="1000" fill="hold"/>
                                        <p:tgtEl>
                                          <p:spTgt spid="40"/>
                                        </p:tgtEl>
                                        <p:attrNameLst>
                                          <p:attrName>ppt_y</p:attrName>
                                        </p:attrNameLst>
                                      </p:cBhvr>
                                      <p:tavLst>
                                        <p:tav tm="0">
                                          <p:val>
                                            <p:strVal val="#ppt_y-.1"/>
                                          </p:val>
                                        </p:tav>
                                        <p:tav tm="100000">
                                          <p:val>
                                            <p:strVal val="#ppt_y"/>
                                          </p:val>
                                        </p:tav>
                                      </p:tavLst>
                                    </p:anim>
                                  </p:childTnLst>
                                </p:cTn>
                              </p:par>
                            </p:childTnLst>
                          </p:cTn>
                        </p:par>
                        <p:par>
                          <p:cTn id="34" fill="hold">
                            <p:stCondLst>
                              <p:cond delay="4280"/>
                            </p:stCondLst>
                            <p:childTnLst>
                              <p:par>
                                <p:cTn id="35" presetID="47" presetClass="entr" presetSubtype="0"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1000"/>
                                        <p:tgtEl>
                                          <p:spTgt spid="43"/>
                                        </p:tgtEl>
                                      </p:cBhvr>
                                    </p:animEffect>
                                    <p:anim calcmode="lin" valueType="num">
                                      <p:cBhvr>
                                        <p:cTn id="38" dur="1000" fill="hold"/>
                                        <p:tgtEl>
                                          <p:spTgt spid="43"/>
                                        </p:tgtEl>
                                        <p:attrNameLst>
                                          <p:attrName>ppt_x</p:attrName>
                                        </p:attrNameLst>
                                      </p:cBhvr>
                                      <p:tavLst>
                                        <p:tav tm="0">
                                          <p:val>
                                            <p:strVal val="#ppt_x"/>
                                          </p:val>
                                        </p:tav>
                                        <p:tav tm="100000">
                                          <p:val>
                                            <p:strVal val="#ppt_x"/>
                                          </p:val>
                                        </p:tav>
                                      </p:tavLst>
                                    </p:anim>
                                    <p:anim calcmode="lin" valueType="num">
                                      <p:cBhvr>
                                        <p:cTn id="3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593"/>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教学反思</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sp>
        <p:nvSpPr>
          <p:cNvPr id="5" name="圆角矩形 4"/>
          <p:cNvSpPr/>
          <p:nvPr/>
        </p:nvSpPr>
        <p:spPr>
          <a:xfrm>
            <a:off x="2252751" y="3312342"/>
            <a:ext cx="5059860" cy="556617"/>
          </a:xfrm>
          <a:prstGeom prst="roundRect">
            <a:avLst/>
          </a:prstGeom>
          <a:no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759"/>
          </a:p>
        </p:txBody>
      </p:sp>
      <p:sp>
        <p:nvSpPr>
          <p:cNvPr id="6" name="圆角矩形 5"/>
          <p:cNvSpPr/>
          <p:nvPr/>
        </p:nvSpPr>
        <p:spPr>
          <a:xfrm>
            <a:off x="1702677" y="2464016"/>
            <a:ext cx="4986723" cy="556617"/>
          </a:xfrm>
          <a:prstGeom prst="roundRect">
            <a:avLst/>
          </a:prstGeom>
          <a:no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759"/>
          </a:p>
        </p:txBody>
      </p:sp>
      <p:sp>
        <p:nvSpPr>
          <p:cNvPr id="7" name="圆角矩形 6"/>
          <p:cNvSpPr/>
          <p:nvPr/>
        </p:nvSpPr>
        <p:spPr>
          <a:xfrm>
            <a:off x="2252751" y="1598167"/>
            <a:ext cx="5059860" cy="556617"/>
          </a:xfrm>
          <a:prstGeom prst="roundRect">
            <a:avLst/>
          </a:prstGeom>
          <a:no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759"/>
          </a:p>
        </p:txBody>
      </p:sp>
      <p:grpSp>
        <p:nvGrpSpPr>
          <p:cNvPr id="8" name="Group 5"/>
          <p:cNvGrpSpPr>
            <a:grpSpLocks/>
          </p:cNvGrpSpPr>
          <p:nvPr/>
        </p:nvGrpSpPr>
        <p:grpSpPr bwMode="auto">
          <a:xfrm>
            <a:off x="1702677" y="1434274"/>
            <a:ext cx="803479" cy="802972"/>
            <a:chOff x="802" y="845"/>
            <a:chExt cx="827" cy="826"/>
          </a:xfrm>
        </p:grpSpPr>
        <p:sp>
          <p:nvSpPr>
            <p:cNvPr id="9" name="Oval 6"/>
            <p:cNvSpPr>
              <a:spLocks noChangeArrowheads="1"/>
            </p:cNvSpPr>
            <p:nvPr/>
          </p:nvSpPr>
          <p:spPr bwMode="ltGray">
            <a:xfrm>
              <a:off x="802" y="845"/>
              <a:ext cx="827" cy="826"/>
            </a:xfrm>
            <a:prstGeom prst="ellipse">
              <a:avLst/>
            </a:prstGeom>
            <a:solidFill>
              <a:srgbClr val="F8F8F8"/>
            </a:solidFill>
            <a:ln w="38100">
              <a:solidFill>
                <a:schemeClr val="bg1"/>
              </a:solidFill>
              <a:round/>
              <a:headEnd/>
              <a:tailEnd/>
            </a:ln>
          </p:spPr>
          <p:txBody>
            <a:bodyPr wrap="none" anchor="ctr"/>
            <a:lstStyle/>
            <a:p>
              <a:endParaRPr lang="zh-CN" altLang="en-US" sz="759">
                <a:latin typeface="Calibri" pitchFamily="34" charset="0"/>
                <a:cs typeface="Arial" charset="0"/>
              </a:endParaRPr>
            </a:p>
          </p:txBody>
        </p:sp>
        <p:sp>
          <p:nvSpPr>
            <p:cNvPr id="10" name="Oval 7"/>
            <p:cNvSpPr>
              <a:spLocks noChangeArrowheads="1"/>
            </p:cNvSpPr>
            <p:nvPr/>
          </p:nvSpPr>
          <p:spPr bwMode="ltGray">
            <a:xfrm>
              <a:off x="836" y="879"/>
              <a:ext cx="758" cy="758"/>
            </a:xfrm>
            <a:prstGeom prst="ellipse">
              <a:avLst/>
            </a:prstGeom>
            <a:solidFill>
              <a:schemeClr val="bg1"/>
            </a:solidFill>
            <a:ln w="38100">
              <a:solidFill>
                <a:schemeClr val="bg1"/>
              </a:solidFill>
              <a:round/>
              <a:headEnd/>
              <a:tailEnd/>
            </a:ln>
            <a:extLst/>
          </p:spPr>
          <p:txBody>
            <a:bodyPr wrap="none" anchor="ctr"/>
            <a:lstStyle/>
            <a:p>
              <a:endParaRPr lang="zh-CN" altLang="en-US" sz="759">
                <a:latin typeface="Calibri" pitchFamily="34" charset="0"/>
                <a:cs typeface="Arial" charset="0"/>
              </a:endParaRPr>
            </a:p>
          </p:txBody>
        </p:sp>
        <p:sp>
          <p:nvSpPr>
            <p:cNvPr id="11" name="Oval 8"/>
            <p:cNvSpPr>
              <a:spLocks noChangeArrowheads="1"/>
            </p:cNvSpPr>
            <p:nvPr/>
          </p:nvSpPr>
          <p:spPr bwMode="ltGray">
            <a:xfrm>
              <a:off x="870" y="915"/>
              <a:ext cx="690" cy="690"/>
            </a:xfrm>
            <a:prstGeom prst="ellipse">
              <a:avLst/>
            </a:prstGeom>
            <a:noFill/>
            <a:ln w="38100">
              <a:solidFill>
                <a:srgbClr val="7AC5C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759">
                <a:latin typeface="Calibri" pitchFamily="34" charset="0"/>
                <a:cs typeface="Arial" charset="0"/>
              </a:endParaRPr>
            </a:p>
          </p:txBody>
        </p:sp>
      </p:grpSp>
      <p:grpSp>
        <p:nvGrpSpPr>
          <p:cNvPr id="12" name="Group 12"/>
          <p:cNvGrpSpPr>
            <a:grpSpLocks/>
          </p:cNvGrpSpPr>
          <p:nvPr/>
        </p:nvGrpSpPr>
        <p:grpSpPr bwMode="auto">
          <a:xfrm>
            <a:off x="6469988" y="2313524"/>
            <a:ext cx="803479" cy="802972"/>
            <a:chOff x="802" y="845"/>
            <a:chExt cx="827" cy="826"/>
          </a:xfrm>
        </p:grpSpPr>
        <p:sp>
          <p:nvSpPr>
            <p:cNvPr id="13" name="Oval 13"/>
            <p:cNvSpPr>
              <a:spLocks noChangeArrowheads="1"/>
            </p:cNvSpPr>
            <p:nvPr/>
          </p:nvSpPr>
          <p:spPr bwMode="gray">
            <a:xfrm>
              <a:off x="802" y="845"/>
              <a:ext cx="827" cy="826"/>
            </a:xfrm>
            <a:prstGeom prst="ellipse">
              <a:avLst/>
            </a:prstGeom>
            <a:solidFill>
              <a:srgbClr val="F8F8F8"/>
            </a:solidFill>
            <a:ln w="38100">
              <a:solidFill>
                <a:schemeClr val="bg1"/>
              </a:solidFill>
              <a:round/>
              <a:headEnd/>
              <a:tailEnd/>
            </a:ln>
          </p:spPr>
          <p:txBody>
            <a:bodyPr wrap="none" anchor="ctr"/>
            <a:lstStyle/>
            <a:p>
              <a:endParaRPr lang="zh-CN" altLang="en-US" sz="759">
                <a:latin typeface="Calibri" pitchFamily="34" charset="0"/>
                <a:cs typeface="Arial" charset="0"/>
              </a:endParaRPr>
            </a:p>
          </p:txBody>
        </p:sp>
        <p:sp>
          <p:nvSpPr>
            <p:cNvPr id="14" name="Oval 14"/>
            <p:cNvSpPr>
              <a:spLocks noChangeArrowheads="1"/>
            </p:cNvSpPr>
            <p:nvPr/>
          </p:nvSpPr>
          <p:spPr bwMode="gray">
            <a:xfrm>
              <a:off x="836" y="879"/>
              <a:ext cx="758" cy="758"/>
            </a:xfrm>
            <a:prstGeom prst="ellipse">
              <a:avLst/>
            </a:prstGeom>
            <a:solidFill>
              <a:srgbClr val="FFFFFF"/>
            </a:solidFill>
            <a:ln w="38100">
              <a:solidFill>
                <a:schemeClr val="bg1"/>
              </a:solidFill>
              <a:round/>
              <a:headEnd/>
              <a:tailEnd/>
            </a:ln>
            <a:extLst/>
          </p:spPr>
          <p:txBody>
            <a:bodyPr wrap="none" anchor="ctr"/>
            <a:lstStyle/>
            <a:p>
              <a:endParaRPr lang="zh-CN" altLang="en-US" sz="759">
                <a:latin typeface="Calibri" pitchFamily="34" charset="0"/>
                <a:cs typeface="Arial" charset="0"/>
              </a:endParaRPr>
            </a:p>
          </p:txBody>
        </p:sp>
        <p:sp>
          <p:nvSpPr>
            <p:cNvPr id="15" name="Oval 15"/>
            <p:cNvSpPr>
              <a:spLocks noChangeArrowheads="1"/>
            </p:cNvSpPr>
            <p:nvPr/>
          </p:nvSpPr>
          <p:spPr bwMode="gray">
            <a:xfrm>
              <a:off x="870" y="915"/>
              <a:ext cx="690" cy="690"/>
            </a:xfrm>
            <a:prstGeom prst="ellipse">
              <a:avLst/>
            </a:prstGeom>
            <a:solidFill>
              <a:schemeClr val="bg1"/>
            </a:solidFill>
            <a:ln w="38100">
              <a:solidFill>
                <a:srgbClr val="7AC5C0"/>
              </a:solidFill>
              <a:round/>
              <a:headEnd/>
              <a:tailEnd/>
            </a:ln>
            <a:extLst/>
          </p:spPr>
          <p:txBody>
            <a:bodyPr wrap="none" anchor="ctr"/>
            <a:lstStyle/>
            <a:p>
              <a:endParaRPr lang="zh-CN" altLang="en-US" sz="759">
                <a:latin typeface="Calibri" pitchFamily="34" charset="0"/>
                <a:cs typeface="Arial" charset="0"/>
              </a:endParaRPr>
            </a:p>
          </p:txBody>
        </p:sp>
      </p:grpSp>
      <p:grpSp>
        <p:nvGrpSpPr>
          <p:cNvPr id="16" name="Group 19"/>
          <p:cNvGrpSpPr>
            <a:grpSpLocks/>
          </p:cNvGrpSpPr>
          <p:nvPr/>
        </p:nvGrpSpPr>
        <p:grpSpPr bwMode="auto">
          <a:xfrm>
            <a:off x="1696496" y="3208235"/>
            <a:ext cx="803479" cy="802972"/>
            <a:chOff x="802" y="845"/>
            <a:chExt cx="827" cy="826"/>
          </a:xfrm>
        </p:grpSpPr>
        <p:sp>
          <p:nvSpPr>
            <p:cNvPr id="17" name="Oval 20"/>
            <p:cNvSpPr>
              <a:spLocks noChangeArrowheads="1"/>
            </p:cNvSpPr>
            <p:nvPr/>
          </p:nvSpPr>
          <p:spPr bwMode="ltGray">
            <a:xfrm>
              <a:off x="802" y="845"/>
              <a:ext cx="827" cy="826"/>
            </a:xfrm>
            <a:prstGeom prst="ellipse">
              <a:avLst/>
            </a:prstGeom>
            <a:solidFill>
              <a:srgbClr val="F8F8F8"/>
            </a:solidFill>
            <a:ln w="38100">
              <a:solidFill>
                <a:schemeClr val="bg1"/>
              </a:solidFill>
              <a:round/>
              <a:headEnd/>
              <a:tailEnd/>
            </a:ln>
          </p:spPr>
          <p:txBody>
            <a:bodyPr wrap="none" anchor="ctr"/>
            <a:lstStyle/>
            <a:p>
              <a:endParaRPr lang="zh-CN" altLang="en-US" sz="759">
                <a:latin typeface="Calibri" pitchFamily="34" charset="0"/>
                <a:cs typeface="Arial" charset="0"/>
              </a:endParaRPr>
            </a:p>
          </p:txBody>
        </p:sp>
        <p:sp>
          <p:nvSpPr>
            <p:cNvPr id="18" name="Oval 21"/>
            <p:cNvSpPr>
              <a:spLocks noChangeArrowheads="1"/>
            </p:cNvSpPr>
            <p:nvPr/>
          </p:nvSpPr>
          <p:spPr bwMode="ltGray">
            <a:xfrm>
              <a:off x="836" y="879"/>
              <a:ext cx="758" cy="758"/>
            </a:xfrm>
            <a:prstGeom prst="ellipse">
              <a:avLst/>
            </a:prstGeom>
            <a:noFill/>
            <a:ln w="38100">
              <a:solidFill>
                <a:schemeClr val="bg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759">
                <a:latin typeface="Calibri" pitchFamily="34" charset="0"/>
                <a:cs typeface="Arial" charset="0"/>
              </a:endParaRPr>
            </a:p>
          </p:txBody>
        </p:sp>
        <p:sp>
          <p:nvSpPr>
            <p:cNvPr id="20" name="Oval 22"/>
            <p:cNvSpPr>
              <a:spLocks noChangeArrowheads="1"/>
            </p:cNvSpPr>
            <p:nvPr/>
          </p:nvSpPr>
          <p:spPr bwMode="ltGray">
            <a:xfrm>
              <a:off x="870" y="915"/>
              <a:ext cx="690" cy="690"/>
            </a:xfrm>
            <a:prstGeom prst="ellipse">
              <a:avLst/>
            </a:prstGeom>
            <a:noFill/>
            <a:ln w="38100">
              <a:solidFill>
                <a:srgbClr val="7AC5C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sz="759">
                <a:latin typeface="Calibri" pitchFamily="34" charset="0"/>
                <a:cs typeface="Arial" charset="0"/>
              </a:endParaRPr>
            </a:p>
          </p:txBody>
        </p:sp>
      </p:grpSp>
      <p:sp>
        <p:nvSpPr>
          <p:cNvPr id="21" name="TextBox 69"/>
          <p:cNvSpPr txBox="1"/>
          <p:nvPr/>
        </p:nvSpPr>
        <p:spPr>
          <a:xfrm>
            <a:off x="1710823" y="1706736"/>
            <a:ext cx="788028" cy="292259"/>
          </a:xfrm>
          <a:prstGeom prst="rect">
            <a:avLst/>
          </a:prstGeom>
          <a:noFill/>
        </p:spPr>
        <p:txBody>
          <a:bodyPr>
            <a:spAutoFit/>
          </a:bodyPr>
          <a:lstStyle/>
          <a:p>
            <a:pPr algn="ctr">
              <a:defRPr/>
            </a:pPr>
            <a:r>
              <a:rPr lang="zh-CN" altLang="en-US" sz="1299" b="1" dirty="0">
                <a:solidFill>
                  <a:srgbClr val="7AC5C0"/>
                </a:solidFill>
                <a:latin typeface="微软雅黑" pitchFamily="34" charset="-122"/>
                <a:ea typeface="微软雅黑" pitchFamily="34" charset="-122"/>
              </a:rPr>
              <a:t>标题</a:t>
            </a:r>
          </a:p>
        </p:txBody>
      </p:sp>
      <p:sp>
        <p:nvSpPr>
          <p:cNvPr id="22" name="TextBox 70"/>
          <p:cNvSpPr txBox="1"/>
          <p:nvPr/>
        </p:nvSpPr>
        <p:spPr>
          <a:xfrm>
            <a:off x="6655536" y="2577137"/>
            <a:ext cx="648964" cy="292259"/>
          </a:xfrm>
          <a:prstGeom prst="rect">
            <a:avLst/>
          </a:prstGeom>
          <a:noFill/>
        </p:spPr>
        <p:txBody>
          <a:bodyPr>
            <a:spAutoFit/>
          </a:bodyPr>
          <a:lstStyle/>
          <a:p>
            <a:pPr>
              <a:defRPr/>
            </a:pPr>
            <a:r>
              <a:rPr lang="zh-CN" altLang="en-US" sz="1299" b="1" dirty="0">
                <a:solidFill>
                  <a:srgbClr val="7AC5C0"/>
                </a:solidFill>
                <a:latin typeface="微软雅黑" pitchFamily="34" charset="-122"/>
                <a:ea typeface="微软雅黑" pitchFamily="34" charset="-122"/>
              </a:rPr>
              <a:t>标题</a:t>
            </a:r>
          </a:p>
        </p:txBody>
      </p:sp>
      <p:sp>
        <p:nvSpPr>
          <p:cNvPr id="23" name="TextBox 71"/>
          <p:cNvSpPr txBox="1"/>
          <p:nvPr/>
        </p:nvSpPr>
        <p:spPr>
          <a:xfrm>
            <a:off x="1861844" y="3497882"/>
            <a:ext cx="741673" cy="292259"/>
          </a:xfrm>
          <a:prstGeom prst="rect">
            <a:avLst/>
          </a:prstGeom>
          <a:noFill/>
        </p:spPr>
        <p:txBody>
          <a:bodyPr>
            <a:spAutoFit/>
          </a:bodyPr>
          <a:lstStyle/>
          <a:p>
            <a:pPr>
              <a:defRPr/>
            </a:pPr>
            <a:r>
              <a:rPr lang="zh-CN" altLang="en-US" sz="1299" b="1" dirty="0">
                <a:solidFill>
                  <a:srgbClr val="7AC5C0"/>
                </a:solidFill>
                <a:latin typeface="微软雅黑" pitchFamily="34" charset="-122"/>
                <a:ea typeface="微软雅黑" pitchFamily="34" charset="-122"/>
              </a:rPr>
              <a:t>标题</a:t>
            </a:r>
          </a:p>
        </p:txBody>
      </p:sp>
      <p:sp>
        <p:nvSpPr>
          <p:cNvPr id="24" name="TextBox 73"/>
          <p:cNvSpPr txBox="1"/>
          <p:nvPr/>
        </p:nvSpPr>
        <p:spPr>
          <a:xfrm>
            <a:off x="2583414" y="1668052"/>
            <a:ext cx="4638549" cy="456151"/>
          </a:xfrm>
          <a:prstGeom prst="rect">
            <a:avLst/>
          </a:prstGeom>
          <a:noFill/>
        </p:spPr>
        <p:txBody>
          <a:bodyPr>
            <a:spAutoFit/>
          </a:bodyPr>
          <a:lstStyle/>
          <a:p>
            <a:pPr>
              <a:lnSpc>
                <a:spcPct val="130000"/>
              </a:lnSpc>
            </a:pPr>
            <a:r>
              <a:rPr lang="zh-CN" altLang="en-US" sz="909"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25" name="TextBox 74"/>
          <p:cNvSpPr txBox="1"/>
          <p:nvPr/>
        </p:nvSpPr>
        <p:spPr>
          <a:xfrm>
            <a:off x="1781994" y="2505247"/>
            <a:ext cx="4652970" cy="616066"/>
          </a:xfrm>
          <a:prstGeom prst="rect">
            <a:avLst/>
          </a:prstGeom>
          <a:noFill/>
          <a:ln>
            <a:noFill/>
          </a:ln>
        </p:spPr>
        <p:txBody>
          <a:bodyPr>
            <a:spAutoFit/>
          </a:bodyPr>
          <a:lstStyle/>
          <a:p>
            <a:pPr>
              <a:lnSpc>
                <a:spcPct val="130000"/>
              </a:lnSpc>
            </a:pPr>
            <a:r>
              <a:rPr lang="zh-CN" altLang="en-US" sz="909"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a:defRPr/>
            </a:pPr>
            <a:endParaRPr lang="zh-CN" altLang="en-US" sz="1039" dirty="0">
              <a:solidFill>
                <a:schemeClr val="bg1"/>
              </a:solidFill>
              <a:latin typeface="微软雅黑" pitchFamily="34" charset="-122"/>
              <a:ea typeface="微软雅黑" pitchFamily="34" charset="-122"/>
            </a:endParaRPr>
          </a:p>
        </p:txBody>
      </p:sp>
      <p:sp>
        <p:nvSpPr>
          <p:cNvPr id="26" name="TextBox 75"/>
          <p:cNvSpPr txBox="1">
            <a:spLocks noChangeArrowheads="1"/>
          </p:cNvSpPr>
          <p:nvPr/>
        </p:nvSpPr>
        <p:spPr bwMode="auto">
          <a:xfrm>
            <a:off x="2493795" y="3350482"/>
            <a:ext cx="4812636" cy="638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nSpc>
                <a:spcPct val="130000"/>
              </a:lnSpc>
            </a:pPr>
            <a:r>
              <a:rPr lang="zh-CN" altLang="en-US" sz="909"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240027362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0-#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fill="hold"/>
                                        <p:tgtEl>
                                          <p:spTgt spid="21"/>
                                        </p:tgtEl>
                                        <p:attrNameLst>
                                          <p:attrName>ppt_x</p:attrName>
                                        </p:attrNameLst>
                                      </p:cBhvr>
                                      <p:tavLst>
                                        <p:tav tm="0">
                                          <p:val>
                                            <p:strVal val="0-#ppt_w/2"/>
                                          </p:val>
                                        </p:tav>
                                        <p:tav tm="100000">
                                          <p:val>
                                            <p:strVal val="#ppt_x"/>
                                          </p:val>
                                        </p:tav>
                                      </p:tavLst>
                                    </p:anim>
                                    <p:anim calcmode="lin" valueType="num">
                                      <p:cBhvr additive="base">
                                        <p:cTn id="23" dur="500" fill="hold"/>
                                        <p:tgtEl>
                                          <p:spTgt spid="2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500" fill="hold"/>
                                        <p:tgtEl>
                                          <p:spTgt spid="24"/>
                                        </p:tgtEl>
                                        <p:attrNameLst>
                                          <p:attrName>ppt_x</p:attrName>
                                        </p:attrNameLst>
                                      </p:cBhvr>
                                      <p:tavLst>
                                        <p:tav tm="0">
                                          <p:val>
                                            <p:strVal val="0-#ppt_w/2"/>
                                          </p:val>
                                        </p:tav>
                                        <p:tav tm="100000">
                                          <p:val>
                                            <p:strVal val="#ppt_x"/>
                                          </p:val>
                                        </p:tav>
                                      </p:tavLst>
                                    </p:anim>
                                    <p:anim calcmode="lin" valueType="num">
                                      <p:cBhvr additive="base">
                                        <p:cTn id="27" dur="500" fill="hold"/>
                                        <p:tgtEl>
                                          <p:spTgt spid="24"/>
                                        </p:tgtEl>
                                        <p:attrNameLst>
                                          <p:attrName>ppt_y</p:attrName>
                                        </p:attrNameLst>
                                      </p:cBhvr>
                                      <p:tavLst>
                                        <p:tav tm="0">
                                          <p:val>
                                            <p:strVal val="#ppt_y"/>
                                          </p:val>
                                        </p:tav>
                                        <p:tav tm="100000">
                                          <p:val>
                                            <p:strVal val="#ppt_y"/>
                                          </p:val>
                                        </p:tav>
                                      </p:tavLst>
                                    </p:anim>
                                  </p:childTnLst>
                                </p:cTn>
                              </p:par>
                            </p:childTnLst>
                          </p:cTn>
                        </p:par>
                        <p:par>
                          <p:cTn id="28" fill="hold">
                            <p:stCondLst>
                              <p:cond delay="1280"/>
                            </p:stCondLst>
                            <p:childTnLst>
                              <p:par>
                                <p:cTn id="29" presetID="2" presetClass="entr" presetSubtype="2"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1+#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1+#ppt_w/2"/>
                                          </p:val>
                                        </p:tav>
                                        <p:tav tm="100000">
                                          <p:val>
                                            <p:strVal val="#ppt_x"/>
                                          </p:val>
                                        </p:tav>
                                      </p:tavLst>
                                    </p:anim>
                                    <p:anim calcmode="lin" valueType="num">
                                      <p:cBhvr additive="base">
                                        <p:cTn id="40" dur="500" fill="hold"/>
                                        <p:tgtEl>
                                          <p:spTgt spid="22"/>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1+#ppt_w/2"/>
                                          </p:val>
                                        </p:tav>
                                        <p:tav tm="100000">
                                          <p:val>
                                            <p:strVal val="#ppt_x"/>
                                          </p:val>
                                        </p:tav>
                                      </p:tavLst>
                                    </p:anim>
                                    <p:anim calcmode="lin" valueType="num">
                                      <p:cBhvr additive="base">
                                        <p:cTn id="44" dur="500" fill="hold"/>
                                        <p:tgtEl>
                                          <p:spTgt spid="25"/>
                                        </p:tgtEl>
                                        <p:attrNameLst>
                                          <p:attrName>ppt_y</p:attrName>
                                        </p:attrNameLst>
                                      </p:cBhvr>
                                      <p:tavLst>
                                        <p:tav tm="0">
                                          <p:val>
                                            <p:strVal val="#ppt_y"/>
                                          </p:val>
                                        </p:tav>
                                        <p:tav tm="100000">
                                          <p:val>
                                            <p:strVal val="#ppt_y"/>
                                          </p:val>
                                        </p:tav>
                                      </p:tavLst>
                                    </p:anim>
                                  </p:childTnLst>
                                </p:cTn>
                              </p:par>
                            </p:childTnLst>
                          </p:cTn>
                        </p:par>
                        <p:par>
                          <p:cTn id="45" fill="hold">
                            <p:stCondLst>
                              <p:cond delay="1780"/>
                            </p:stCondLst>
                            <p:childTnLst>
                              <p:par>
                                <p:cTn id="46" presetID="2" presetClass="entr" presetSubtype="8" fill="hold" grpId="0" nodeType="after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500" fill="hold"/>
                                        <p:tgtEl>
                                          <p:spTgt spid="5"/>
                                        </p:tgtEl>
                                        <p:attrNameLst>
                                          <p:attrName>ppt_x</p:attrName>
                                        </p:attrNameLst>
                                      </p:cBhvr>
                                      <p:tavLst>
                                        <p:tav tm="0">
                                          <p:val>
                                            <p:strVal val="0-#ppt_w/2"/>
                                          </p:val>
                                        </p:tav>
                                        <p:tav tm="100000">
                                          <p:val>
                                            <p:strVal val="#ppt_x"/>
                                          </p:val>
                                        </p:tav>
                                      </p:tavLst>
                                    </p:anim>
                                    <p:anim calcmode="lin" valueType="num">
                                      <p:cBhvr additive="base">
                                        <p:cTn id="49" dur="500" fill="hold"/>
                                        <p:tgtEl>
                                          <p:spTgt spid="5"/>
                                        </p:tgtEl>
                                        <p:attrNameLst>
                                          <p:attrName>ppt_y</p:attrName>
                                        </p:attrNameLst>
                                      </p:cBhvr>
                                      <p:tavLst>
                                        <p:tav tm="0">
                                          <p:val>
                                            <p:strVal val="#ppt_y"/>
                                          </p:val>
                                        </p:tav>
                                        <p:tav tm="100000">
                                          <p:val>
                                            <p:strVal val="#ppt_y"/>
                                          </p:val>
                                        </p:tav>
                                      </p:tavLst>
                                    </p:anim>
                                  </p:childTnLst>
                                </p:cTn>
                              </p:par>
                              <p:par>
                                <p:cTn id="50" presetID="2" presetClass="entr" presetSubtype="8" fill="hold" nodeType="with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500" fill="hold"/>
                                        <p:tgtEl>
                                          <p:spTgt spid="16"/>
                                        </p:tgtEl>
                                        <p:attrNameLst>
                                          <p:attrName>ppt_x</p:attrName>
                                        </p:attrNameLst>
                                      </p:cBhvr>
                                      <p:tavLst>
                                        <p:tav tm="0">
                                          <p:val>
                                            <p:strVal val="0-#ppt_w/2"/>
                                          </p:val>
                                        </p:tav>
                                        <p:tav tm="100000">
                                          <p:val>
                                            <p:strVal val="#ppt_x"/>
                                          </p:val>
                                        </p:tav>
                                      </p:tavLst>
                                    </p:anim>
                                    <p:anim calcmode="lin" valueType="num">
                                      <p:cBhvr additive="base">
                                        <p:cTn id="53" dur="500" fill="hold"/>
                                        <p:tgtEl>
                                          <p:spTgt spid="16"/>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0-#ppt_w/2"/>
                                          </p:val>
                                        </p:tav>
                                        <p:tav tm="100000">
                                          <p:val>
                                            <p:strVal val="#ppt_x"/>
                                          </p:val>
                                        </p:tav>
                                      </p:tavLst>
                                    </p:anim>
                                    <p:anim calcmode="lin" valueType="num">
                                      <p:cBhvr additive="base">
                                        <p:cTn id="57" dur="500" fill="hold"/>
                                        <p:tgtEl>
                                          <p:spTgt spid="23"/>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500" fill="hold"/>
                                        <p:tgtEl>
                                          <p:spTgt spid="26"/>
                                        </p:tgtEl>
                                        <p:attrNameLst>
                                          <p:attrName>ppt_x</p:attrName>
                                        </p:attrNameLst>
                                      </p:cBhvr>
                                      <p:tavLst>
                                        <p:tav tm="0">
                                          <p:val>
                                            <p:strVal val="0-#ppt_w/2"/>
                                          </p:val>
                                        </p:tav>
                                        <p:tav tm="100000">
                                          <p:val>
                                            <p:strVal val="#ppt_x"/>
                                          </p:val>
                                        </p:tav>
                                      </p:tavLst>
                                    </p:anim>
                                    <p:anim calcmode="lin" valueType="num">
                                      <p:cBhvr additive="base">
                                        <p:cTn id="61"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 grpId="0" animBg="1"/>
      <p:bldP spid="6" grpId="0" animBg="1"/>
      <p:bldP spid="7" grpId="0" animBg="1"/>
      <p:bldP spid="21" grpId="0"/>
      <p:bldP spid="22" grpId="0"/>
      <p:bldP spid="23" grpId="0"/>
      <p:bldP spid="24" grpId="0"/>
      <p:bldP spid="25" grpId="0"/>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教学反思</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sp>
        <p:nvSpPr>
          <p:cNvPr id="5" name="矩形 4"/>
          <p:cNvSpPr/>
          <p:nvPr/>
        </p:nvSpPr>
        <p:spPr>
          <a:xfrm>
            <a:off x="3547812" y="1311170"/>
            <a:ext cx="2493611" cy="748083"/>
          </a:xfrm>
          <a:prstGeom prst="rect">
            <a:avLst/>
          </a:prstGeom>
          <a:solidFill>
            <a:schemeClr val="bg1"/>
          </a:solidFill>
          <a:ln>
            <a:solidFill>
              <a:srgbClr val="7AC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78" dirty="0">
                <a:solidFill>
                  <a:srgbClr val="7AC5C0"/>
                </a:solidFill>
                <a:latin typeface="微软雅黑" pitchFamily="34" charset="-122"/>
                <a:ea typeface="微软雅黑" pitchFamily="34" charset="-122"/>
              </a:rPr>
              <a:t>添加文本标题</a:t>
            </a:r>
          </a:p>
        </p:txBody>
      </p:sp>
      <p:sp>
        <p:nvSpPr>
          <p:cNvPr id="6" name="矩形 5"/>
          <p:cNvSpPr/>
          <p:nvPr/>
        </p:nvSpPr>
        <p:spPr>
          <a:xfrm>
            <a:off x="3547812" y="2067776"/>
            <a:ext cx="2493611" cy="748083"/>
          </a:xfrm>
          <a:prstGeom prst="rect">
            <a:avLst/>
          </a:prstGeom>
          <a:solidFill>
            <a:schemeClr val="bg1"/>
          </a:solidFill>
          <a:ln>
            <a:solidFill>
              <a:srgbClr val="7AC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78" dirty="0">
                <a:solidFill>
                  <a:srgbClr val="7AC5C0"/>
                </a:solidFill>
                <a:latin typeface="微软雅黑" pitchFamily="34" charset="-122"/>
                <a:ea typeface="微软雅黑" pitchFamily="34" charset="-122"/>
              </a:rPr>
              <a:t>添加文本标题</a:t>
            </a:r>
          </a:p>
        </p:txBody>
      </p:sp>
      <p:sp>
        <p:nvSpPr>
          <p:cNvPr id="7" name="矩形 6"/>
          <p:cNvSpPr/>
          <p:nvPr/>
        </p:nvSpPr>
        <p:spPr>
          <a:xfrm>
            <a:off x="3556475" y="2824382"/>
            <a:ext cx="2493611" cy="748083"/>
          </a:xfrm>
          <a:prstGeom prst="rect">
            <a:avLst/>
          </a:prstGeom>
          <a:solidFill>
            <a:schemeClr val="bg1"/>
          </a:solidFill>
          <a:ln>
            <a:solidFill>
              <a:srgbClr val="7AC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78" dirty="0">
                <a:solidFill>
                  <a:srgbClr val="7AC5C0"/>
                </a:solidFill>
                <a:latin typeface="微软雅黑" pitchFamily="34" charset="-122"/>
                <a:ea typeface="微软雅黑" pitchFamily="34" charset="-122"/>
              </a:rPr>
              <a:t>添加文本标题</a:t>
            </a:r>
          </a:p>
        </p:txBody>
      </p:sp>
      <p:sp>
        <p:nvSpPr>
          <p:cNvPr id="8" name="矩形 7"/>
          <p:cNvSpPr/>
          <p:nvPr/>
        </p:nvSpPr>
        <p:spPr>
          <a:xfrm>
            <a:off x="3556475" y="3580989"/>
            <a:ext cx="2493611" cy="748083"/>
          </a:xfrm>
          <a:prstGeom prst="rect">
            <a:avLst/>
          </a:prstGeom>
          <a:solidFill>
            <a:schemeClr val="bg1"/>
          </a:solidFill>
          <a:ln>
            <a:solidFill>
              <a:srgbClr val="7AC5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78" dirty="0">
                <a:solidFill>
                  <a:srgbClr val="7AC5C0"/>
                </a:solidFill>
                <a:latin typeface="微软雅黑" pitchFamily="34" charset="-122"/>
                <a:ea typeface="微软雅黑" pitchFamily="34" charset="-122"/>
              </a:rPr>
              <a:t>添加文本标题</a:t>
            </a:r>
          </a:p>
        </p:txBody>
      </p:sp>
      <p:sp>
        <p:nvSpPr>
          <p:cNvPr id="9" name="等腰三角形 8"/>
          <p:cNvSpPr/>
          <p:nvPr/>
        </p:nvSpPr>
        <p:spPr>
          <a:xfrm rot="1800000">
            <a:off x="3224253" y="1560531"/>
            <a:ext cx="289258" cy="24936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78"/>
          </a:p>
        </p:txBody>
      </p:sp>
      <p:sp>
        <p:nvSpPr>
          <p:cNvPr id="10" name="等腰三角形 9"/>
          <p:cNvSpPr/>
          <p:nvPr/>
        </p:nvSpPr>
        <p:spPr>
          <a:xfrm rot="1800000">
            <a:off x="3224253" y="3073744"/>
            <a:ext cx="289258" cy="24936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78"/>
          </a:p>
        </p:txBody>
      </p:sp>
      <p:sp>
        <p:nvSpPr>
          <p:cNvPr id="11" name="等腰三角形 10"/>
          <p:cNvSpPr/>
          <p:nvPr/>
        </p:nvSpPr>
        <p:spPr>
          <a:xfrm rot="19800000" flipH="1">
            <a:off x="6087573" y="2317138"/>
            <a:ext cx="289258" cy="24936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78"/>
          </a:p>
        </p:txBody>
      </p:sp>
      <p:sp>
        <p:nvSpPr>
          <p:cNvPr id="12" name="等腰三角形 11"/>
          <p:cNvSpPr/>
          <p:nvPr/>
        </p:nvSpPr>
        <p:spPr>
          <a:xfrm rot="19800000" flipH="1">
            <a:off x="6087573" y="3830350"/>
            <a:ext cx="289258" cy="24936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78"/>
          </a:p>
        </p:txBody>
      </p:sp>
      <p:sp>
        <p:nvSpPr>
          <p:cNvPr id="13" name="文本框 7"/>
          <p:cNvSpPr txBox="1">
            <a:spLocks noChangeArrowheads="1"/>
          </p:cNvSpPr>
          <p:nvPr/>
        </p:nvSpPr>
        <p:spPr bwMode="auto">
          <a:xfrm>
            <a:off x="996192" y="1590986"/>
            <a:ext cx="2080700" cy="944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212" b="1" dirty="0">
                <a:solidFill>
                  <a:schemeClr val="bg1"/>
                </a:solidFill>
                <a:latin typeface="微软雅黑" pitchFamily="34" charset="-122"/>
              </a:rPr>
              <a:t>添加文本信息</a:t>
            </a:r>
            <a:endParaRPr lang="en-US" altLang="zh-CN" sz="1212" b="1" dirty="0">
              <a:solidFill>
                <a:schemeClr val="bg1"/>
              </a:solidFill>
              <a:latin typeface="微软雅黑" pitchFamily="34" charset="-122"/>
            </a:endParaRPr>
          </a:p>
          <a:p>
            <a:pPr algn="r">
              <a:lnSpc>
                <a:spcPct val="150000"/>
              </a:lnSpc>
              <a:spcBef>
                <a:spcPts val="260"/>
              </a:spcBef>
            </a:pPr>
            <a:r>
              <a:rPr lang="zh-CN" altLang="en-US" sz="953" dirty="0">
                <a:solidFill>
                  <a:schemeClr val="bg1"/>
                </a:solidFill>
                <a:latin typeface="微软雅黑" pitchFamily="34" charset="-122"/>
              </a:rPr>
              <a:t>此处添加说明文字添加说明文字添加说明文字此处添加说明文字此处添加说明文字此处添加说明文字</a:t>
            </a:r>
          </a:p>
        </p:txBody>
      </p:sp>
      <p:sp>
        <p:nvSpPr>
          <p:cNvPr id="14" name="文本框 7"/>
          <p:cNvSpPr txBox="1">
            <a:spLocks noChangeArrowheads="1"/>
          </p:cNvSpPr>
          <p:nvPr/>
        </p:nvSpPr>
        <p:spPr bwMode="auto">
          <a:xfrm>
            <a:off x="996192" y="3086986"/>
            <a:ext cx="2080700" cy="944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212" b="1" dirty="0">
                <a:solidFill>
                  <a:schemeClr val="bg1"/>
                </a:solidFill>
                <a:latin typeface="微软雅黑" pitchFamily="34" charset="-122"/>
              </a:rPr>
              <a:t>添加文本信息</a:t>
            </a:r>
            <a:endParaRPr lang="en-US" altLang="zh-CN" sz="1212" b="1" dirty="0">
              <a:solidFill>
                <a:schemeClr val="bg1"/>
              </a:solidFill>
              <a:latin typeface="微软雅黑" pitchFamily="34" charset="-122"/>
            </a:endParaRPr>
          </a:p>
          <a:p>
            <a:pPr algn="r">
              <a:lnSpc>
                <a:spcPct val="150000"/>
              </a:lnSpc>
              <a:spcBef>
                <a:spcPts val="260"/>
              </a:spcBef>
            </a:pPr>
            <a:r>
              <a:rPr lang="zh-CN" altLang="en-US" sz="953" dirty="0">
                <a:solidFill>
                  <a:schemeClr val="bg1"/>
                </a:solidFill>
                <a:latin typeface="微软雅黑" pitchFamily="34" charset="-122"/>
              </a:rPr>
              <a:t>此处添加说明文字添加说明文字添加说明文字此处添加说明文字此处添加说明文字此处添加说明文字</a:t>
            </a:r>
          </a:p>
        </p:txBody>
      </p:sp>
      <p:sp>
        <p:nvSpPr>
          <p:cNvPr id="15" name="文本框 7"/>
          <p:cNvSpPr txBox="1">
            <a:spLocks noChangeArrowheads="1"/>
          </p:cNvSpPr>
          <p:nvPr/>
        </p:nvSpPr>
        <p:spPr bwMode="auto">
          <a:xfrm>
            <a:off x="6419795" y="2321399"/>
            <a:ext cx="2080700" cy="944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212" b="1" dirty="0">
                <a:solidFill>
                  <a:schemeClr val="bg1"/>
                </a:solidFill>
                <a:latin typeface="微软雅黑" pitchFamily="34" charset="-122"/>
              </a:rPr>
              <a:t>添加文本信息</a:t>
            </a:r>
            <a:endParaRPr lang="en-US" altLang="zh-CN" sz="1212" b="1" dirty="0">
              <a:solidFill>
                <a:schemeClr val="bg1"/>
              </a:solidFill>
              <a:latin typeface="微软雅黑" pitchFamily="34" charset="-122"/>
            </a:endParaRPr>
          </a:p>
          <a:p>
            <a:pPr>
              <a:lnSpc>
                <a:spcPct val="150000"/>
              </a:lnSpc>
              <a:spcBef>
                <a:spcPts val="260"/>
              </a:spcBef>
            </a:pPr>
            <a:r>
              <a:rPr lang="zh-CN" altLang="en-US" sz="953" dirty="0">
                <a:solidFill>
                  <a:schemeClr val="bg1"/>
                </a:solidFill>
                <a:latin typeface="微软雅黑" pitchFamily="34" charset="-122"/>
              </a:rPr>
              <a:t>此处添加说明文字添加说明文字添加说明文字此处添加说明文字。</a:t>
            </a:r>
          </a:p>
        </p:txBody>
      </p:sp>
      <p:sp>
        <p:nvSpPr>
          <p:cNvPr id="16" name="文本框 7"/>
          <p:cNvSpPr txBox="1">
            <a:spLocks noChangeArrowheads="1"/>
          </p:cNvSpPr>
          <p:nvPr/>
        </p:nvSpPr>
        <p:spPr bwMode="auto">
          <a:xfrm>
            <a:off x="6457520" y="3559095"/>
            <a:ext cx="2080700" cy="944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212" b="1" dirty="0">
                <a:solidFill>
                  <a:schemeClr val="bg1"/>
                </a:solidFill>
                <a:latin typeface="微软雅黑" pitchFamily="34" charset="-122"/>
              </a:rPr>
              <a:t>添加文本信息</a:t>
            </a:r>
            <a:endParaRPr lang="en-US" altLang="zh-CN" sz="1212" b="1" dirty="0">
              <a:solidFill>
                <a:schemeClr val="bg1"/>
              </a:solidFill>
              <a:latin typeface="微软雅黑" pitchFamily="34" charset="-122"/>
            </a:endParaRPr>
          </a:p>
          <a:p>
            <a:pPr>
              <a:lnSpc>
                <a:spcPct val="150000"/>
              </a:lnSpc>
              <a:spcBef>
                <a:spcPts val="260"/>
              </a:spcBef>
            </a:pPr>
            <a:r>
              <a:rPr lang="zh-CN" altLang="en-US" sz="953" dirty="0">
                <a:solidFill>
                  <a:schemeClr val="bg1"/>
                </a:solidFill>
                <a:latin typeface="微软雅黑" pitchFamily="34" charset="-122"/>
              </a:rPr>
              <a:t>此处添加说明文字添加说明文字添加说明文字此处添加说明文字。</a:t>
            </a:r>
          </a:p>
        </p:txBody>
      </p:sp>
    </p:spTree>
    <p:extLst>
      <p:ext uri="{BB962C8B-B14F-4D97-AF65-F5344CB8AC3E}">
        <p14:creationId xmlns:p14="http://schemas.microsoft.com/office/powerpoint/2010/main" val="359814261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 presetClass="entr" presetSubtype="4"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400" fill="hold"/>
                                        <p:tgtEl>
                                          <p:spTgt spid="5"/>
                                        </p:tgtEl>
                                        <p:attrNameLst>
                                          <p:attrName>ppt_x</p:attrName>
                                        </p:attrNameLst>
                                      </p:cBhvr>
                                      <p:tavLst>
                                        <p:tav tm="0">
                                          <p:val>
                                            <p:strVal val="#ppt_x"/>
                                          </p:val>
                                        </p:tav>
                                        <p:tav tm="100000">
                                          <p:val>
                                            <p:strVal val="#ppt_x"/>
                                          </p:val>
                                        </p:tav>
                                      </p:tavLst>
                                    </p:anim>
                                    <p:anim calcmode="lin" valueType="num">
                                      <p:cBhvr additive="base">
                                        <p:cTn id="15" dur="400" fill="hold"/>
                                        <p:tgtEl>
                                          <p:spTgt spid="5"/>
                                        </p:tgtEl>
                                        <p:attrNameLst>
                                          <p:attrName>ppt_y</p:attrName>
                                        </p:attrNameLst>
                                      </p:cBhvr>
                                      <p:tavLst>
                                        <p:tav tm="0">
                                          <p:val>
                                            <p:strVal val="1+#ppt_h/2"/>
                                          </p:val>
                                        </p:tav>
                                        <p:tav tm="100000">
                                          <p:val>
                                            <p:strVal val="#ppt_y"/>
                                          </p:val>
                                        </p:tav>
                                      </p:tavLst>
                                    </p:anim>
                                  </p:childTnLst>
                                </p:cTn>
                              </p:par>
                            </p:childTnLst>
                          </p:cTn>
                        </p:par>
                        <p:par>
                          <p:cTn id="16" fill="hold">
                            <p:stCondLst>
                              <p:cond delay="1180"/>
                            </p:stCondLst>
                            <p:childTnLst>
                              <p:par>
                                <p:cTn id="17" presetID="22" presetClass="entr" presetSubtype="2"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right)">
                                      <p:cBhvr>
                                        <p:cTn id="19" dur="500"/>
                                        <p:tgtEl>
                                          <p:spTgt spid="9"/>
                                        </p:tgtEl>
                                      </p:cBhvr>
                                    </p:animEffect>
                                  </p:childTnLst>
                                </p:cTn>
                              </p:par>
                            </p:childTnLst>
                          </p:cTn>
                        </p:par>
                        <p:par>
                          <p:cTn id="20" fill="hold">
                            <p:stCondLst>
                              <p:cond delay="1680"/>
                            </p:stCondLst>
                            <p:childTnLst>
                              <p:par>
                                <p:cTn id="21" presetID="22" presetClass="entr" presetSubtype="2"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180"/>
                            </p:stCondLst>
                            <p:childTnLst>
                              <p:par>
                                <p:cTn id="25" presetID="2" presetClass="entr" presetSubtype="4"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400" fill="hold"/>
                                        <p:tgtEl>
                                          <p:spTgt spid="6"/>
                                        </p:tgtEl>
                                        <p:attrNameLst>
                                          <p:attrName>ppt_x</p:attrName>
                                        </p:attrNameLst>
                                      </p:cBhvr>
                                      <p:tavLst>
                                        <p:tav tm="0">
                                          <p:val>
                                            <p:strVal val="#ppt_x"/>
                                          </p:val>
                                        </p:tav>
                                        <p:tav tm="100000">
                                          <p:val>
                                            <p:strVal val="#ppt_x"/>
                                          </p:val>
                                        </p:tav>
                                      </p:tavLst>
                                    </p:anim>
                                    <p:anim calcmode="lin" valueType="num">
                                      <p:cBhvr additive="base">
                                        <p:cTn id="28" dur="400" fill="hold"/>
                                        <p:tgtEl>
                                          <p:spTgt spid="6"/>
                                        </p:tgtEl>
                                        <p:attrNameLst>
                                          <p:attrName>ppt_y</p:attrName>
                                        </p:attrNameLst>
                                      </p:cBhvr>
                                      <p:tavLst>
                                        <p:tav tm="0">
                                          <p:val>
                                            <p:strVal val="1+#ppt_h/2"/>
                                          </p:val>
                                        </p:tav>
                                        <p:tav tm="100000">
                                          <p:val>
                                            <p:strVal val="#ppt_y"/>
                                          </p:val>
                                        </p:tav>
                                      </p:tavLst>
                                    </p:anim>
                                  </p:childTnLst>
                                </p:cTn>
                              </p:par>
                            </p:childTnLst>
                          </p:cTn>
                        </p:par>
                        <p:par>
                          <p:cTn id="29" fill="hold">
                            <p:stCondLst>
                              <p:cond delay="258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3080"/>
                            </p:stCondLst>
                            <p:childTnLst>
                              <p:par>
                                <p:cTn id="34" presetID="22" presetClass="entr" presetSubtype="8"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left)">
                                      <p:cBhvr>
                                        <p:cTn id="36" dur="500"/>
                                        <p:tgtEl>
                                          <p:spTgt spid="15"/>
                                        </p:tgtEl>
                                      </p:cBhvr>
                                    </p:animEffect>
                                  </p:childTnLst>
                                </p:cTn>
                              </p:par>
                            </p:childTnLst>
                          </p:cTn>
                        </p:par>
                        <p:par>
                          <p:cTn id="37" fill="hold">
                            <p:stCondLst>
                              <p:cond delay="3580"/>
                            </p:stCondLst>
                            <p:childTnLst>
                              <p:par>
                                <p:cTn id="38" presetID="2" presetClass="entr" presetSubtype="4"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400" fill="hold"/>
                                        <p:tgtEl>
                                          <p:spTgt spid="7"/>
                                        </p:tgtEl>
                                        <p:attrNameLst>
                                          <p:attrName>ppt_x</p:attrName>
                                        </p:attrNameLst>
                                      </p:cBhvr>
                                      <p:tavLst>
                                        <p:tav tm="0">
                                          <p:val>
                                            <p:strVal val="#ppt_x"/>
                                          </p:val>
                                        </p:tav>
                                        <p:tav tm="100000">
                                          <p:val>
                                            <p:strVal val="#ppt_x"/>
                                          </p:val>
                                        </p:tav>
                                      </p:tavLst>
                                    </p:anim>
                                    <p:anim calcmode="lin" valueType="num">
                                      <p:cBhvr additive="base">
                                        <p:cTn id="41" dur="400" fill="hold"/>
                                        <p:tgtEl>
                                          <p:spTgt spid="7"/>
                                        </p:tgtEl>
                                        <p:attrNameLst>
                                          <p:attrName>ppt_y</p:attrName>
                                        </p:attrNameLst>
                                      </p:cBhvr>
                                      <p:tavLst>
                                        <p:tav tm="0">
                                          <p:val>
                                            <p:strVal val="1+#ppt_h/2"/>
                                          </p:val>
                                        </p:tav>
                                        <p:tav tm="100000">
                                          <p:val>
                                            <p:strVal val="#ppt_y"/>
                                          </p:val>
                                        </p:tav>
                                      </p:tavLst>
                                    </p:anim>
                                  </p:childTnLst>
                                </p:cTn>
                              </p:par>
                            </p:childTnLst>
                          </p:cTn>
                        </p:par>
                        <p:par>
                          <p:cTn id="42" fill="hold">
                            <p:stCondLst>
                              <p:cond delay="3980"/>
                            </p:stCondLst>
                            <p:childTnLst>
                              <p:par>
                                <p:cTn id="43" presetID="22" presetClass="entr" presetSubtype="2"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right)">
                                      <p:cBhvr>
                                        <p:cTn id="45" dur="500"/>
                                        <p:tgtEl>
                                          <p:spTgt spid="10"/>
                                        </p:tgtEl>
                                      </p:cBhvr>
                                    </p:animEffect>
                                  </p:childTnLst>
                                </p:cTn>
                              </p:par>
                            </p:childTnLst>
                          </p:cTn>
                        </p:par>
                        <p:par>
                          <p:cTn id="46" fill="hold">
                            <p:stCondLst>
                              <p:cond delay="4480"/>
                            </p:stCondLst>
                            <p:childTnLst>
                              <p:par>
                                <p:cTn id="47" presetID="22" presetClass="entr" presetSubtype="2"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right)">
                                      <p:cBhvr>
                                        <p:cTn id="49" dur="500"/>
                                        <p:tgtEl>
                                          <p:spTgt spid="14"/>
                                        </p:tgtEl>
                                      </p:cBhvr>
                                    </p:animEffect>
                                  </p:childTnLst>
                                </p:cTn>
                              </p:par>
                            </p:childTnLst>
                          </p:cTn>
                        </p:par>
                        <p:par>
                          <p:cTn id="50" fill="hold">
                            <p:stCondLst>
                              <p:cond delay="4980"/>
                            </p:stCondLst>
                            <p:childTnLst>
                              <p:par>
                                <p:cTn id="51" presetID="2" presetClass="entr" presetSubtype="4"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additive="base">
                                        <p:cTn id="53" dur="400" fill="hold"/>
                                        <p:tgtEl>
                                          <p:spTgt spid="8"/>
                                        </p:tgtEl>
                                        <p:attrNameLst>
                                          <p:attrName>ppt_x</p:attrName>
                                        </p:attrNameLst>
                                      </p:cBhvr>
                                      <p:tavLst>
                                        <p:tav tm="0">
                                          <p:val>
                                            <p:strVal val="#ppt_x"/>
                                          </p:val>
                                        </p:tav>
                                        <p:tav tm="100000">
                                          <p:val>
                                            <p:strVal val="#ppt_x"/>
                                          </p:val>
                                        </p:tav>
                                      </p:tavLst>
                                    </p:anim>
                                    <p:anim calcmode="lin" valueType="num">
                                      <p:cBhvr additive="base">
                                        <p:cTn id="54" dur="400" fill="hold"/>
                                        <p:tgtEl>
                                          <p:spTgt spid="8"/>
                                        </p:tgtEl>
                                        <p:attrNameLst>
                                          <p:attrName>ppt_y</p:attrName>
                                        </p:attrNameLst>
                                      </p:cBhvr>
                                      <p:tavLst>
                                        <p:tav tm="0">
                                          <p:val>
                                            <p:strVal val="1+#ppt_h/2"/>
                                          </p:val>
                                        </p:tav>
                                        <p:tav tm="100000">
                                          <p:val>
                                            <p:strVal val="#ppt_y"/>
                                          </p:val>
                                        </p:tav>
                                      </p:tavLst>
                                    </p:anim>
                                  </p:childTnLst>
                                </p:cTn>
                              </p:par>
                            </p:childTnLst>
                          </p:cTn>
                        </p:par>
                        <p:par>
                          <p:cTn id="55" fill="hold">
                            <p:stCondLst>
                              <p:cond delay="5380"/>
                            </p:stCondLst>
                            <p:childTnLst>
                              <p:par>
                                <p:cTn id="56" presetID="22" presetClass="entr" presetSubtype="8"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wipe(left)">
                                      <p:cBhvr>
                                        <p:cTn id="58" dur="500"/>
                                        <p:tgtEl>
                                          <p:spTgt spid="12"/>
                                        </p:tgtEl>
                                      </p:cBhvr>
                                    </p:animEffect>
                                  </p:childTnLst>
                                </p:cTn>
                              </p:par>
                            </p:childTnLst>
                          </p:cTn>
                        </p:par>
                        <p:par>
                          <p:cTn id="59" fill="hold">
                            <p:stCondLst>
                              <p:cond delay="5880"/>
                            </p:stCondLst>
                            <p:childTnLst>
                              <p:par>
                                <p:cTn id="60" presetID="22" presetClass="entr" presetSubtype="8"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wipe(left)">
                                      <p:cBhvr>
                                        <p:cTn id="6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教学反思</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sp>
        <p:nvSpPr>
          <p:cNvPr id="5" name="TextBox 23"/>
          <p:cNvSpPr txBox="1"/>
          <p:nvPr/>
        </p:nvSpPr>
        <p:spPr>
          <a:xfrm>
            <a:off x="4252781" y="1368616"/>
            <a:ext cx="3268961" cy="531556"/>
          </a:xfrm>
          <a:prstGeom prst="rect">
            <a:avLst/>
          </a:prstGeom>
          <a:noFill/>
        </p:spPr>
        <p:txBody>
          <a:bodyPr wrap="square" rtlCol="0">
            <a:spAutoFit/>
          </a:bodyPr>
          <a:lstStyle/>
          <a:p>
            <a:pPr algn="just" defTabSz="593243">
              <a:defRPr/>
            </a:pPr>
            <a:r>
              <a:rPr lang="zh-CN" altLang="en-US" sz="1427" dirty="0">
                <a:solidFill>
                  <a:schemeClr val="bg1"/>
                </a:solidFill>
                <a:latin typeface="+mj-ea"/>
                <a:ea typeface="+mj-ea"/>
              </a:rPr>
              <a:t>电视、网络、杂志等广告宣传费共用</a:t>
            </a:r>
            <a:r>
              <a:rPr lang="en-US" altLang="zh-CN" sz="1427" dirty="0">
                <a:solidFill>
                  <a:schemeClr val="bg1"/>
                </a:solidFill>
                <a:latin typeface="+mj-ea"/>
                <a:ea typeface="+mj-ea"/>
              </a:rPr>
              <a:t>350</a:t>
            </a:r>
            <a:r>
              <a:rPr lang="zh-CN" altLang="en-US" sz="1427" dirty="0">
                <a:solidFill>
                  <a:schemeClr val="bg1"/>
                </a:solidFill>
                <a:latin typeface="+mj-ea"/>
                <a:ea typeface="+mj-ea"/>
              </a:rPr>
              <a:t>万。</a:t>
            </a:r>
          </a:p>
        </p:txBody>
      </p:sp>
      <p:sp>
        <p:nvSpPr>
          <p:cNvPr id="6" name="TextBox 24"/>
          <p:cNvSpPr txBox="1"/>
          <p:nvPr/>
        </p:nvSpPr>
        <p:spPr>
          <a:xfrm>
            <a:off x="4252781" y="2122516"/>
            <a:ext cx="3423448" cy="311945"/>
          </a:xfrm>
          <a:prstGeom prst="rect">
            <a:avLst/>
          </a:prstGeom>
          <a:noFill/>
        </p:spPr>
        <p:txBody>
          <a:bodyPr wrap="square" rtlCol="0">
            <a:spAutoFit/>
          </a:bodyPr>
          <a:lstStyle/>
          <a:p>
            <a:pPr algn="just" defTabSz="593243">
              <a:defRPr/>
            </a:pPr>
            <a:r>
              <a:rPr lang="zh-CN" altLang="en-US" sz="1427" dirty="0">
                <a:solidFill>
                  <a:schemeClr val="bg1"/>
                </a:solidFill>
                <a:latin typeface="+mn-ea"/>
              </a:rPr>
              <a:t>经销商返点提升，增加投入</a:t>
            </a:r>
            <a:r>
              <a:rPr lang="en-US" altLang="zh-CN" sz="1427" dirty="0">
                <a:solidFill>
                  <a:schemeClr val="bg1"/>
                </a:solidFill>
                <a:latin typeface="+mn-ea"/>
              </a:rPr>
              <a:t>203</a:t>
            </a:r>
            <a:r>
              <a:rPr lang="zh-CN" altLang="en-US" sz="1427" dirty="0">
                <a:solidFill>
                  <a:schemeClr val="bg1"/>
                </a:solidFill>
                <a:latin typeface="+mn-ea"/>
              </a:rPr>
              <a:t>余万。</a:t>
            </a:r>
          </a:p>
        </p:txBody>
      </p:sp>
      <p:sp>
        <p:nvSpPr>
          <p:cNvPr id="7" name="TextBox 25"/>
          <p:cNvSpPr txBox="1"/>
          <p:nvPr/>
        </p:nvSpPr>
        <p:spPr>
          <a:xfrm>
            <a:off x="4252781" y="2725018"/>
            <a:ext cx="3423448" cy="311945"/>
          </a:xfrm>
          <a:prstGeom prst="rect">
            <a:avLst/>
          </a:prstGeom>
          <a:noFill/>
        </p:spPr>
        <p:txBody>
          <a:bodyPr wrap="square" rtlCol="0">
            <a:spAutoFit/>
          </a:bodyPr>
          <a:lstStyle/>
          <a:p>
            <a:pPr algn="just" defTabSz="593243">
              <a:defRPr/>
            </a:pPr>
            <a:r>
              <a:rPr lang="zh-CN" altLang="en-US" sz="1427" dirty="0">
                <a:solidFill>
                  <a:schemeClr val="bg1"/>
                </a:solidFill>
                <a:latin typeface="+mn-ea"/>
              </a:rPr>
              <a:t>加大对销售人员的激励，增加投入</a:t>
            </a:r>
            <a:r>
              <a:rPr lang="en-US" altLang="zh-CN" sz="1427" dirty="0">
                <a:solidFill>
                  <a:schemeClr val="bg1"/>
                </a:solidFill>
                <a:latin typeface="+mn-ea"/>
              </a:rPr>
              <a:t>105</a:t>
            </a:r>
            <a:r>
              <a:rPr lang="zh-CN" altLang="en-US" sz="1427" dirty="0">
                <a:solidFill>
                  <a:schemeClr val="bg1"/>
                </a:solidFill>
                <a:latin typeface="+mn-ea"/>
              </a:rPr>
              <a:t>万。</a:t>
            </a:r>
          </a:p>
        </p:txBody>
      </p:sp>
      <p:sp>
        <p:nvSpPr>
          <p:cNvPr id="8" name="TextBox 26"/>
          <p:cNvSpPr txBox="1"/>
          <p:nvPr/>
        </p:nvSpPr>
        <p:spPr>
          <a:xfrm>
            <a:off x="4252781" y="3261605"/>
            <a:ext cx="3423448" cy="531556"/>
          </a:xfrm>
          <a:prstGeom prst="rect">
            <a:avLst/>
          </a:prstGeom>
          <a:noFill/>
        </p:spPr>
        <p:txBody>
          <a:bodyPr wrap="square" rtlCol="0">
            <a:spAutoFit/>
          </a:bodyPr>
          <a:lstStyle/>
          <a:p>
            <a:pPr algn="just" defTabSz="593243">
              <a:defRPr/>
            </a:pPr>
            <a:r>
              <a:rPr lang="zh-CN" altLang="en-US" sz="1427" dirty="0">
                <a:solidFill>
                  <a:schemeClr val="bg1"/>
                </a:solidFill>
                <a:latin typeface="+mn-ea"/>
              </a:rPr>
              <a:t>增加对售后服务的保障，增加售后处理人员，增加费用</a:t>
            </a:r>
            <a:r>
              <a:rPr lang="en-US" altLang="zh-CN" sz="1427" dirty="0">
                <a:solidFill>
                  <a:schemeClr val="bg1"/>
                </a:solidFill>
                <a:latin typeface="+mn-ea"/>
              </a:rPr>
              <a:t>50</a:t>
            </a:r>
            <a:r>
              <a:rPr lang="zh-CN" altLang="en-US" sz="1427" dirty="0">
                <a:solidFill>
                  <a:schemeClr val="bg1"/>
                </a:solidFill>
                <a:latin typeface="+mn-ea"/>
              </a:rPr>
              <a:t>万。</a:t>
            </a:r>
          </a:p>
        </p:txBody>
      </p:sp>
      <p:sp>
        <p:nvSpPr>
          <p:cNvPr id="9" name="TextBox 27"/>
          <p:cNvSpPr txBox="1"/>
          <p:nvPr/>
        </p:nvSpPr>
        <p:spPr>
          <a:xfrm>
            <a:off x="4252781" y="4056702"/>
            <a:ext cx="3423448" cy="531556"/>
          </a:xfrm>
          <a:prstGeom prst="rect">
            <a:avLst/>
          </a:prstGeom>
          <a:noFill/>
        </p:spPr>
        <p:txBody>
          <a:bodyPr wrap="square" rtlCol="0">
            <a:spAutoFit/>
          </a:bodyPr>
          <a:lstStyle/>
          <a:p>
            <a:pPr algn="just" defTabSz="593243">
              <a:defRPr/>
            </a:pPr>
            <a:r>
              <a:rPr lang="zh-CN" altLang="en-US" sz="1427" dirty="0">
                <a:solidFill>
                  <a:schemeClr val="bg1"/>
                </a:solidFill>
                <a:latin typeface="+mn-ea"/>
              </a:rPr>
              <a:t>增加网络部门的设备、人员、培训投入，增加费用</a:t>
            </a:r>
            <a:r>
              <a:rPr lang="en-US" altLang="zh-CN" sz="1427" dirty="0">
                <a:solidFill>
                  <a:schemeClr val="bg1"/>
                </a:solidFill>
                <a:latin typeface="+mn-ea"/>
              </a:rPr>
              <a:t>185</a:t>
            </a:r>
            <a:r>
              <a:rPr lang="zh-CN" altLang="en-US" sz="1427" dirty="0">
                <a:solidFill>
                  <a:schemeClr val="bg1"/>
                </a:solidFill>
                <a:latin typeface="+mn-ea"/>
              </a:rPr>
              <a:t>万。</a:t>
            </a:r>
          </a:p>
        </p:txBody>
      </p:sp>
      <p:sp>
        <p:nvSpPr>
          <p:cNvPr id="10" name="Oval 10"/>
          <p:cNvSpPr>
            <a:spLocks noChangeArrowheads="1"/>
          </p:cNvSpPr>
          <p:nvPr/>
        </p:nvSpPr>
        <p:spPr bwMode="auto">
          <a:xfrm>
            <a:off x="3809915" y="1436590"/>
            <a:ext cx="346053" cy="346053"/>
          </a:xfrm>
          <a:prstGeom prst="ellipse">
            <a:avLst/>
          </a:prstGeom>
          <a:solidFill>
            <a:schemeClr val="bg1"/>
          </a:solidFill>
          <a:ln>
            <a:noFill/>
          </a:ln>
        </p:spPr>
        <p:txBody>
          <a:bodyPr vert="horz" wrap="square" lIns="59323" tIns="29662" rIns="59323" bIns="29662" numCol="1" anchor="t" anchorCtr="0" compatLnSpc="1"/>
          <a:lstStyle/>
          <a:p>
            <a:pPr algn="ctr" defTabSz="593243">
              <a:defRPr/>
            </a:pPr>
            <a:r>
              <a:rPr lang="en-US" altLang="zh-CN" sz="1557" b="1" dirty="0">
                <a:solidFill>
                  <a:srgbClr val="7AC5C0"/>
                </a:solidFill>
                <a:latin typeface="+mj-ea"/>
                <a:ea typeface="+mj-ea"/>
              </a:rPr>
              <a:t>1</a:t>
            </a:r>
            <a:endParaRPr lang="zh-CN" altLang="en-US" sz="1557" b="1" dirty="0">
              <a:solidFill>
                <a:srgbClr val="7AC5C0"/>
              </a:solidFill>
              <a:latin typeface="+mj-ea"/>
              <a:ea typeface="+mj-ea"/>
            </a:endParaRPr>
          </a:p>
        </p:txBody>
      </p:sp>
      <p:sp>
        <p:nvSpPr>
          <p:cNvPr id="11" name="Oval 11"/>
          <p:cNvSpPr>
            <a:spLocks noChangeArrowheads="1"/>
          </p:cNvSpPr>
          <p:nvPr/>
        </p:nvSpPr>
        <p:spPr bwMode="auto">
          <a:xfrm>
            <a:off x="3809915" y="4056702"/>
            <a:ext cx="346053" cy="345023"/>
          </a:xfrm>
          <a:prstGeom prst="ellipse">
            <a:avLst/>
          </a:prstGeom>
          <a:solidFill>
            <a:schemeClr val="bg1"/>
          </a:solidFill>
          <a:ln>
            <a:noFill/>
          </a:ln>
        </p:spPr>
        <p:txBody>
          <a:bodyPr vert="horz" wrap="square" lIns="59323" tIns="29662" rIns="59323" bIns="29662" numCol="1" anchor="t" anchorCtr="0" compatLnSpc="1"/>
          <a:lstStyle/>
          <a:p>
            <a:pPr algn="ctr" defTabSz="593243">
              <a:defRPr/>
            </a:pPr>
            <a:r>
              <a:rPr lang="en-US" altLang="zh-CN" sz="1557" b="1" dirty="0">
                <a:solidFill>
                  <a:srgbClr val="7AC5C0"/>
                </a:solidFill>
                <a:latin typeface="+mj-ea"/>
                <a:ea typeface="+mj-ea"/>
              </a:rPr>
              <a:t>5</a:t>
            </a:r>
            <a:endParaRPr lang="zh-CN" altLang="en-US" sz="1557" b="1" dirty="0">
              <a:solidFill>
                <a:srgbClr val="7AC5C0"/>
              </a:solidFill>
              <a:latin typeface="+mj-ea"/>
              <a:ea typeface="+mj-ea"/>
            </a:endParaRPr>
          </a:p>
        </p:txBody>
      </p:sp>
      <p:sp>
        <p:nvSpPr>
          <p:cNvPr id="12" name="Oval 12"/>
          <p:cNvSpPr>
            <a:spLocks noChangeArrowheads="1"/>
          </p:cNvSpPr>
          <p:nvPr/>
        </p:nvSpPr>
        <p:spPr bwMode="auto">
          <a:xfrm>
            <a:off x="3809915" y="3338848"/>
            <a:ext cx="347083" cy="345023"/>
          </a:xfrm>
          <a:prstGeom prst="ellipse">
            <a:avLst/>
          </a:prstGeom>
          <a:solidFill>
            <a:schemeClr val="bg1"/>
          </a:solidFill>
          <a:ln>
            <a:noFill/>
          </a:ln>
        </p:spPr>
        <p:txBody>
          <a:bodyPr vert="horz" wrap="square" lIns="59323" tIns="29662" rIns="59323" bIns="29662" numCol="1" anchor="t" anchorCtr="0" compatLnSpc="1"/>
          <a:lstStyle/>
          <a:p>
            <a:pPr algn="ctr" defTabSz="593243">
              <a:defRPr/>
            </a:pPr>
            <a:r>
              <a:rPr lang="en-US" altLang="zh-CN" sz="1557" b="1" dirty="0">
                <a:solidFill>
                  <a:srgbClr val="7AC5C0"/>
                </a:solidFill>
                <a:latin typeface="+mj-ea"/>
                <a:ea typeface="+mj-ea"/>
              </a:rPr>
              <a:t>4</a:t>
            </a:r>
            <a:endParaRPr lang="zh-CN" altLang="en-US" sz="1557" b="1" dirty="0">
              <a:solidFill>
                <a:srgbClr val="7AC5C0"/>
              </a:solidFill>
              <a:latin typeface="+mj-ea"/>
              <a:ea typeface="+mj-ea"/>
            </a:endParaRPr>
          </a:p>
        </p:txBody>
      </p:sp>
      <p:sp>
        <p:nvSpPr>
          <p:cNvPr id="13" name="Oval 13"/>
          <p:cNvSpPr>
            <a:spLocks noChangeArrowheads="1"/>
          </p:cNvSpPr>
          <p:nvPr/>
        </p:nvSpPr>
        <p:spPr bwMode="auto">
          <a:xfrm>
            <a:off x="3809915" y="2069989"/>
            <a:ext cx="347083" cy="346053"/>
          </a:xfrm>
          <a:prstGeom prst="ellipse">
            <a:avLst/>
          </a:prstGeom>
          <a:solidFill>
            <a:schemeClr val="bg1"/>
          </a:solidFill>
          <a:ln>
            <a:noFill/>
          </a:ln>
        </p:spPr>
        <p:txBody>
          <a:bodyPr vert="horz" wrap="square" lIns="59323" tIns="29662" rIns="59323" bIns="29662" numCol="1" anchor="t" anchorCtr="0" compatLnSpc="1"/>
          <a:lstStyle/>
          <a:p>
            <a:pPr algn="ctr" defTabSz="593243">
              <a:defRPr/>
            </a:pPr>
            <a:r>
              <a:rPr lang="en-US" altLang="zh-CN" sz="1557" b="1" dirty="0">
                <a:solidFill>
                  <a:srgbClr val="7AC5C0"/>
                </a:solidFill>
                <a:latin typeface="+mj-ea"/>
                <a:ea typeface="+mj-ea"/>
              </a:rPr>
              <a:t>2</a:t>
            </a:r>
            <a:endParaRPr lang="zh-CN" altLang="en-US" sz="1557" b="1" dirty="0">
              <a:solidFill>
                <a:srgbClr val="7AC5C0"/>
              </a:solidFill>
              <a:latin typeface="+mj-ea"/>
              <a:ea typeface="+mj-ea"/>
            </a:endParaRPr>
          </a:p>
        </p:txBody>
      </p:sp>
      <p:sp>
        <p:nvSpPr>
          <p:cNvPr id="14" name="Oval 14"/>
          <p:cNvSpPr>
            <a:spLocks noChangeArrowheads="1"/>
          </p:cNvSpPr>
          <p:nvPr/>
        </p:nvSpPr>
        <p:spPr bwMode="auto">
          <a:xfrm>
            <a:off x="3809915" y="2727077"/>
            <a:ext cx="346053" cy="345023"/>
          </a:xfrm>
          <a:prstGeom prst="ellipse">
            <a:avLst/>
          </a:prstGeom>
          <a:solidFill>
            <a:schemeClr val="bg1"/>
          </a:solidFill>
          <a:ln>
            <a:noFill/>
          </a:ln>
        </p:spPr>
        <p:txBody>
          <a:bodyPr vert="horz" wrap="square" lIns="59323" tIns="29662" rIns="59323" bIns="29662" numCol="1" anchor="t" anchorCtr="0" compatLnSpc="1"/>
          <a:lstStyle/>
          <a:p>
            <a:pPr algn="ctr" defTabSz="593243">
              <a:defRPr/>
            </a:pPr>
            <a:r>
              <a:rPr lang="en-US" altLang="zh-CN" sz="1557" b="1" dirty="0">
                <a:solidFill>
                  <a:srgbClr val="7AC5C0"/>
                </a:solidFill>
                <a:latin typeface="+mj-ea"/>
                <a:ea typeface="+mj-ea"/>
              </a:rPr>
              <a:t>3</a:t>
            </a:r>
            <a:endParaRPr lang="zh-CN" altLang="en-US" sz="1557" b="1" dirty="0">
              <a:solidFill>
                <a:srgbClr val="7AC5C0"/>
              </a:solidFill>
              <a:latin typeface="+mj-ea"/>
              <a:ea typeface="+mj-ea"/>
            </a:endParaRPr>
          </a:p>
        </p:txBody>
      </p:sp>
      <p:sp>
        <p:nvSpPr>
          <p:cNvPr id="15" name="Oval 7"/>
          <p:cNvSpPr>
            <a:spLocks noChangeArrowheads="1"/>
          </p:cNvSpPr>
          <p:nvPr/>
        </p:nvSpPr>
        <p:spPr bwMode="auto">
          <a:xfrm>
            <a:off x="1103291" y="1741446"/>
            <a:ext cx="2344094" cy="2342034"/>
          </a:xfrm>
          <a:prstGeom prst="ellipse">
            <a:avLst/>
          </a:prstGeom>
          <a:solidFill>
            <a:schemeClr val="bg1"/>
          </a:solidFill>
          <a:ln>
            <a:noFill/>
          </a:ln>
        </p:spPr>
        <p:txBody>
          <a:bodyPr vert="horz" wrap="square" lIns="59323" tIns="29662" rIns="59323" bIns="29662" numCol="1" anchor="t" anchorCtr="0" compatLnSpc="1"/>
          <a:lstStyle/>
          <a:p>
            <a:pPr defTabSz="593243">
              <a:defRPr/>
            </a:pPr>
            <a:endParaRPr lang="zh-CN" altLang="en-US" sz="1168">
              <a:solidFill>
                <a:schemeClr val="accent1"/>
              </a:solidFill>
            </a:endParaRPr>
          </a:p>
        </p:txBody>
      </p:sp>
      <p:sp>
        <p:nvSpPr>
          <p:cNvPr id="16" name="Oval 8"/>
          <p:cNvSpPr/>
          <p:nvPr/>
        </p:nvSpPr>
        <p:spPr>
          <a:xfrm>
            <a:off x="1231001" y="1868126"/>
            <a:ext cx="2088674" cy="2088674"/>
          </a:xfrm>
          <a:prstGeom prst="ellipse">
            <a:avLst/>
          </a:prstGeom>
          <a:blipFill rotWithShape="1">
            <a:blip r:embed="rId4" cstate="screen">
              <a:extLst>
                <a:ext uri="{28A0092B-C50C-407E-A947-70E740481C1C}">
                  <a14:useLocalDpi xmlns:a14="http://schemas.microsoft.com/office/drawing/2010/main"/>
                </a:ext>
              </a:extLst>
            </a:blip>
            <a:stretch>
              <a:fillRect/>
            </a:stretch>
          </a:blipFill>
          <a:ln w="9">
            <a:noFill/>
          </a:ln>
        </p:spPr>
        <p:txBody>
          <a:bodyPr/>
          <a:lstStyle/>
          <a:p>
            <a:pPr lvl="0" eaLnBrk="1" hangingPunct="1"/>
            <a:endParaRPr lang="zh-CN" altLang="en-US" sz="876" dirty="0">
              <a:solidFill>
                <a:schemeClr val="accent1"/>
              </a:solidFill>
            </a:endParaRPr>
          </a:p>
        </p:txBody>
      </p:sp>
      <p:sp>
        <p:nvSpPr>
          <p:cNvPr id="17" name="Oval 9"/>
          <p:cNvSpPr/>
          <p:nvPr/>
        </p:nvSpPr>
        <p:spPr>
          <a:xfrm>
            <a:off x="2575044" y="3416093"/>
            <a:ext cx="640609" cy="640609"/>
          </a:xfrm>
          <a:prstGeom prst="ellipse">
            <a:avLst/>
          </a:prstGeom>
          <a:solidFill>
            <a:schemeClr val="bg1"/>
          </a:solidFill>
          <a:ln w="9525">
            <a:noFill/>
          </a:ln>
        </p:spPr>
        <p:txBody>
          <a:bodyPr/>
          <a:lstStyle/>
          <a:p>
            <a:pPr lvl="0" eaLnBrk="1" hangingPunct="1"/>
            <a:endParaRPr lang="zh-CN" altLang="en-US" sz="876" dirty="0">
              <a:solidFill>
                <a:schemeClr val="accent1"/>
              </a:solidFill>
            </a:endParaRPr>
          </a:p>
        </p:txBody>
      </p:sp>
      <p:sp>
        <p:nvSpPr>
          <p:cNvPr id="18" name="TextBox 38"/>
          <p:cNvSpPr txBox="1"/>
          <p:nvPr/>
        </p:nvSpPr>
        <p:spPr>
          <a:xfrm>
            <a:off x="2631690" y="3466558"/>
            <a:ext cx="548947" cy="465384"/>
          </a:xfrm>
          <a:prstGeom prst="rect">
            <a:avLst/>
          </a:prstGeom>
          <a:noFill/>
        </p:spPr>
        <p:txBody>
          <a:bodyPr wrap="square" rtlCol="0">
            <a:spAutoFit/>
          </a:bodyPr>
          <a:lstStyle/>
          <a:p>
            <a:pPr algn="ctr" defTabSz="593243">
              <a:defRPr/>
            </a:pPr>
            <a:r>
              <a:rPr lang="zh-CN" altLang="en-US" sz="1212" b="1" dirty="0">
                <a:solidFill>
                  <a:srgbClr val="7AC5C0"/>
                </a:solidFill>
                <a:latin typeface="+mn-ea"/>
              </a:rPr>
              <a:t>五个成本</a:t>
            </a:r>
            <a:endParaRPr lang="en-US" altLang="zh-CN" sz="1212" b="1" dirty="0">
              <a:solidFill>
                <a:srgbClr val="7AC5C0"/>
              </a:solidFill>
              <a:latin typeface="+mn-ea"/>
            </a:endParaRPr>
          </a:p>
        </p:txBody>
      </p:sp>
    </p:spTree>
    <p:extLst>
      <p:ext uri="{BB962C8B-B14F-4D97-AF65-F5344CB8AC3E}">
        <p14:creationId xmlns:p14="http://schemas.microsoft.com/office/powerpoint/2010/main" val="11835409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1" presetClass="entr" presetSubtype="1"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heel(1)">
                                      <p:cBhvr>
                                        <p:cTn id="14" dur="2000"/>
                                        <p:tgtEl>
                                          <p:spTgt spid="16"/>
                                        </p:tgtEl>
                                      </p:cBhvr>
                                    </p:animEffect>
                                  </p:childTnLst>
                                </p:cTn>
                              </p:par>
                              <p:par>
                                <p:cTn id="15" presetID="21" presetClass="entr" presetSubtype="1"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heel(1)">
                                      <p:cBhvr>
                                        <p:cTn id="17" dur="2000"/>
                                        <p:tgtEl>
                                          <p:spTgt spid="15"/>
                                        </p:tgtEl>
                                      </p:cBhvr>
                                    </p:animEffect>
                                  </p:childTnLst>
                                </p:cTn>
                              </p:par>
                            </p:childTnLst>
                          </p:cTn>
                        </p:par>
                        <p:par>
                          <p:cTn id="18" fill="hold">
                            <p:stCondLst>
                              <p:cond delay="2780"/>
                            </p:stCondLst>
                            <p:childTnLst>
                              <p:par>
                                <p:cTn id="19" presetID="52" presetClass="entr" presetSubtype="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Scale>
                                      <p:cBhvr>
                                        <p:cTn id="21"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500" decel="50000" fill="hold">
                                          <p:stCondLst>
                                            <p:cond delay="0"/>
                                          </p:stCondLst>
                                        </p:cTn>
                                        <p:tgtEl>
                                          <p:spTgt spid="17"/>
                                        </p:tgtEl>
                                        <p:attrNameLst>
                                          <p:attrName>ppt_x</p:attrName>
                                          <p:attrName>ppt_y</p:attrName>
                                        </p:attrNameLst>
                                      </p:cBhvr>
                                    </p:animMotion>
                                    <p:animEffect transition="in" filter="fade">
                                      <p:cBhvr>
                                        <p:cTn id="23" dur="500"/>
                                        <p:tgtEl>
                                          <p:spTgt spid="17"/>
                                        </p:tgtEl>
                                      </p:cBhvr>
                                    </p:animEffect>
                                  </p:childTnLst>
                                </p:cTn>
                              </p:par>
                            </p:childTnLst>
                          </p:cTn>
                        </p:par>
                        <p:par>
                          <p:cTn id="24" fill="hold">
                            <p:stCondLst>
                              <p:cond delay="3280"/>
                            </p:stCondLst>
                            <p:childTnLst>
                              <p:par>
                                <p:cTn id="25" presetID="31"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400" fill="hold"/>
                                        <p:tgtEl>
                                          <p:spTgt spid="18"/>
                                        </p:tgtEl>
                                        <p:attrNameLst>
                                          <p:attrName>ppt_w</p:attrName>
                                        </p:attrNameLst>
                                      </p:cBhvr>
                                      <p:tavLst>
                                        <p:tav tm="0">
                                          <p:val>
                                            <p:fltVal val="0"/>
                                          </p:val>
                                        </p:tav>
                                        <p:tav tm="100000">
                                          <p:val>
                                            <p:strVal val="#ppt_w"/>
                                          </p:val>
                                        </p:tav>
                                      </p:tavLst>
                                    </p:anim>
                                    <p:anim calcmode="lin" valueType="num">
                                      <p:cBhvr>
                                        <p:cTn id="28" dur="400" fill="hold"/>
                                        <p:tgtEl>
                                          <p:spTgt spid="18"/>
                                        </p:tgtEl>
                                        <p:attrNameLst>
                                          <p:attrName>ppt_h</p:attrName>
                                        </p:attrNameLst>
                                      </p:cBhvr>
                                      <p:tavLst>
                                        <p:tav tm="0">
                                          <p:val>
                                            <p:fltVal val="0"/>
                                          </p:val>
                                        </p:tav>
                                        <p:tav tm="100000">
                                          <p:val>
                                            <p:strVal val="#ppt_h"/>
                                          </p:val>
                                        </p:tav>
                                      </p:tavLst>
                                    </p:anim>
                                    <p:anim calcmode="lin" valueType="num">
                                      <p:cBhvr>
                                        <p:cTn id="29" dur="400" fill="hold"/>
                                        <p:tgtEl>
                                          <p:spTgt spid="18"/>
                                        </p:tgtEl>
                                        <p:attrNameLst>
                                          <p:attrName>style.rotation</p:attrName>
                                        </p:attrNameLst>
                                      </p:cBhvr>
                                      <p:tavLst>
                                        <p:tav tm="0">
                                          <p:val>
                                            <p:fltVal val="90"/>
                                          </p:val>
                                        </p:tav>
                                        <p:tav tm="100000">
                                          <p:val>
                                            <p:fltVal val="0"/>
                                          </p:val>
                                        </p:tav>
                                      </p:tavLst>
                                    </p:anim>
                                    <p:animEffect transition="in" filter="fade">
                                      <p:cBhvr>
                                        <p:cTn id="30" dur="400"/>
                                        <p:tgtEl>
                                          <p:spTgt spid="18"/>
                                        </p:tgtEl>
                                      </p:cBhvr>
                                    </p:animEffect>
                                  </p:childTnLst>
                                </p:cTn>
                              </p:par>
                            </p:childTnLst>
                          </p:cTn>
                        </p:par>
                        <p:par>
                          <p:cTn id="31" fill="hold">
                            <p:stCondLst>
                              <p:cond delay="3680"/>
                            </p:stCondLst>
                            <p:childTnLst>
                              <p:par>
                                <p:cTn id="32" presetID="2" presetClass="entr" presetSubtype="6"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1+#ppt_w/2"/>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par>
                                <p:cTn id="36" presetID="2" presetClass="entr" presetSubtype="6" fill="hold" grpId="0" nodeType="withEffect">
                                  <p:stCondLst>
                                    <p:cond delay="40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1+#ppt_w/2"/>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par>
                                <p:cTn id="40" presetID="2" presetClass="entr" presetSubtype="6" fill="hold" grpId="0" nodeType="withEffect">
                                  <p:stCondLst>
                                    <p:cond delay="30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1+#ppt_w/2"/>
                                          </p:val>
                                        </p:tav>
                                        <p:tav tm="100000">
                                          <p:val>
                                            <p:strVal val="#ppt_x"/>
                                          </p:val>
                                        </p:tav>
                                      </p:tavLst>
                                    </p:anim>
                                    <p:anim calcmode="lin" valueType="num">
                                      <p:cBhvr additive="base">
                                        <p:cTn id="43" dur="500" fill="hold"/>
                                        <p:tgtEl>
                                          <p:spTgt spid="12"/>
                                        </p:tgtEl>
                                        <p:attrNameLst>
                                          <p:attrName>ppt_y</p:attrName>
                                        </p:attrNameLst>
                                      </p:cBhvr>
                                      <p:tavLst>
                                        <p:tav tm="0">
                                          <p:val>
                                            <p:strVal val="1+#ppt_h/2"/>
                                          </p:val>
                                        </p:tav>
                                        <p:tav tm="100000">
                                          <p:val>
                                            <p:strVal val="#ppt_y"/>
                                          </p:val>
                                        </p:tav>
                                      </p:tavLst>
                                    </p:anim>
                                  </p:childTnLst>
                                </p:cTn>
                              </p:par>
                              <p:par>
                                <p:cTn id="44" presetID="2" presetClass="entr" presetSubtype="6" fill="hold" grpId="0" nodeType="withEffect">
                                  <p:stCondLst>
                                    <p:cond delay="10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1+#ppt_w/2"/>
                                          </p:val>
                                        </p:tav>
                                        <p:tav tm="100000">
                                          <p:val>
                                            <p:strVal val="#ppt_x"/>
                                          </p:val>
                                        </p:tav>
                                      </p:tavLst>
                                    </p:anim>
                                    <p:anim calcmode="lin" valueType="num">
                                      <p:cBhvr additive="base">
                                        <p:cTn id="47" dur="500" fill="hold"/>
                                        <p:tgtEl>
                                          <p:spTgt spid="13"/>
                                        </p:tgtEl>
                                        <p:attrNameLst>
                                          <p:attrName>ppt_y</p:attrName>
                                        </p:attrNameLst>
                                      </p:cBhvr>
                                      <p:tavLst>
                                        <p:tav tm="0">
                                          <p:val>
                                            <p:strVal val="1+#ppt_h/2"/>
                                          </p:val>
                                        </p:tav>
                                        <p:tav tm="100000">
                                          <p:val>
                                            <p:strVal val="#ppt_y"/>
                                          </p:val>
                                        </p:tav>
                                      </p:tavLst>
                                    </p:anim>
                                  </p:childTnLst>
                                </p:cTn>
                              </p:par>
                              <p:par>
                                <p:cTn id="48" presetID="2" presetClass="entr" presetSubtype="6" fill="hold" grpId="0" nodeType="withEffect">
                                  <p:stCondLst>
                                    <p:cond delay="20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fill="hold"/>
                                        <p:tgtEl>
                                          <p:spTgt spid="14"/>
                                        </p:tgtEl>
                                        <p:attrNameLst>
                                          <p:attrName>ppt_x</p:attrName>
                                        </p:attrNameLst>
                                      </p:cBhvr>
                                      <p:tavLst>
                                        <p:tav tm="0">
                                          <p:val>
                                            <p:strVal val="1+#ppt_w/2"/>
                                          </p:val>
                                        </p:tav>
                                        <p:tav tm="100000">
                                          <p:val>
                                            <p:strVal val="#ppt_x"/>
                                          </p:val>
                                        </p:tav>
                                      </p:tavLst>
                                    </p:anim>
                                    <p:anim calcmode="lin" valueType="num">
                                      <p:cBhvr additive="base">
                                        <p:cTn id="51" dur="500" fill="hold"/>
                                        <p:tgtEl>
                                          <p:spTgt spid="14"/>
                                        </p:tgtEl>
                                        <p:attrNameLst>
                                          <p:attrName>ppt_y</p:attrName>
                                        </p:attrNameLst>
                                      </p:cBhvr>
                                      <p:tavLst>
                                        <p:tav tm="0">
                                          <p:val>
                                            <p:strVal val="1+#ppt_h/2"/>
                                          </p:val>
                                        </p:tav>
                                        <p:tav tm="100000">
                                          <p:val>
                                            <p:strVal val="#ppt_y"/>
                                          </p:val>
                                        </p:tav>
                                      </p:tavLst>
                                    </p:anim>
                                  </p:childTnLst>
                                </p:cTn>
                              </p:par>
                            </p:childTnLst>
                          </p:cTn>
                        </p:par>
                        <p:par>
                          <p:cTn id="52" fill="hold">
                            <p:stCondLst>
                              <p:cond delay="4580"/>
                            </p:stCondLst>
                            <p:childTnLst>
                              <p:par>
                                <p:cTn id="53" presetID="22" presetClass="entr" presetSubtype="8"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left)">
                                      <p:cBhvr>
                                        <p:cTn id="55" dur="500"/>
                                        <p:tgtEl>
                                          <p:spTgt spid="5"/>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wipe(left)">
                                      <p:cBhvr>
                                        <p:cTn id="58" dur="500"/>
                                        <p:tgtEl>
                                          <p:spTgt spid="6"/>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wipe(left)">
                                      <p:cBhvr>
                                        <p:cTn id="61" dur="500"/>
                                        <p:tgtEl>
                                          <p:spTgt spid="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wipe(left)">
                                      <p:cBhvr>
                                        <p:cTn id="64" dur="500"/>
                                        <p:tgtEl>
                                          <p:spTgt spid="8"/>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wipe(left)">
                                      <p:cBhvr>
                                        <p:cTn id="6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 grpId="0"/>
      <p:bldP spid="6" grpId="0"/>
      <p:bldP spid="7" grpId="0"/>
      <p:bldP spid="8" grpId="0"/>
      <p:bldP spid="9" grpId="0"/>
      <p:bldP spid="10" grpId="0" animBg="1"/>
      <p:bldP spid="11" grpId="0" animBg="1"/>
      <p:bldP spid="12" grpId="0" animBg="1"/>
      <p:bldP spid="13" grpId="0" animBg="1"/>
      <p:bldP spid="14" grpId="0" animBg="1"/>
      <p:bldP spid="15" grpId="0" animBg="1"/>
      <p:bldP spid="16" grpId="0" animBg="1"/>
      <p:bldP spid="17" grpId="0" animBg="1"/>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教学反思</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sp>
        <p:nvSpPr>
          <p:cNvPr id="5" name="Rectangle 8"/>
          <p:cNvSpPr>
            <a:spLocks noChangeArrowheads="1"/>
          </p:cNvSpPr>
          <p:nvPr/>
        </p:nvSpPr>
        <p:spPr bwMode="auto">
          <a:xfrm>
            <a:off x="431058" y="2661291"/>
            <a:ext cx="2862917" cy="181337"/>
          </a:xfrm>
          <a:prstGeom prst="rect">
            <a:avLst/>
          </a:prstGeom>
          <a:solidFill>
            <a:schemeClr val="bg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791282">
              <a:defRPr/>
            </a:pPr>
            <a:endParaRPr lang="zh-CN" altLang="zh-CN" sz="2077">
              <a:solidFill>
                <a:srgbClr val="000000"/>
              </a:solidFill>
              <a:sym typeface="宋体" pitchFamily="2" charset="-122"/>
            </a:endParaRPr>
          </a:p>
        </p:txBody>
      </p:sp>
      <p:sp>
        <p:nvSpPr>
          <p:cNvPr id="6" name="AutoShape 3"/>
          <p:cNvSpPr>
            <a:spLocks noChangeAspect="1" noChangeArrowheads="1" noTextEdit="1"/>
          </p:cNvSpPr>
          <p:nvPr/>
        </p:nvSpPr>
        <p:spPr bwMode="auto">
          <a:xfrm>
            <a:off x="425563" y="1242198"/>
            <a:ext cx="3393189" cy="299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791282">
              <a:defRPr/>
            </a:pPr>
            <a:endParaRPr lang="zh-CN" altLang="zh-CN" sz="2077">
              <a:solidFill>
                <a:srgbClr val="000000"/>
              </a:solidFill>
              <a:sym typeface="宋体" pitchFamily="2" charset="-122"/>
            </a:endParaRPr>
          </a:p>
        </p:txBody>
      </p:sp>
      <p:sp>
        <p:nvSpPr>
          <p:cNvPr id="7" name="Freeform 9"/>
          <p:cNvSpPr>
            <a:spLocks noChangeArrowheads="1"/>
          </p:cNvSpPr>
          <p:nvPr/>
        </p:nvSpPr>
        <p:spPr bwMode="auto">
          <a:xfrm>
            <a:off x="428310" y="2038980"/>
            <a:ext cx="2823077" cy="557747"/>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chemeClr val="bg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791282">
              <a:defRPr/>
            </a:pPr>
            <a:endParaRPr lang="zh-CN" altLang="zh-CN" sz="1385">
              <a:solidFill>
                <a:srgbClr val="000000"/>
              </a:solidFill>
              <a:sym typeface="宋体" pitchFamily="2" charset="-122"/>
            </a:endParaRPr>
          </a:p>
        </p:txBody>
      </p:sp>
      <p:sp>
        <p:nvSpPr>
          <p:cNvPr id="8" name="Freeform 10"/>
          <p:cNvSpPr>
            <a:spLocks noChangeArrowheads="1"/>
          </p:cNvSpPr>
          <p:nvPr/>
        </p:nvSpPr>
        <p:spPr bwMode="auto">
          <a:xfrm>
            <a:off x="428309" y="1500467"/>
            <a:ext cx="2676086" cy="837994"/>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4"/>
              <a:gd name="T28" fmla="*/ 0 h 296"/>
              <a:gd name="T29" fmla="*/ 944 w 944"/>
              <a:gd name="T30" fmla="*/ 296 h 2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chemeClr val="bg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791282">
              <a:defRPr/>
            </a:pPr>
            <a:endParaRPr lang="zh-CN" altLang="zh-CN" sz="1385">
              <a:solidFill>
                <a:srgbClr val="000000"/>
              </a:solidFill>
              <a:sym typeface="宋体" pitchFamily="2" charset="-122"/>
            </a:endParaRPr>
          </a:p>
        </p:txBody>
      </p:sp>
      <p:sp>
        <p:nvSpPr>
          <p:cNvPr id="9" name="Freeform 11"/>
          <p:cNvSpPr>
            <a:spLocks noChangeArrowheads="1"/>
          </p:cNvSpPr>
          <p:nvPr/>
        </p:nvSpPr>
        <p:spPr bwMode="auto">
          <a:xfrm>
            <a:off x="433805" y="2911318"/>
            <a:ext cx="2823077" cy="557747"/>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chemeClr val="bg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791282">
              <a:defRPr/>
            </a:pPr>
            <a:endParaRPr lang="zh-CN" altLang="zh-CN" sz="1385">
              <a:solidFill>
                <a:srgbClr val="000000"/>
              </a:solidFill>
              <a:sym typeface="宋体" pitchFamily="2" charset="-122"/>
            </a:endParaRPr>
          </a:p>
        </p:txBody>
      </p:sp>
      <p:sp>
        <p:nvSpPr>
          <p:cNvPr id="10" name="Freeform 12"/>
          <p:cNvSpPr>
            <a:spLocks noChangeArrowheads="1"/>
          </p:cNvSpPr>
          <p:nvPr/>
        </p:nvSpPr>
        <p:spPr bwMode="auto">
          <a:xfrm>
            <a:off x="433807" y="3172330"/>
            <a:ext cx="2673338" cy="835246"/>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3"/>
              <a:gd name="T28" fmla="*/ 0 h 295"/>
              <a:gd name="T29" fmla="*/ 943 w 943"/>
              <a:gd name="T30" fmla="*/ 295 h 2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chemeClr val="bg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791282">
              <a:defRPr/>
            </a:pPr>
            <a:endParaRPr lang="zh-CN" altLang="zh-CN" sz="1385">
              <a:solidFill>
                <a:srgbClr val="000000"/>
              </a:solidFill>
              <a:sym typeface="宋体" pitchFamily="2" charset="-122"/>
            </a:endParaRPr>
          </a:p>
        </p:txBody>
      </p:sp>
      <p:sp>
        <p:nvSpPr>
          <p:cNvPr id="11" name="矩形 10"/>
          <p:cNvSpPr>
            <a:spLocks noChangeArrowheads="1"/>
          </p:cNvSpPr>
          <p:nvPr/>
        </p:nvSpPr>
        <p:spPr bwMode="auto">
          <a:xfrm>
            <a:off x="3611312" y="1227085"/>
            <a:ext cx="3672063" cy="491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defTabSz="791282">
              <a:lnSpc>
                <a:spcPct val="150000"/>
              </a:lnSpc>
            </a:pPr>
            <a:r>
              <a:rPr lang="zh-CN" altLang="en-US" sz="865" dirty="0">
                <a:solidFill>
                  <a:prstClr val="black">
                    <a:lumMod val="65000"/>
                    <a:lumOff val="35000"/>
                  </a:prst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a:t>
            </a:r>
          </a:p>
        </p:txBody>
      </p:sp>
      <p:sp>
        <p:nvSpPr>
          <p:cNvPr id="12" name="矩形 11"/>
          <p:cNvSpPr>
            <a:spLocks noChangeArrowheads="1"/>
          </p:cNvSpPr>
          <p:nvPr/>
        </p:nvSpPr>
        <p:spPr bwMode="auto">
          <a:xfrm>
            <a:off x="3861338" y="1854895"/>
            <a:ext cx="3422038" cy="491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defTabSz="791282">
              <a:lnSpc>
                <a:spcPct val="150000"/>
              </a:lnSpc>
            </a:pPr>
            <a:r>
              <a:rPr lang="zh-CN" altLang="en-US" sz="865" dirty="0">
                <a:solidFill>
                  <a:prstClr val="black">
                    <a:lumMod val="65000"/>
                    <a:lumOff val="35000"/>
                  </a:prst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a:t>
            </a:r>
          </a:p>
        </p:txBody>
      </p:sp>
      <p:sp>
        <p:nvSpPr>
          <p:cNvPr id="13" name="矩形 12"/>
          <p:cNvSpPr>
            <a:spLocks noChangeArrowheads="1"/>
          </p:cNvSpPr>
          <p:nvPr/>
        </p:nvSpPr>
        <p:spPr bwMode="auto">
          <a:xfrm>
            <a:off x="3861338" y="2510179"/>
            <a:ext cx="3422038" cy="491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defTabSz="791282">
              <a:lnSpc>
                <a:spcPct val="150000"/>
              </a:lnSpc>
            </a:pPr>
            <a:r>
              <a:rPr lang="zh-CN" altLang="en-US" sz="865" dirty="0">
                <a:solidFill>
                  <a:prstClr val="black">
                    <a:lumMod val="65000"/>
                    <a:lumOff val="35000"/>
                  </a:prst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a:t>
            </a:r>
          </a:p>
        </p:txBody>
      </p:sp>
      <p:sp>
        <p:nvSpPr>
          <p:cNvPr id="14" name="矩形 13"/>
          <p:cNvSpPr>
            <a:spLocks noChangeArrowheads="1"/>
          </p:cNvSpPr>
          <p:nvPr/>
        </p:nvSpPr>
        <p:spPr bwMode="auto">
          <a:xfrm>
            <a:off x="3861338" y="3188172"/>
            <a:ext cx="3422038" cy="491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defTabSz="791282">
              <a:lnSpc>
                <a:spcPct val="150000"/>
              </a:lnSpc>
            </a:pPr>
            <a:r>
              <a:rPr lang="zh-CN" altLang="en-US" sz="865" dirty="0">
                <a:solidFill>
                  <a:prstClr val="black">
                    <a:lumMod val="65000"/>
                    <a:lumOff val="35000"/>
                  </a:prst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a:t>
            </a:r>
          </a:p>
        </p:txBody>
      </p:sp>
      <p:sp>
        <p:nvSpPr>
          <p:cNvPr id="15" name="矩形 14"/>
          <p:cNvSpPr>
            <a:spLocks noChangeArrowheads="1"/>
          </p:cNvSpPr>
          <p:nvPr/>
        </p:nvSpPr>
        <p:spPr bwMode="auto">
          <a:xfrm>
            <a:off x="3636987" y="3811300"/>
            <a:ext cx="3586889" cy="491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defTabSz="791282">
              <a:lnSpc>
                <a:spcPct val="150000"/>
              </a:lnSpc>
            </a:pPr>
            <a:r>
              <a:rPr lang="zh-CN" altLang="en-US" sz="865" dirty="0">
                <a:solidFill>
                  <a:prstClr val="black">
                    <a:lumMod val="65000"/>
                    <a:lumOff val="35000"/>
                  </a:prst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a:t>
            </a:r>
          </a:p>
        </p:txBody>
      </p:sp>
      <p:sp>
        <p:nvSpPr>
          <p:cNvPr id="16" name="椭圆 15"/>
          <p:cNvSpPr/>
          <p:nvPr/>
        </p:nvSpPr>
        <p:spPr>
          <a:xfrm>
            <a:off x="3191367" y="1400210"/>
            <a:ext cx="218071" cy="218071"/>
          </a:xfrm>
          <a:prstGeom prst="ellipse">
            <a:avLst/>
          </a:prstGeom>
          <a:solidFill>
            <a:schemeClr val="bg1"/>
          </a:solidFill>
          <a:ln w="25400" cap="flat" cmpd="sng" algn="ctr">
            <a:noFill/>
            <a:prstDash val="solid"/>
          </a:ln>
          <a:effectLst/>
        </p:spPr>
        <p:txBody>
          <a:bodyPr rtlCol="0" anchor="ctr"/>
          <a:lstStyle/>
          <a:p>
            <a:pPr algn="ctr" defTabSz="791282">
              <a:defRPr/>
            </a:pPr>
            <a:r>
              <a:rPr lang="en-US" altLang="zh-CN" sz="2077" kern="0" dirty="0">
                <a:solidFill>
                  <a:srgbClr val="7AC5C0"/>
                </a:solidFill>
                <a:latin typeface="Calibri"/>
                <a:ea typeface="宋体" panose="02010600030101010101" pitchFamily="2" charset="-122"/>
              </a:rPr>
              <a:t>1</a:t>
            </a:r>
            <a:endParaRPr lang="zh-CN" altLang="en-US" sz="2077" kern="0" dirty="0">
              <a:solidFill>
                <a:srgbClr val="7AC5C0"/>
              </a:solidFill>
              <a:latin typeface="Calibri"/>
              <a:ea typeface="宋体" panose="02010600030101010101" pitchFamily="2" charset="-122"/>
            </a:endParaRPr>
          </a:p>
        </p:txBody>
      </p:sp>
      <p:sp>
        <p:nvSpPr>
          <p:cNvPr id="17" name="椭圆 16"/>
          <p:cNvSpPr/>
          <p:nvPr/>
        </p:nvSpPr>
        <p:spPr>
          <a:xfrm>
            <a:off x="3343855" y="1969989"/>
            <a:ext cx="218071" cy="218071"/>
          </a:xfrm>
          <a:prstGeom prst="ellipse">
            <a:avLst/>
          </a:prstGeom>
          <a:solidFill>
            <a:schemeClr val="bg1"/>
          </a:solidFill>
          <a:ln w="25400" cap="flat" cmpd="sng" algn="ctr">
            <a:noFill/>
            <a:prstDash val="solid"/>
          </a:ln>
          <a:effectLst/>
        </p:spPr>
        <p:txBody>
          <a:bodyPr rtlCol="0" anchor="ctr"/>
          <a:lstStyle/>
          <a:p>
            <a:pPr algn="ctr" defTabSz="791282">
              <a:defRPr/>
            </a:pPr>
            <a:r>
              <a:rPr lang="en-US" altLang="zh-CN" sz="2077" kern="0" dirty="0">
                <a:solidFill>
                  <a:srgbClr val="7AC5C0"/>
                </a:solidFill>
                <a:latin typeface="Calibri"/>
                <a:ea typeface="宋体" panose="02010600030101010101" pitchFamily="2" charset="-122"/>
              </a:rPr>
              <a:t>2</a:t>
            </a:r>
            <a:endParaRPr lang="zh-CN" altLang="en-US" sz="2077" kern="0" dirty="0">
              <a:solidFill>
                <a:srgbClr val="7AC5C0"/>
              </a:solidFill>
              <a:latin typeface="Calibri"/>
              <a:ea typeface="宋体" panose="02010600030101010101" pitchFamily="2" charset="-122"/>
            </a:endParaRPr>
          </a:p>
        </p:txBody>
      </p:sp>
      <p:sp>
        <p:nvSpPr>
          <p:cNvPr id="18" name="椭圆 17"/>
          <p:cNvSpPr/>
          <p:nvPr/>
        </p:nvSpPr>
        <p:spPr>
          <a:xfrm>
            <a:off x="3418913" y="2625273"/>
            <a:ext cx="218071" cy="218071"/>
          </a:xfrm>
          <a:prstGeom prst="ellipse">
            <a:avLst/>
          </a:prstGeom>
          <a:solidFill>
            <a:schemeClr val="bg1"/>
          </a:solidFill>
          <a:ln w="25400" cap="flat" cmpd="sng" algn="ctr">
            <a:noFill/>
            <a:prstDash val="solid"/>
          </a:ln>
          <a:effectLst/>
        </p:spPr>
        <p:txBody>
          <a:bodyPr rtlCol="0" anchor="ctr"/>
          <a:lstStyle/>
          <a:p>
            <a:pPr algn="ctr" defTabSz="791282">
              <a:defRPr/>
            </a:pPr>
            <a:r>
              <a:rPr lang="en-US" altLang="zh-CN" sz="2077" kern="0" dirty="0">
                <a:solidFill>
                  <a:srgbClr val="7AC5C0"/>
                </a:solidFill>
                <a:latin typeface="Calibri"/>
                <a:ea typeface="宋体" panose="02010600030101010101" pitchFamily="2" charset="-122"/>
              </a:rPr>
              <a:t>3</a:t>
            </a:r>
            <a:endParaRPr lang="zh-CN" altLang="en-US" sz="2077" kern="0" dirty="0">
              <a:solidFill>
                <a:srgbClr val="7AC5C0"/>
              </a:solidFill>
              <a:latin typeface="Calibri"/>
              <a:ea typeface="宋体" panose="02010600030101010101" pitchFamily="2" charset="-122"/>
            </a:endParaRPr>
          </a:p>
        </p:txBody>
      </p:sp>
      <p:sp>
        <p:nvSpPr>
          <p:cNvPr id="20" name="椭圆 19"/>
          <p:cNvSpPr/>
          <p:nvPr/>
        </p:nvSpPr>
        <p:spPr>
          <a:xfrm>
            <a:off x="3364736" y="3299106"/>
            <a:ext cx="218071" cy="218071"/>
          </a:xfrm>
          <a:prstGeom prst="ellipse">
            <a:avLst/>
          </a:prstGeom>
          <a:solidFill>
            <a:schemeClr val="bg1"/>
          </a:solidFill>
          <a:ln w="25400" cap="flat" cmpd="sng" algn="ctr">
            <a:noFill/>
            <a:prstDash val="solid"/>
          </a:ln>
          <a:effectLst/>
        </p:spPr>
        <p:txBody>
          <a:bodyPr rtlCol="0" anchor="ctr"/>
          <a:lstStyle/>
          <a:p>
            <a:pPr algn="ctr" defTabSz="791282">
              <a:defRPr/>
            </a:pPr>
            <a:r>
              <a:rPr lang="en-US" altLang="zh-CN" sz="2077" kern="0" dirty="0">
                <a:solidFill>
                  <a:srgbClr val="7AC5C0"/>
                </a:solidFill>
                <a:latin typeface="Calibri"/>
                <a:ea typeface="宋体" panose="02010600030101010101" pitchFamily="2" charset="-122"/>
              </a:rPr>
              <a:t>4</a:t>
            </a:r>
            <a:endParaRPr lang="zh-CN" altLang="en-US" sz="2077" kern="0" dirty="0">
              <a:solidFill>
                <a:srgbClr val="7AC5C0"/>
              </a:solidFill>
              <a:latin typeface="Calibri"/>
              <a:ea typeface="宋体" panose="02010600030101010101" pitchFamily="2" charset="-122"/>
            </a:endParaRPr>
          </a:p>
        </p:txBody>
      </p:sp>
      <p:sp>
        <p:nvSpPr>
          <p:cNvPr id="21" name="椭圆 20"/>
          <p:cNvSpPr/>
          <p:nvPr/>
        </p:nvSpPr>
        <p:spPr>
          <a:xfrm>
            <a:off x="3213897" y="3830362"/>
            <a:ext cx="218071" cy="218071"/>
          </a:xfrm>
          <a:prstGeom prst="ellipse">
            <a:avLst/>
          </a:prstGeom>
          <a:solidFill>
            <a:schemeClr val="bg1"/>
          </a:solidFill>
          <a:ln w="25400" cap="flat" cmpd="sng" algn="ctr">
            <a:noFill/>
            <a:prstDash val="solid"/>
          </a:ln>
          <a:effectLst/>
        </p:spPr>
        <p:txBody>
          <a:bodyPr rtlCol="0" anchor="ctr"/>
          <a:lstStyle/>
          <a:p>
            <a:pPr algn="ctr" defTabSz="791282">
              <a:defRPr/>
            </a:pPr>
            <a:r>
              <a:rPr lang="en-US" altLang="zh-CN" sz="2077" kern="0" dirty="0">
                <a:solidFill>
                  <a:srgbClr val="7AC5C0"/>
                </a:solidFill>
                <a:latin typeface="Calibri"/>
                <a:ea typeface="宋体" panose="02010600030101010101" pitchFamily="2" charset="-122"/>
              </a:rPr>
              <a:t>5</a:t>
            </a:r>
            <a:endParaRPr lang="zh-CN" altLang="en-US" sz="2077" kern="0" dirty="0">
              <a:solidFill>
                <a:srgbClr val="7AC5C0"/>
              </a:solidFill>
              <a:latin typeface="Calibri"/>
              <a:ea typeface="宋体" panose="02010600030101010101" pitchFamily="2" charset="-122"/>
            </a:endParaRPr>
          </a:p>
        </p:txBody>
      </p:sp>
    </p:spTree>
    <p:extLst>
      <p:ext uri="{BB962C8B-B14F-4D97-AF65-F5344CB8AC3E}">
        <p14:creationId xmlns:p14="http://schemas.microsoft.com/office/powerpoint/2010/main" val="88031461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2" presetClass="entr" presetSubtype="8"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par>
                                <p:cTn id="15" presetID="22" presetClass="entr" presetSubtype="8" fill="hold" grpId="0" nodeType="withEffect">
                                  <p:stCondLst>
                                    <p:cond delay="25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par>
                                <p:cTn id="18" presetID="22" presetClass="entr" presetSubtype="8" fill="hold" grpId="0" nodeType="withEffect">
                                  <p:stCondLst>
                                    <p:cond delay="50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par>
                                <p:cTn id="21" presetID="22" presetClass="entr" presetSubtype="8" fill="hold" grpId="0" nodeType="withEffect">
                                  <p:stCondLst>
                                    <p:cond delay="75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par>
                                <p:cTn id="24" presetID="22" presetClass="entr" presetSubtype="8" fill="hold" grpId="0" nodeType="withEffect">
                                  <p:stCondLst>
                                    <p:cond delay="100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75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100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grpId="0" nodeType="withEffect">
                                  <p:stCondLst>
                                    <p:cond delay="125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2530"/>
                            </p:stCondLst>
                            <p:childTnLst>
                              <p:par>
                                <p:cTn id="43" presetID="10" presetClass="entr" presetSubtype="0"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 grpId="0" animBg="1"/>
      <p:bldP spid="7" grpId="0" animBg="1"/>
      <p:bldP spid="8" grpId="0" animBg="1"/>
      <p:bldP spid="9" grpId="0" animBg="1"/>
      <p:bldP spid="10" grpId="0" animBg="1"/>
      <p:bldP spid="11" grpId="0"/>
      <p:bldP spid="12" grpId="0"/>
      <p:bldP spid="13" grpId="0"/>
      <p:bldP spid="14" grpId="0"/>
      <p:bldP spid="15" grpId="0"/>
      <p:bldP spid="16" grpId="0" animBg="1"/>
      <p:bldP spid="17" grpId="0" animBg="1"/>
      <p:bldP spid="18" grpId="0" animBg="1"/>
      <p:bldP spid="20" grpId="0" animBg="1"/>
      <p:bldP spid="2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教学反思</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grpSp>
        <p:nvGrpSpPr>
          <p:cNvPr id="5" name="组合 20"/>
          <p:cNvGrpSpPr/>
          <p:nvPr/>
        </p:nvGrpSpPr>
        <p:grpSpPr>
          <a:xfrm>
            <a:off x="3721580" y="3401785"/>
            <a:ext cx="1768208" cy="1105637"/>
            <a:chOff x="2823691" y="3005532"/>
            <a:chExt cx="3116263" cy="1948051"/>
          </a:xfrm>
          <a:solidFill>
            <a:srgbClr val="E04827"/>
          </a:solidFill>
          <a:effectLst/>
        </p:grpSpPr>
        <p:sp>
          <p:nvSpPr>
            <p:cNvPr id="6" name="Freeform 11"/>
            <p:cNvSpPr>
              <a:spLocks/>
            </p:cNvSpPr>
            <p:nvPr/>
          </p:nvSpPr>
          <p:spPr bwMode="auto">
            <a:xfrm>
              <a:off x="2823691" y="3005532"/>
              <a:ext cx="3116263" cy="1948051"/>
            </a:xfrm>
            <a:custGeom>
              <a:avLst/>
              <a:gdLst>
                <a:gd name="T0" fmla="*/ 637 w 1862"/>
                <a:gd name="T1" fmla="*/ 318 h 1164"/>
                <a:gd name="T2" fmla="*/ 635 w 1862"/>
                <a:gd name="T3" fmla="*/ 326 h 1164"/>
                <a:gd name="T4" fmla="*/ 630 w 1862"/>
                <a:gd name="T5" fmla="*/ 335 h 1164"/>
                <a:gd name="T6" fmla="*/ 622 w 1862"/>
                <a:gd name="T7" fmla="*/ 342 h 1164"/>
                <a:gd name="T8" fmla="*/ 612 w 1862"/>
                <a:gd name="T9" fmla="*/ 349 h 1164"/>
                <a:gd name="T10" fmla="*/ 582 w 1862"/>
                <a:gd name="T11" fmla="*/ 363 h 1164"/>
                <a:gd name="T12" fmla="*/ 543 w 1862"/>
                <a:gd name="T13" fmla="*/ 374 h 1164"/>
                <a:gd name="T14" fmla="*/ 497 w 1862"/>
                <a:gd name="T15" fmla="*/ 385 h 1164"/>
                <a:gd name="T16" fmla="*/ 443 w 1862"/>
                <a:gd name="T17" fmla="*/ 391 h 1164"/>
                <a:gd name="T18" fmla="*/ 382 w 1862"/>
                <a:gd name="T19" fmla="*/ 396 h 1164"/>
                <a:gd name="T20" fmla="*/ 318 w 1862"/>
                <a:gd name="T21" fmla="*/ 398 h 1164"/>
                <a:gd name="T22" fmla="*/ 286 w 1862"/>
                <a:gd name="T23" fmla="*/ 398 h 1164"/>
                <a:gd name="T24" fmla="*/ 223 w 1862"/>
                <a:gd name="T25" fmla="*/ 394 h 1164"/>
                <a:gd name="T26" fmla="*/ 167 w 1862"/>
                <a:gd name="T27" fmla="*/ 388 h 1164"/>
                <a:gd name="T28" fmla="*/ 116 w 1862"/>
                <a:gd name="T29" fmla="*/ 380 h 1164"/>
                <a:gd name="T30" fmla="*/ 73 w 1862"/>
                <a:gd name="T31" fmla="*/ 369 h 1164"/>
                <a:gd name="T32" fmla="*/ 39 w 1862"/>
                <a:gd name="T33" fmla="*/ 357 h 1164"/>
                <a:gd name="T34" fmla="*/ 19 w 1862"/>
                <a:gd name="T35" fmla="*/ 346 h 1164"/>
                <a:gd name="T36" fmla="*/ 11 w 1862"/>
                <a:gd name="T37" fmla="*/ 338 h 1164"/>
                <a:gd name="T38" fmla="*/ 4 w 1862"/>
                <a:gd name="T39" fmla="*/ 331 h 1164"/>
                <a:gd name="T40" fmla="*/ 1 w 1862"/>
                <a:gd name="T41" fmla="*/ 322 h 1164"/>
                <a:gd name="T42" fmla="*/ 0 w 1862"/>
                <a:gd name="T43" fmla="*/ 318 h 1164"/>
                <a:gd name="T44" fmla="*/ 1 w 1862"/>
                <a:gd name="T45" fmla="*/ 286 h 1164"/>
                <a:gd name="T46" fmla="*/ 6 w 1862"/>
                <a:gd name="T47" fmla="*/ 254 h 1164"/>
                <a:gd name="T48" fmla="*/ 15 w 1862"/>
                <a:gd name="T49" fmla="*/ 224 h 1164"/>
                <a:gd name="T50" fmla="*/ 25 w 1862"/>
                <a:gd name="T51" fmla="*/ 194 h 1164"/>
                <a:gd name="T52" fmla="*/ 39 w 1862"/>
                <a:gd name="T53" fmla="*/ 166 h 1164"/>
                <a:gd name="T54" fmla="*/ 54 w 1862"/>
                <a:gd name="T55" fmla="*/ 140 h 1164"/>
                <a:gd name="T56" fmla="*/ 73 w 1862"/>
                <a:gd name="T57" fmla="*/ 116 h 1164"/>
                <a:gd name="T58" fmla="*/ 93 w 1862"/>
                <a:gd name="T59" fmla="*/ 93 h 1164"/>
                <a:gd name="T60" fmla="*/ 116 w 1862"/>
                <a:gd name="T61" fmla="*/ 73 h 1164"/>
                <a:gd name="T62" fmla="*/ 140 w 1862"/>
                <a:gd name="T63" fmla="*/ 54 h 1164"/>
                <a:gd name="T64" fmla="*/ 167 w 1862"/>
                <a:gd name="T65" fmla="*/ 39 h 1164"/>
                <a:gd name="T66" fmla="*/ 194 w 1862"/>
                <a:gd name="T67" fmla="*/ 25 h 1164"/>
                <a:gd name="T68" fmla="*/ 223 w 1862"/>
                <a:gd name="T69" fmla="*/ 15 h 1164"/>
                <a:gd name="T70" fmla="*/ 254 w 1862"/>
                <a:gd name="T71" fmla="*/ 6 h 1164"/>
                <a:gd name="T72" fmla="*/ 286 w 1862"/>
                <a:gd name="T73" fmla="*/ 1 h 1164"/>
                <a:gd name="T74" fmla="*/ 318 w 1862"/>
                <a:gd name="T75" fmla="*/ 0 h 1164"/>
                <a:gd name="T76" fmla="*/ 335 w 1862"/>
                <a:gd name="T77" fmla="*/ 0 h 1164"/>
                <a:gd name="T78" fmla="*/ 367 w 1862"/>
                <a:gd name="T79" fmla="*/ 4 h 1164"/>
                <a:gd name="T80" fmla="*/ 398 w 1862"/>
                <a:gd name="T81" fmla="*/ 9 h 1164"/>
                <a:gd name="T82" fmla="*/ 428 w 1862"/>
                <a:gd name="T83" fmla="*/ 19 h 1164"/>
                <a:gd name="T84" fmla="*/ 456 w 1862"/>
                <a:gd name="T85" fmla="*/ 32 h 1164"/>
                <a:gd name="T86" fmla="*/ 484 w 1862"/>
                <a:gd name="T87" fmla="*/ 46 h 1164"/>
                <a:gd name="T88" fmla="*/ 509 w 1862"/>
                <a:gd name="T89" fmla="*/ 63 h 1164"/>
                <a:gd name="T90" fmla="*/ 532 w 1862"/>
                <a:gd name="T91" fmla="*/ 83 h 1164"/>
                <a:gd name="T92" fmla="*/ 554 w 1862"/>
                <a:gd name="T93" fmla="*/ 104 h 1164"/>
                <a:gd name="T94" fmla="*/ 573 w 1862"/>
                <a:gd name="T95" fmla="*/ 128 h 1164"/>
                <a:gd name="T96" fmla="*/ 590 w 1862"/>
                <a:gd name="T97" fmla="*/ 153 h 1164"/>
                <a:gd name="T98" fmla="*/ 605 w 1862"/>
                <a:gd name="T99" fmla="*/ 180 h 1164"/>
                <a:gd name="T100" fmla="*/ 618 w 1862"/>
                <a:gd name="T101" fmla="*/ 209 h 1164"/>
                <a:gd name="T102" fmla="*/ 626 w 1862"/>
                <a:gd name="T103" fmla="*/ 239 h 1164"/>
                <a:gd name="T104" fmla="*/ 633 w 1862"/>
                <a:gd name="T105" fmla="*/ 270 h 1164"/>
                <a:gd name="T106" fmla="*/ 636 w 1862"/>
                <a:gd name="T107" fmla="*/ 302 h 1164"/>
                <a:gd name="T108" fmla="*/ 637 w 1862"/>
                <a:gd name="T109" fmla="*/ 318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solidFill>
              <a:schemeClr val="bg1"/>
            </a:solidFill>
            <a:ln>
              <a:noFill/>
            </a:ln>
            <a:effectLst>
              <a:outerShdw blurRad="57785" dist="33020" dir="3180000" algn="ctr">
                <a:srgbClr val="000000">
                  <a:alpha val="3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2077" kern="0" dirty="0">
                <a:solidFill>
                  <a:schemeClr val="bg1"/>
                </a:solidFill>
                <a:latin typeface="微软雅黑" pitchFamily="34" charset="-122"/>
                <a:ea typeface="微软雅黑" pitchFamily="34" charset="-122"/>
              </a:endParaRPr>
            </a:p>
          </p:txBody>
        </p:sp>
        <p:sp>
          <p:nvSpPr>
            <p:cNvPr id="7" name="Text Box 13"/>
            <p:cNvSpPr txBox="1">
              <a:spLocks noChangeArrowheads="1"/>
            </p:cNvSpPr>
            <p:nvPr/>
          </p:nvSpPr>
          <p:spPr bwMode="auto">
            <a:xfrm>
              <a:off x="3142429" y="3872712"/>
              <a:ext cx="2552351" cy="669603"/>
            </a:xfrm>
            <a:prstGeom prst="rect">
              <a:avLst/>
            </a:prstGeom>
            <a:noFill/>
            <a:ln>
              <a:noFill/>
            </a:ln>
            <a:effectLst>
              <a:outerShdw blurRad="57785" dist="33020" dir="3180000" algn="ctr">
                <a:srgbClr val="000000">
                  <a:alpha val="3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lvl="0" algn="ctr" eaLnBrk="1" latinLnBrk="1" hangingPunct="1">
                <a:lnSpc>
                  <a:spcPct val="120000"/>
                </a:lnSpc>
                <a:defRPr/>
              </a:pPr>
              <a:r>
                <a:rPr kumimoji="1" lang="zh-CN" altLang="en-US" sz="1558" kern="0" dirty="0">
                  <a:solidFill>
                    <a:srgbClr val="7AC5C0"/>
                  </a:solidFill>
                  <a:latin typeface="微软雅黑" pitchFamily="34" charset="-122"/>
                </a:rPr>
                <a:t>添加标题文字</a:t>
              </a:r>
            </a:p>
          </p:txBody>
        </p:sp>
      </p:grpSp>
      <p:grpSp>
        <p:nvGrpSpPr>
          <p:cNvPr id="8" name="组合 7"/>
          <p:cNvGrpSpPr/>
          <p:nvPr/>
        </p:nvGrpSpPr>
        <p:grpSpPr>
          <a:xfrm>
            <a:off x="5481592" y="3074224"/>
            <a:ext cx="1130589" cy="887316"/>
            <a:chOff x="7811526" y="4182183"/>
            <a:chExt cx="1742445" cy="1367161"/>
          </a:xfrm>
          <a:solidFill>
            <a:schemeClr val="accent4"/>
          </a:solidFill>
          <a:effectLst/>
        </p:grpSpPr>
        <p:sp>
          <p:nvSpPr>
            <p:cNvPr id="9" name="AutoShape 15"/>
            <p:cNvSpPr>
              <a:spLocks noChangeArrowheads="1"/>
            </p:cNvSpPr>
            <p:nvPr/>
          </p:nvSpPr>
          <p:spPr bwMode="auto">
            <a:xfrm rot="3600000">
              <a:off x="7776473" y="5116937"/>
              <a:ext cx="399816" cy="329709"/>
            </a:xfrm>
            <a:prstGeom prst="upArrow">
              <a:avLst>
                <a:gd name="adj1" fmla="val 52833"/>
                <a:gd name="adj2" fmla="val 45940"/>
              </a:avLst>
            </a:prstGeom>
            <a:solidFill>
              <a:schemeClr val="bg1"/>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385" b="1" kern="0">
                <a:solidFill>
                  <a:schemeClr val="bg1"/>
                </a:solidFill>
                <a:latin typeface="微软雅黑" pitchFamily="34" charset="-122"/>
                <a:ea typeface="微软雅黑" pitchFamily="34" charset="-122"/>
              </a:endParaRPr>
            </a:p>
          </p:txBody>
        </p:sp>
        <p:sp>
          <p:nvSpPr>
            <p:cNvPr id="10" name="Oval 7"/>
            <p:cNvSpPr>
              <a:spLocks noChangeArrowheads="1"/>
            </p:cNvSpPr>
            <p:nvPr/>
          </p:nvSpPr>
          <p:spPr bwMode="gray">
            <a:xfrm>
              <a:off x="8146806" y="4182183"/>
              <a:ext cx="1407165" cy="1367161"/>
            </a:xfrm>
            <a:prstGeom prst="ellipse">
              <a:avLst/>
            </a:prstGeom>
            <a:solidFill>
              <a:schemeClr val="bg1"/>
            </a:solidFill>
            <a:ln w="9525" cap="rnd">
              <a:noFill/>
              <a:prstDash val="solid"/>
              <a:round/>
              <a:headEnd/>
              <a:tailEnd/>
            </a:ln>
            <a:effectLst>
              <a:outerShdw blurRad="57785" dist="33020" dir="3180000" algn="ctr">
                <a:srgbClr val="000000">
                  <a:alpha val="30000"/>
                </a:srgbClr>
              </a:outerShdw>
            </a:effectLst>
            <a:extLst/>
          </p:spPr>
          <p:txBody>
            <a:bodyPr wrap="none" anchor="ctr"/>
            <a:lstStyle/>
            <a:p>
              <a:pPr>
                <a:defRPr/>
              </a:pPr>
              <a:endParaRPr lang="zh-CN" altLang="en-US" sz="1385" kern="0">
                <a:solidFill>
                  <a:schemeClr val="bg1"/>
                </a:solidFill>
                <a:latin typeface="微软雅黑" pitchFamily="34" charset="-122"/>
                <a:ea typeface="微软雅黑" pitchFamily="34" charset="-122"/>
              </a:endParaRPr>
            </a:p>
          </p:txBody>
        </p:sp>
        <p:sp>
          <p:nvSpPr>
            <p:cNvPr id="11" name="TextBox 8"/>
            <p:cNvSpPr txBox="1"/>
            <p:nvPr/>
          </p:nvSpPr>
          <p:spPr>
            <a:xfrm>
              <a:off x="8295596" y="4687591"/>
              <a:ext cx="1127965" cy="356346"/>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385" dirty="0">
                  <a:solidFill>
                    <a:srgbClr val="7AC5C0"/>
                  </a:solidFill>
                </a:rPr>
                <a:t>文字内容</a:t>
              </a:r>
            </a:p>
          </p:txBody>
        </p:sp>
      </p:grpSp>
      <p:grpSp>
        <p:nvGrpSpPr>
          <p:cNvPr id="12" name="组合 11"/>
          <p:cNvGrpSpPr/>
          <p:nvPr/>
        </p:nvGrpSpPr>
        <p:grpSpPr>
          <a:xfrm>
            <a:off x="5033511" y="2322362"/>
            <a:ext cx="951939" cy="1131292"/>
            <a:chOff x="7120950" y="3023731"/>
            <a:chExt cx="1467112" cy="1743074"/>
          </a:xfrm>
          <a:solidFill>
            <a:schemeClr val="accent2"/>
          </a:solidFill>
          <a:effectLst/>
        </p:grpSpPr>
        <p:sp>
          <p:nvSpPr>
            <p:cNvPr id="13" name="AutoShape 15"/>
            <p:cNvSpPr>
              <a:spLocks noChangeArrowheads="1"/>
            </p:cNvSpPr>
            <p:nvPr/>
          </p:nvSpPr>
          <p:spPr bwMode="auto">
            <a:xfrm rot="1800000">
              <a:off x="7120950" y="4437096"/>
              <a:ext cx="399816" cy="329709"/>
            </a:xfrm>
            <a:prstGeom prst="upArrow">
              <a:avLst>
                <a:gd name="adj1" fmla="val 52833"/>
                <a:gd name="adj2" fmla="val 45940"/>
              </a:avLst>
            </a:prstGeom>
            <a:solidFill>
              <a:schemeClr val="bg1"/>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385" b="1" kern="0">
                <a:solidFill>
                  <a:schemeClr val="bg1"/>
                </a:solidFill>
                <a:latin typeface="微软雅黑" pitchFamily="34" charset="-122"/>
                <a:ea typeface="微软雅黑" pitchFamily="34" charset="-122"/>
              </a:endParaRPr>
            </a:p>
          </p:txBody>
        </p:sp>
        <p:sp>
          <p:nvSpPr>
            <p:cNvPr id="14" name="Oval 7"/>
            <p:cNvSpPr>
              <a:spLocks noChangeArrowheads="1"/>
            </p:cNvSpPr>
            <p:nvPr/>
          </p:nvSpPr>
          <p:spPr bwMode="gray">
            <a:xfrm>
              <a:off x="7180897" y="3023731"/>
              <a:ext cx="1407165" cy="1367161"/>
            </a:xfrm>
            <a:prstGeom prst="ellipse">
              <a:avLst/>
            </a:prstGeom>
            <a:solidFill>
              <a:schemeClr val="bg1"/>
            </a:solidFill>
            <a:ln w="9525" cap="rnd">
              <a:noFill/>
              <a:prstDash val="solid"/>
              <a:round/>
              <a:headEnd/>
              <a:tailEnd/>
            </a:ln>
            <a:effectLst>
              <a:outerShdw blurRad="57785" dist="33020" dir="3180000" algn="ctr">
                <a:srgbClr val="000000">
                  <a:alpha val="30000"/>
                </a:srgbClr>
              </a:outerShdw>
            </a:effectLst>
            <a:extLst/>
          </p:spPr>
          <p:txBody>
            <a:bodyPr wrap="none" anchor="ctr"/>
            <a:lstStyle/>
            <a:p>
              <a:pPr>
                <a:defRPr/>
              </a:pPr>
              <a:endParaRPr lang="zh-CN" altLang="en-US" sz="1385" kern="0">
                <a:solidFill>
                  <a:schemeClr val="bg1"/>
                </a:solidFill>
                <a:latin typeface="微软雅黑" pitchFamily="34" charset="-122"/>
                <a:ea typeface="微软雅黑" pitchFamily="34" charset="-122"/>
              </a:endParaRPr>
            </a:p>
          </p:txBody>
        </p:sp>
        <p:sp>
          <p:nvSpPr>
            <p:cNvPr id="15" name="TextBox 12"/>
            <p:cNvSpPr txBox="1"/>
            <p:nvPr/>
          </p:nvSpPr>
          <p:spPr>
            <a:xfrm>
              <a:off x="7329687" y="3529139"/>
              <a:ext cx="1127965" cy="356346"/>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385" dirty="0">
                  <a:solidFill>
                    <a:srgbClr val="7AC5C0"/>
                  </a:solidFill>
                </a:rPr>
                <a:t>文字内容</a:t>
              </a:r>
            </a:p>
          </p:txBody>
        </p:sp>
      </p:grpSp>
      <p:grpSp>
        <p:nvGrpSpPr>
          <p:cNvPr id="16" name="组合 15"/>
          <p:cNvGrpSpPr/>
          <p:nvPr/>
        </p:nvGrpSpPr>
        <p:grpSpPr>
          <a:xfrm>
            <a:off x="4137068" y="2016371"/>
            <a:ext cx="913042" cy="1211384"/>
            <a:chOff x="5739366" y="2552263"/>
            <a:chExt cx="1407165" cy="1866478"/>
          </a:xfrm>
          <a:solidFill>
            <a:schemeClr val="accent1"/>
          </a:solidFill>
          <a:effectLst/>
        </p:grpSpPr>
        <p:sp>
          <p:nvSpPr>
            <p:cNvPr id="17" name="AutoShape 15"/>
            <p:cNvSpPr>
              <a:spLocks noChangeArrowheads="1"/>
            </p:cNvSpPr>
            <p:nvPr/>
          </p:nvSpPr>
          <p:spPr bwMode="auto">
            <a:xfrm>
              <a:off x="6278094" y="4089032"/>
              <a:ext cx="399816" cy="329709"/>
            </a:xfrm>
            <a:prstGeom prst="upArrow">
              <a:avLst>
                <a:gd name="adj1" fmla="val 52833"/>
                <a:gd name="adj2" fmla="val 45940"/>
              </a:avLst>
            </a:prstGeom>
            <a:solidFill>
              <a:schemeClr val="bg1"/>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385" b="1" kern="0">
                <a:solidFill>
                  <a:schemeClr val="bg1"/>
                </a:solidFill>
                <a:latin typeface="微软雅黑" pitchFamily="34" charset="-122"/>
                <a:ea typeface="微软雅黑" pitchFamily="34" charset="-122"/>
              </a:endParaRPr>
            </a:p>
          </p:txBody>
        </p:sp>
        <p:sp>
          <p:nvSpPr>
            <p:cNvPr id="18" name="Oval 7"/>
            <p:cNvSpPr>
              <a:spLocks noChangeArrowheads="1"/>
            </p:cNvSpPr>
            <p:nvPr/>
          </p:nvSpPr>
          <p:spPr bwMode="gray">
            <a:xfrm>
              <a:off x="5739366" y="2552263"/>
              <a:ext cx="1407165" cy="1367161"/>
            </a:xfrm>
            <a:prstGeom prst="ellipse">
              <a:avLst/>
            </a:prstGeom>
            <a:solidFill>
              <a:schemeClr val="bg1"/>
            </a:solidFill>
            <a:ln w="9525" cap="rnd">
              <a:noFill/>
              <a:prstDash val="solid"/>
              <a:round/>
              <a:headEnd/>
              <a:tailEnd/>
            </a:ln>
            <a:effectLst>
              <a:outerShdw blurRad="57785" dist="33020" dir="3180000" algn="ctr">
                <a:srgbClr val="000000">
                  <a:alpha val="30000"/>
                </a:srgbClr>
              </a:outerShdw>
            </a:effectLst>
            <a:extLst/>
          </p:spPr>
          <p:txBody>
            <a:bodyPr wrap="none" anchor="ctr"/>
            <a:lstStyle/>
            <a:p>
              <a:pPr>
                <a:defRPr/>
              </a:pPr>
              <a:endParaRPr lang="zh-CN" altLang="en-US" sz="1385" kern="0">
                <a:solidFill>
                  <a:schemeClr val="bg1"/>
                </a:solidFill>
                <a:latin typeface="微软雅黑" pitchFamily="34" charset="-122"/>
                <a:ea typeface="微软雅黑" pitchFamily="34" charset="-122"/>
              </a:endParaRPr>
            </a:p>
          </p:txBody>
        </p:sp>
        <p:sp>
          <p:nvSpPr>
            <p:cNvPr id="20" name="TextBox 16"/>
            <p:cNvSpPr txBox="1"/>
            <p:nvPr/>
          </p:nvSpPr>
          <p:spPr>
            <a:xfrm>
              <a:off x="5888156" y="3057671"/>
              <a:ext cx="1127965" cy="356346"/>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385" dirty="0">
                  <a:solidFill>
                    <a:srgbClr val="7AC5C0"/>
                  </a:solidFill>
                </a:rPr>
                <a:t>文字内容</a:t>
              </a:r>
            </a:p>
          </p:txBody>
        </p:sp>
      </p:grpSp>
      <p:grpSp>
        <p:nvGrpSpPr>
          <p:cNvPr id="21" name="组合 20"/>
          <p:cNvGrpSpPr/>
          <p:nvPr/>
        </p:nvGrpSpPr>
        <p:grpSpPr>
          <a:xfrm>
            <a:off x="3201729" y="2322362"/>
            <a:ext cx="951939" cy="1131292"/>
            <a:chOff x="4297836" y="3023731"/>
            <a:chExt cx="1467112" cy="1743074"/>
          </a:xfrm>
          <a:solidFill>
            <a:srgbClr val="99CC00"/>
          </a:solidFill>
          <a:effectLst/>
        </p:grpSpPr>
        <p:sp>
          <p:nvSpPr>
            <p:cNvPr id="22" name="AutoShape 15"/>
            <p:cNvSpPr>
              <a:spLocks noChangeArrowheads="1"/>
            </p:cNvSpPr>
            <p:nvPr/>
          </p:nvSpPr>
          <p:spPr bwMode="auto">
            <a:xfrm rot="19800000">
              <a:off x="5365132" y="4437096"/>
              <a:ext cx="399816" cy="329709"/>
            </a:xfrm>
            <a:prstGeom prst="upArrow">
              <a:avLst>
                <a:gd name="adj1" fmla="val 52833"/>
                <a:gd name="adj2" fmla="val 45940"/>
              </a:avLst>
            </a:prstGeom>
            <a:solidFill>
              <a:schemeClr val="bg1"/>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385" b="1" kern="0">
                <a:solidFill>
                  <a:schemeClr val="bg1"/>
                </a:solidFill>
                <a:latin typeface="微软雅黑" pitchFamily="34" charset="-122"/>
                <a:ea typeface="微软雅黑" pitchFamily="34" charset="-122"/>
              </a:endParaRPr>
            </a:p>
          </p:txBody>
        </p:sp>
        <p:grpSp>
          <p:nvGrpSpPr>
            <p:cNvPr id="23" name="组合 22"/>
            <p:cNvGrpSpPr/>
            <p:nvPr/>
          </p:nvGrpSpPr>
          <p:grpSpPr>
            <a:xfrm>
              <a:off x="4297836" y="3023731"/>
              <a:ext cx="1407165" cy="1367161"/>
              <a:chOff x="4297836" y="3023731"/>
              <a:chExt cx="1407165" cy="1367161"/>
            </a:xfrm>
            <a:grpFill/>
          </p:grpSpPr>
          <p:sp>
            <p:nvSpPr>
              <p:cNvPr id="24" name="Oval 7"/>
              <p:cNvSpPr>
                <a:spLocks noChangeArrowheads="1"/>
              </p:cNvSpPr>
              <p:nvPr/>
            </p:nvSpPr>
            <p:spPr bwMode="gray">
              <a:xfrm>
                <a:off x="4297836" y="3023731"/>
                <a:ext cx="1407165" cy="1367161"/>
              </a:xfrm>
              <a:prstGeom prst="ellipse">
                <a:avLst/>
              </a:prstGeom>
              <a:solidFill>
                <a:schemeClr val="bg1"/>
              </a:solidFill>
              <a:ln w="9525" cap="rnd">
                <a:noFill/>
                <a:prstDash val="solid"/>
                <a:round/>
                <a:headEnd/>
                <a:tailEnd/>
              </a:ln>
              <a:effectLst>
                <a:outerShdw blurRad="57785" dist="33020" dir="3180000" algn="ctr">
                  <a:srgbClr val="000000">
                    <a:alpha val="30000"/>
                  </a:srgbClr>
                </a:outerShdw>
              </a:effectLst>
              <a:extLst/>
            </p:spPr>
            <p:txBody>
              <a:bodyPr wrap="none" anchor="ctr"/>
              <a:lstStyle/>
              <a:p>
                <a:pPr>
                  <a:defRPr/>
                </a:pPr>
                <a:endParaRPr lang="zh-CN" altLang="en-US" sz="1385" kern="0">
                  <a:solidFill>
                    <a:schemeClr val="bg1"/>
                  </a:solidFill>
                  <a:latin typeface="微软雅黑" pitchFamily="34" charset="-122"/>
                  <a:ea typeface="微软雅黑" pitchFamily="34" charset="-122"/>
                </a:endParaRPr>
              </a:p>
            </p:txBody>
          </p:sp>
          <p:sp>
            <p:nvSpPr>
              <p:cNvPr id="25" name="TextBox 21"/>
              <p:cNvSpPr txBox="1"/>
              <p:nvPr/>
            </p:nvSpPr>
            <p:spPr>
              <a:xfrm>
                <a:off x="4446626" y="3478536"/>
                <a:ext cx="1127965" cy="457549"/>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385" dirty="0">
                    <a:solidFill>
                      <a:srgbClr val="7AC5C0"/>
                    </a:solidFill>
                  </a:rPr>
                  <a:t>文字内容</a:t>
                </a:r>
              </a:p>
            </p:txBody>
          </p:sp>
        </p:grpSp>
      </p:grpSp>
      <p:grpSp>
        <p:nvGrpSpPr>
          <p:cNvPr id="26" name="组合 25"/>
          <p:cNvGrpSpPr/>
          <p:nvPr/>
        </p:nvGrpSpPr>
        <p:grpSpPr>
          <a:xfrm>
            <a:off x="2575319" y="3074224"/>
            <a:ext cx="1130266" cy="887316"/>
            <a:chOff x="3332423" y="4182183"/>
            <a:chExt cx="1741948" cy="1367161"/>
          </a:xfrm>
          <a:solidFill>
            <a:srgbClr val="FFC000"/>
          </a:solidFill>
          <a:effectLst/>
        </p:grpSpPr>
        <p:sp>
          <p:nvSpPr>
            <p:cNvPr id="27" name="AutoShape 15"/>
            <p:cNvSpPr>
              <a:spLocks noChangeArrowheads="1"/>
            </p:cNvSpPr>
            <p:nvPr/>
          </p:nvSpPr>
          <p:spPr bwMode="auto">
            <a:xfrm rot="18000000">
              <a:off x="4709609" y="5116937"/>
              <a:ext cx="399816" cy="329709"/>
            </a:xfrm>
            <a:prstGeom prst="upArrow">
              <a:avLst>
                <a:gd name="adj1" fmla="val 52833"/>
                <a:gd name="adj2" fmla="val 45940"/>
              </a:avLst>
            </a:prstGeom>
            <a:solidFill>
              <a:schemeClr val="bg1"/>
            </a:solidFill>
            <a:ln w="3175" cap="flat" cmpd="sng" algn="ctr">
              <a:noFill/>
              <a:prstDash val="solid"/>
            </a:ln>
            <a:effectLst>
              <a:outerShdw blurRad="57785" dist="33020" dir="3180000" algn="ctr">
                <a:srgbClr val="000000">
                  <a:alpha val="30000"/>
                </a:srgbClr>
              </a:outerShdw>
            </a:effectLst>
            <a:extLst/>
          </p:spPr>
          <p:txBody>
            <a:bodyPr anchor="ctr"/>
            <a:lstStyle/>
            <a:p>
              <a:pPr algn="ctr" fontAlgn="base">
                <a:lnSpc>
                  <a:spcPct val="120000"/>
                </a:lnSpc>
                <a:spcBef>
                  <a:spcPct val="0"/>
                </a:spcBef>
                <a:spcAft>
                  <a:spcPct val="0"/>
                </a:spcAft>
                <a:defRPr/>
              </a:pPr>
              <a:endParaRPr lang="zh-CN" altLang="en-US" sz="1385" b="1" kern="0">
                <a:solidFill>
                  <a:schemeClr val="bg1"/>
                </a:solidFill>
                <a:latin typeface="微软雅黑" pitchFamily="34" charset="-122"/>
                <a:ea typeface="微软雅黑" pitchFamily="34" charset="-122"/>
              </a:endParaRPr>
            </a:p>
          </p:txBody>
        </p:sp>
        <p:grpSp>
          <p:nvGrpSpPr>
            <p:cNvPr id="28" name="组合 27"/>
            <p:cNvGrpSpPr/>
            <p:nvPr/>
          </p:nvGrpSpPr>
          <p:grpSpPr>
            <a:xfrm>
              <a:off x="3332423" y="4182183"/>
              <a:ext cx="1407165" cy="1367161"/>
              <a:chOff x="3332423" y="4182183"/>
              <a:chExt cx="1407165" cy="1367161"/>
            </a:xfrm>
            <a:grpFill/>
          </p:grpSpPr>
          <p:sp>
            <p:nvSpPr>
              <p:cNvPr id="29" name="Oval 7"/>
              <p:cNvSpPr>
                <a:spLocks noChangeArrowheads="1"/>
              </p:cNvSpPr>
              <p:nvPr/>
            </p:nvSpPr>
            <p:spPr bwMode="gray">
              <a:xfrm>
                <a:off x="3332423" y="4182183"/>
                <a:ext cx="1407165" cy="1367161"/>
              </a:xfrm>
              <a:prstGeom prst="ellipse">
                <a:avLst/>
              </a:prstGeom>
              <a:solidFill>
                <a:schemeClr val="bg1"/>
              </a:solidFill>
              <a:ln w="9525" cap="rnd">
                <a:noFill/>
                <a:prstDash val="solid"/>
                <a:round/>
                <a:headEnd/>
                <a:tailEnd/>
              </a:ln>
              <a:effectLst>
                <a:outerShdw blurRad="57785" dist="33020" dir="3180000" algn="ctr">
                  <a:srgbClr val="000000">
                    <a:alpha val="30000"/>
                  </a:srgbClr>
                </a:outerShdw>
              </a:effectLst>
              <a:extLst/>
            </p:spPr>
            <p:txBody>
              <a:bodyPr wrap="none" anchor="ctr"/>
              <a:lstStyle/>
              <a:p>
                <a:pPr>
                  <a:defRPr/>
                </a:pPr>
                <a:endParaRPr lang="zh-CN" altLang="en-US" sz="1385" kern="0">
                  <a:solidFill>
                    <a:schemeClr val="bg1"/>
                  </a:solidFill>
                  <a:latin typeface="微软雅黑" pitchFamily="34" charset="-122"/>
                  <a:ea typeface="微软雅黑" pitchFamily="34" charset="-122"/>
                </a:endParaRPr>
              </a:p>
            </p:txBody>
          </p:sp>
          <p:sp>
            <p:nvSpPr>
              <p:cNvPr id="30" name="TextBox 26"/>
              <p:cNvSpPr txBox="1"/>
              <p:nvPr/>
            </p:nvSpPr>
            <p:spPr>
              <a:xfrm>
                <a:off x="3481213" y="4704275"/>
                <a:ext cx="1127965" cy="322976"/>
              </a:xfrm>
              <a:prstGeom prst="rect">
                <a:avLst/>
              </a:prstGeom>
              <a:noFill/>
              <a:ln w="9525" cap="rnd">
                <a:noFill/>
                <a:prstDash val="solid"/>
                <a:round/>
                <a:headEnd/>
                <a:tailEnd/>
              </a:ln>
              <a:effectLst>
                <a:outerShdw blurRad="57785" dist="33020" dir="3180000" algn="ctr">
                  <a:srgbClr val="000000">
                    <a:alpha val="30000"/>
                  </a:srgbClr>
                </a:outerShdw>
              </a:effectLst>
            </p:spPr>
            <p:txBody>
              <a:bodyPr wrap="none" anchor="ctr"/>
              <a:lstStyle>
                <a:defPPr>
                  <a:defRPr lang="zh-CN"/>
                </a:defPPr>
                <a:lvl1pPr>
                  <a:defRPr kern="0">
                    <a:solidFill>
                      <a:sysClr val="windowText" lastClr="000000"/>
                    </a:solidFill>
                    <a:latin typeface="微软雅黑" pitchFamily="34" charset="-122"/>
                    <a:ea typeface="微软雅黑" pitchFamily="34" charset="-122"/>
                  </a:defRPr>
                </a:lvl1pPr>
              </a:lstStyle>
              <a:p>
                <a:pPr lvl="0" algn="ctr">
                  <a:lnSpc>
                    <a:spcPct val="120000"/>
                  </a:lnSpc>
                  <a:defRPr/>
                </a:pPr>
                <a:r>
                  <a:rPr lang="zh-CN" altLang="en-US" sz="1385" dirty="0">
                    <a:solidFill>
                      <a:srgbClr val="7AC5C0"/>
                    </a:solidFill>
                  </a:rPr>
                  <a:t>文字内容</a:t>
                </a:r>
              </a:p>
            </p:txBody>
          </p:sp>
        </p:grpSp>
      </p:grpSp>
      <p:sp>
        <p:nvSpPr>
          <p:cNvPr id="31" name="Text Box 44"/>
          <p:cNvSpPr txBox="1">
            <a:spLocks noChangeArrowheads="1"/>
          </p:cNvSpPr>
          <p:nvPr/>
        </p:nvSpPr>
        <p:spPr bwMode="auto">
          <a:xfrm>
            <a:off x="1753356" y="1336661"/>
            <a:ext cx="5466535" cy="537606"/>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59331" tIns="29666" rIns="59331" bIns="29666">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r>
              <a:rPr lang="zh-CN" altLang="en-US" sz="1212" dirty="0">
                <a:solidFill>
                  <a:schemeClr val="bg1"/>
                </a:solidFill>
              </a:rPr>
              <a:t>单击此处添加文本内容单击此处添加文本内容单击此处添加文本内容单击此处添加文本内容单击此处添加文本内容</a:t>
            </a:r>
            <a:endParaRPr lang="en-US" altLang="zh-CN" sz="1212" dirty="0">
              <a:solidFill>
                <a:schemeClr val="bg1"/>
              </a:solidFill>
            </a:endParaRPr>
          </a:p>
        </p:txBody>
      </p:sp>
    </p:spTree>
    <p:extLst>
      <p:ext uri="{BB962C8B-B14F-4D97-AF65-F5344CB8AC3E}">
        <p14:creationId xmlns:p14="http://schemas.microsoft.com/office/powerpoint/2010/main" val="120365883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 presetClass="entr" presetSubtype="4"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par>
                          <p:cTn id="16" fill="hold">
                            <p:stCondLst>
                              <p:cond delay="1280"/>
                            </p:stCondLst>
                            <p:childTnLst>
                              <p:par>
                                <p:cTn id="17" presetID="10"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p:stCondLst>
                              <p:cond delay="1780"/>
                            </p:stCondLst>
                            <p:childTnLst>
                              <p:par>
                                <p:cTn id="21" presetID="10"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2280"/>
                            </p:stCondLst>
                            <p:childTnLst>
                              <p:par>
                                <p:cTn id="25" presetID="10" presetClass="entr" presetSubtype="0"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2780"/>
                            </p:stCondLst>
                            <p:childTnLst>
                              <p:par>
                                <p:cTn id="29" presetID="10" presetClass="entr" presetSubtype="0"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3280"/>
                            </p:stCondLst>
                            <p:childTnLst>
                              <p:par>
                                <p:cTn id="33" presetID="10"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par>
                          <p:cTn id="36" fill="hold">
                            <p:stCondLst>
                              <p:cond delay="378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31"/>
                                        </p:tgtEl>
                                        <p:attrNameLst>
                                          <p:attrName>style.visibility</p:attrName>
                                        </p:attrNameLst>
                                      </p:cBhvr>
                                      <p:to>
                                        <p:strVal val="visible"/>
                                      </p:to>
                                    </p:set>
                                    <p:anim calcmode="lin" valueType="num">
                                      <p:cBhvr>
                                        <p:cTn id="39"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31"/>
                                        </p:tgtEl>
                                        <p:attrNameLst>
                                          <p:attrName>ppt_y</p:attrName>
                                        </p:attrNameLst>
                                      </p:cBhvr>
                                      <p:tavLst>
                                        <p:tav tm="0">
                                          <p:val>
                                            <p:strVal val="#ppt_y"/>
                                          </p:val>
                                        </p:tav>
                                        <p:tav tm="100000">
                                          <p:val>
                                            <p:strVal val="#ppt_y"/>
                                          </p:val>
                                        </p:tav>
                                      </p:tavLst>
                                    </p:anim>
                                    <p:anim calcmode="lin" valueType="num">
                                      <p:cBhvr>
                                        <p:cTn id="41"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3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5" name="文本框 4"/>
          <p:cNvSpPr txBox="1"/>
          <p:nvPr/>
        </p:nvSpPr>
        <p:spPr>
          <a:xfrm>
            <a:off x="835461" y="1797239"/>
            <a:ext cx="7956113" cy="707886"/>
          </a:xfrm>
          <a:prstGeom prst="rect">
            <a:avLst/>
          </a:prstGeom>
          <a:noFill/>
        </p:spPr>
        <p:txBody>
          <a:bodyPr wrap="square" rtlCol="0">
            <a:spAutoFit/>
          </a:bodyPr>
          <a:lstStyle/>
          <a:p>
            <a:pPr algn="ctr"/>
            <a:r>
              <a:rPr lang="zh-CN" altLang="en-US" sz="4000" smtClean="0">
                <a:solidFill>
                  <a:prstClr val="white"/>
                </a:solidFill>
                <a:latin typeface="南宋书局体" panose="02000000000000000000" pitchFamily="2" charset="-122"/>
                <a:ea typeface="南宋书局体" panose="02000000000000000000" pitchFamily="2" charset="-122"/>
              </a:rPr>
              <a:t>说课完毕</a:t>
            </a:r>
            <a:r>
              <a:rPr lang="en-US" altLang="zh-CN" sz="4000" smtClean="0">
                <a:solidFill>
                  <a:prstClr val="white"/>
                </a:solidFill>
                <a:latin typeface="南宋书局体" panose="02000000000000000000" pitchFamily="2" charset="-122"/>
                <a:ea typeface="南宋书局体" panose="02000000000000000000" pitchFamily="2" charset="-122"/>
              </a:rPr>
              <a:t>,</a:t>
            </a:r>
            <a:r>
              <a:rPr lang="zh-CN" altLang="en-US" sz="4000" smtClean="0">
                <a:solidFill>
                  <a:prstClr val="white"/>
                </a:solidFill>
                <a:latin typeface="南宋书局体" panose="02000000000000000000" pitchFamily="2" charset="-122"/>
                <a:ea typeface="南宋书局体" panose="02000000000000000000" pitchFamily="2" charset="-122"/>
              </a:rPr>
              <a:t>感谢收看</a:t>
            </a:r>
            <a:r>
              <a:rPr lang="en-US" altLang="zh-CN" sz="4000" smtClean="0">
                <a:solidFill>
                  <a:prstClr val="white"/>
                </a:solidFill>
                <a:latin typeface="南宋书局体" panose="02000000000000000000" pitchFamily="2" charset="-122"/>
                <a:ea typeface="南宋书局体" panose="02000000000000000000" pitchFamily="2" charset="-122"/>
              </a:rPr>
              <a:t>!</a:t>
            </a:r>
            <a:endParaRPr lang="zh-CN" altLang="en-US" sz="4000">
              <a:solidFill>
                <a:prstClr val="white"/>
              </a:solidFill>
              <a:latin typeface="南宋书局体" panose="02000000000000000000" pitchFamily="2" charset="-122"/>
              <a:ea typeface="南宋书局体" panose="02000000000000000000" pitchFamily="2" charset="-122"/>
            </a:endParaRPr>
          </a:p>
        </p:txBody>
      </p:sp>
      <p:sp>
        <p:nvSpPr>
          <p:cNvPr id="7" name="文本框 6"/>
          <p:cNvSpPr txBox="1"/>
          <p:nvPr/>
        </p:nvSpPr>
        <p:spPr>
          <a:xfrm>
            <a:off x="2705009" y="2505125"/>
            <a:ext cx="3970959" cy="307777"/>
          </a:xfrm>
          <a:prstGeom prst="rect">
            <a:avLst/>
          </a:prstGeom>
          <a:noFill/>
        </p:spPr>
        <p:txBody>
          <a:bodyPr wrap="none" rtlCol="0">
            <a:spAutoFit/>
          </a:bodyPr>
          <a:lstStyle/>
          <a:p>
            <a:r>
              <a:rPr lang="zh-CN" altLang="en-US" sz="1400" dirty="0">
                <a:solidFill>
                  <a:prstClr val="white"/>
                </a:solidFill>
                <a:latin typeface="微软雅黑" panose="020B0503020204020204" pitchFamily="34" charset="-122"/>
              </a:rPr>
              <a:t>适用教学课件</a:t>
            </a:r>
            <a:r>
              <a:rPr lang="en-US" altLang="zh-CN" sz="1400" dirty="0">
                <a:solidFill>
                  <a:prstClr val="white"/>
                </a:solidFill>
                <a:latin typeface="微软雅黑" panose="020B0503020204020204" pitchFamily="34" charset="-122"/>
              </a:rPr>
              <a:t>/</a:t>
            </a:r>
            <a:r>
              <a:rPr lang="zh-CN" altLang="en-US" sz="1400" dirty="0">
                <a:solidFill>
                  <a:prstClr val="white"/>
                </a:solidFill>
                <a:latin typeface="微软雅黑" panose="020B0503020204020204" pitchFamily="34" charset="-122"/>
              </a:rPr>
              <a:t>儿童</a:t>
            </a:r>
            <a:r>
              <a:rPr lang="zh-CN" altLang="en-US" sz="1400">
                <a:solidFill>
                  <a:prstClr val="white"/>
                </a:solidFill>
                <a:latin typeface="微软雅黑" panose="020B0503020204020204" pitchFamily="34" charset="-122"/>
              </a:rPr>
              <a:t>教育</a:t>
            </a:r>
            <a:r>
              <a:rPr lang="en-US" altLang="zh-CN" sz="1400" smtClean="0">
                <a:solidFill>
                  <a:prstClr val="white"/>
                </a:solidFill>
                <a:latin typeface="微软雅黑" panose="020B0503020204020204" pitchFamily="34" charset="-122"/>
              </a:rPr>
              <a:t>/</a:t>
            </a:r>
            <a:r>
              <a:rPr lang="zh-CN" altLang="en-US" sz="1400" smtClean="0">
                <a:solidFill>
                  <a:prstClr val="white"/>
                </a:solidFill>
                <a:latin typeface="微软雅黑" panose="020B0503020204020204" pitchFamily="34" charset="-122"/>
              </a:rPr>
              <a:t>老师说课</a:t>
            </a:r>
            <a:r>
              <a:rPr lang="en-US" altLang="zh-CN" sz="1400" smtClean="0">
                <a:solidFill>
                  <a:prstClr val="white"/>
                </a:solidFill>
                <a:latin typeface="微软雅黑" panose="020B0503020204020204" pitchFamily="34" charset="-122"/>
              </a:rPr>
              <a:t>/</a:t>
            </a:r>
            <a:r>
              <a:rPr lang="zh-CN" altLang="en-US" sz="1400" smtClean="0">
                <a:solidFill>
                  <a:prstClr val="white"/>
                </a:solidFill>
                <a:latin typeface="微软雅黑" panose="020B0503020204020204" pitchFamily="34" charset="-122"/>
              </a:rPr>
              <a:t>说课大赛</a:t>
            </a:r>
            <a:r>
              <a:rPr lang="en-US" altLang="zh-CN" sz="1400" smtClean="0">
                <a:solidFill>
                  <a:prstClr val="white"/>
                </a:solidFill>
                <a:latin typeface="微软雅黑" panose="020B0503020204020204" pitchFamily="34" charset="-122"/>
              </a:rPr>
              <a:t>PPT</a:t>
            </a:r>
            <a:endParaRPr lang="zh-CN" altLang="en-US" sz="1400" dirty="0">
              <a:solidFill>
                <a:prstClr val="white"/>
              </a:solidFill>
              <a:latin typeface="微软雅黑" panose="020B0503020204020204" pitchFamily="34" charset="-122"/>
            </a:endParaRPr>
          </a:p>
        </p:txBody>
      </p:sp>
      <p:sp>
        <p:nvSpPr>
          <p:cNvPr id="8" name="文本框 7"/>
          <p:cNvSpPr txBox="1"/>
          <p:nvPr/>
        </p:nvSpPr>
        <p:spPr>
          <a:xfrm>
            <a:off x="7394676" y="3840699"/>
            <a:ext cx="954107" cy="461665"/>
          </a:xfrm>
          <a:prstGeom prst="rect">
            <a:avLst/>
          </a:prstGeom>
          <a:noFill/>
        </p:spPr>
        <p:txBody>
          <a:bodyPr wrap="none" rtlCol="0">
            <a:spAutoFit/>
          </a:bodyPr>
          <a:lstStyle/>
          <a:p>
            <a:pPr algn="ctr"/>
            <a:r>
              <a:rPr lang="zh-CN" altLang="en-US" sz="1200" b="1" dirty="0">
                <a:solidFill>
                  <a:prstClr val="white"/>
                </a:solidFill>
                <a:latin typeface="微软雅黑" panose="020B0503020204020204" pitchFamily="34" charset="-122"/>
              </a:rPr>
              <a:t>三年级语文</a:t>
            </a:r>
            <a:endParaRPr lang="en-US" altLang="zh-CN" sz="1200" b="1" dirty="0">
              <a:solidFill>
                <a:prstClr val="white"/>
              </a:solidFill>
              <a:latin typeface="微软雅黑" panose="020B0503020204020204" pitchFamily="34" charset="-122"/>
            </a:endParaRPr>
          </a:p>
          <a:p>
            <a:pPr algn="ctr"/>
            <a:r>
              <a:rPr lang="zh-CN" altLang="en-US" sz="1200" b="1" smtClean="0">
                <a:solidFill>
                  <a:prstClr val="white"/>
                </a:solidFill>
                <a:latin typeface="微软雅黑" panose="020B0503020204020204" pitchFamily="34" charset="-122"/>
              </a:rPr>
              <a:t>曼陀罗老师</a:t>
            </a:r>
            <a:endParaRPr lang="zh-CN" altLang="en-US" sz="1200" b="1" dirty="0">
              <a:solidFill>
                <a:prstClr val="white"/>
              </a:solidFill>
              <a:latin typeface="微软雅黑" panose="020B0503020204020204" pitchFamily="34" charset="-122"/>
            </a:endParaRPr>
          </a:p>
        </p:txBody>
      </p:sp>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5948971">
            <a:off x="1678210" y="2415552"/>
            <a:ext cx="1348743" cy="1373045"/>
          </a:xfrm>
          <a:prstGeom prst="rect">
            <a:avLst/>
          </a:prstGeom>
        </p:spPr>
      </p:pic>
    </p:spTree>
    <p:extLst>
      <p:ext uri="{BB962C8B-B14F-4D97-AF65-F5344CB8AC3E}">
        <p14:creationId xmlns:p14="http://schemas.microsoft.com/office/powerpoint/2010/main" val="35806180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12" presetClass="entr" presetSubtype="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ppt_y</p:attrName>
                                        </p:attrNameLst>
                                      </p:cBhvr>
                                      <p:tavLst>
                                        <p:tav tm="0">
                                          <p:val>
                                            <p:strVal val="#ppt_y-#ppt_h*1.125000"/>
                                          </p:val>
                                        </p:tav>
                                        <p:tav tm="100000">
                                          <p:val>
                                            <p:strVal val="#ppt_y"/>
                                          </p:val>
                                        </p:tav>
                                      </p:tavLst>
                                    </p:anim>
                                    <p:animEffect transition="in" filter="wipe(down)">
                                      <p:cBhvr>
                                        <p:cTn id="14" dur="500"/>
                                        <p:tgtEl>
                                          <p:spTgt spid="7"/>
                                        </p:tgtEl>
                                      </p:cBhvr>
                                    </p:animEffect>
                                  </p:childTnLst>
                                </p:cTn>
                              </p:par>
                            </p:childTnLst>
                          </p:cTn>
                        </p:par>
                        <p:par>
                          <p:cTn id="15" fill="hold">
                            <p:stCondLst>
                              <p:cond delay="1500"/>
                            </p:stCondLst>
                            <p:childTnLst>
                              <p:par>
                                <p:cTn id="16" presetID="23" presetClass="entr" presetSubtype="32"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8863"/>
            <a:ext cx="6455579"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4000" cy="1025438"/>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458"/>
            <a:ext cx="7711638" cy="2011950"/>
          </a:xfrm>
          <a:prstGeom prst="rect">
            <a:avLst/>
          </a:prstGeom>
          <a:noFill/>
          <a:ln>
            <a:noFill/>
          </a:ln>
        </p:spPr>
      </p:pic>
      <p:sp>
        <p:nvSpPr>
          <p:cNvPr id="15" name="Rectangle 3"/>
          <p:cNvSpPr>
            <a:spLocks noChangeArrowheads="1"/>
          </p:cNvSpPr>
          <p:nvPr/>
        </p:nvSpPr>
        <p:spPr bwMode="auto">
          <a:xfrm>
            <a:off x="468316" y="2323726"/>
            <a:ext cx="4103687"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727"/>
            <a:ext cx="4103688"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38305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738312" y="1425562"/>
            <a:ext cx="5259823" cy="615553"/>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4000" b="1" smtClean="0">
                <a:solidFill>
                  <a:schemeClr val="bg1"/>
                </a:solidFill>
                <a:latin typeface="微软雅黑" panose="020B0503020204020204" pitchFamily="34" charset="-122"/>
                <a:ea typeface="微软雅黑" panose="020B0503020204020204" pitchFamily="34" charset="-122"/>
              </a:rPr>
              <a:t>教学分析</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20" name="TextBox 25"/>
          <p:cNvSpPr txBox="1"/>
          <p:nvPr/>
        </p:nvSpPr>
        <p:spPr>
          <a:xfrm>
            <a:off x="2884468" y="2371726"/>
            <a:ext cx="1109085" cy="323037"/>
          </a:xfrm>
          <a:prstGeom prst="rect">
            <a:avLst/>
          </a:prstGeom>
          <a:noFill/>
        </p:spPr>
        <p:txBody>
          <a:bodyPr wrap="square" rtlCol="0">
            <a:spAutoFit/>
          </a:bodyPr>
          <a:lstStyle/>
          <a:p>
            <a:pPr defTabSz="685434" fontAlgn="base">
              <a:spcBef>
                <a:spcPct val="0"/>
              </a:spcBef>
              <a:spcAft>
                <a:spcPct val="0"/>
              </a:spcAft>
              <a:defRPr/>
            </a:pPr>
            <a:r>
              <a:rPr lang="zh-CN" altLang="en-US" sz="1499" smtClean="0">
                <a:solidFill>
                  <a:schemeClr val="bg1"/>
                </a:solidFill>
                <a:latin typeface="微软雅黑" panose="020B0503020204020204" pitchFamily="34" charset="-122"/>
                <a:ea typeface="微软雅黑" panose="020B0503020204020204" pitchFamily="34" charset="-122"/>
              </a:rPr>
              <a:t>课程分析</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1" name="TextBox 26"/>
          <p:cNvSpPr txBox="1"/>
          <p:nvPr/>
        </p:nvSpPr>
        <p:spPr>
          <a:xfrm>
            <a:off x="4487406" y="2371726"/>
            <a:ext cx="1206665" cy="323037"/>
          </a:xfrm>
          <a:prstGeom prst="rect">
            <a:avLst/>
          </a:prstGeom>
          <a:noFill/>
          <a:ln w="9525">
            <a:noFill/>
          </a:ln>
        </p:spPr>
        <p:txBody>
          <a:bodyPr>
            <a:spAutoFit/>
          </a:bodyPr>
          <a:lstStyle/>
          <a:p>
            <a:pPr defTabSz="685434" fontAlgn="base">
              <a:spcBef>
                <a:spcPct val="0"/>
              </a:spcBef>
              <a:spcAft>
                <a:spcPct val="0"/>
              </a:spcAft>
              <a:defRPr/>
            </a:pPr>
            <a:r>
              <a:rPr lang="zh-CN" altLang="en-US" sz="1499" smtClean="0">
                <a:solidFill>
                  <a:schemeClr val="bg1"/>
                </a:solidFill>
                <a:latin typeface="微软雅黑" panose="020B0503020204020204" pitchFamily="34" charset="-122"/>
                <a:ea typeface="微软雅黑" panose="020B0503020204020204" pitchFamily="34" charset="-122"/>
              </a:rPr>
              <a:t>内容分析</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2" name="Freeform 21"/>
          <p:cNvSpPr>
            <a:spLocks noEditPoints="1"/>
          </p:cNvSpPr>
          <p:nvPr/>
        </p:nvSpPr>
        <p:spPr>
          <a:xfrm>
            <a:off x="2672648" y="242051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
        <p:nvSpPr>
          <p:cNvPr id="23" name="Freeform 22"/>
          <p:cNvSpPr>
            <a:spLocks noEditPoints="1"/>
          </p:cNvSpPr>
          <p:nvPr/>
        </p:nvSpPr>
        <p:spPr>
          <a:xfrm>
            <a:off x="4264874" y="242051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
        <p:nvSpPr>
          <p:cNvPr id="24" name="TextBox 13"/>
          <p:cNvSpPr txBox="1"/>
          <p:nvPr/>
        </p:nvSpPr>
        <p:spPr>
          <a:xfrm>
            <a:off x="6145083" y="2371726"/>
            <a:ext cx="1519637" cy="323037"/>
          </a:xfrm>
          <a:prstGeom prst="rect">
            <a:avLst/>
          </a:prstGeom>
          <a:noFill/>
          <a:ln w="9525">
            <a:noFill/>
          </a:ln>
        </p:spPr>
        <p:txBody>
          <a:bodyPr>
            <a:spAutoFit/>
          </a:bodyPr>
          <a:lstStyle/>
          <a:p>
            <a:pPr defTabSz="685434" fontAlgn="base">
              <a:spcBef>
                <a:spcPct val="0"/>
              </a:spcBef>
              <a:spcAft>
                <a:spcPct val="0"/>
              </a:spcAft>
              <a:defRPr/>
            </a:pPr>
            <a:r>
              <a:rPr lang="zh-CN" altLang="en-US" sz="1499" smtClean="0">
                <a:solidFill>
                  <a:schemeClr val="bg1"/>
                </a:solidFill>
                <a:latin typeface="微软雅黑" panose="020B0503020204020204" pitchFamily="34" charset="-122"/>
                <a:ea typeface="微软雅黑" panose="020B0503020204020204" pitchFamily="34" charset="-122"/>
              </a:rPr>
              <a:t>教学重点</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5" name="Freeform 22"/>
          <p:cNvSpPr>
            <a:spLocks noEditPoints="1"/>
          </p:cNvSpPr>
          <p:nvPr/>
        </p:nvSpPr>
        <p:spPr>
          <a:xfrm>
            <a:off x="5921362" y="242051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
        <p:nvSpPr>
          <p:cNvPr id="26" name="TextBox 13"/>
          <p:cNvSpPr txBox="1"/>
          <p:nvPr/>
        </p:nvSpPr>
        <p:spPr>
          <a:xfrm>
            <a:off x="2882095" y="2760732"/>
            <a:ext cx="985056" cy="323037"/>
          </a:xfrm>
          <a:prstGeom prst="rect">
            <a:avLst/>
          </a:prstGeom>
          <a:noFill/>
          <a:ln w="9525">
            <a:noFill/>
          </a:ln>
        </p:spPr>
        <p:txBody>
          <a:bodyPr wrap="square">
            <a:spAutoFit/>
          </a:bodyPr>
          <a:lstStyle/>
          <a:p>
            <a:pPr defTabSz="685434" fontAlgn="base">
              <a:spcBef>
                <a:spcPct val="0"/>
              </a:spcBef>
              <a:spcAft>
                <a:spcPct val="0"/>
              </a:spcAft>
              <a:defRPr/>
            </a:pPr>
            <a:r>
              <a:rPr lang="zh-CN" altLang="en-US" sz="1499" smtClean="0">
                <a:solidFill>
                  <a:schemeClr val="bg1"/>
                </a:solidFill>
                <a:latin typeface="微软雅黑" panose="020B0503020204020204" pitchFamily="34" charset="-122"/>
                <a:ea typeface="微软雅黑" panose="020B0503020204020204" pitchFamily="34" charset="-122"/>
              </a:rPr>
              <a:t>学情分析</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7" name="Freeform 22"/>
          <p:cNvSpPr>
            <a:spLocks noEditPoints="1"/>
          </p:cNvSpPr>
          <p:nvPr/>
        </p:nvSpPr>
        <p:spPr>
          <a:xfrm>
            <a:off x="2677423" y="2809522"/>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
        <p:nvSpPr>
          <p:cNvPr id="28" name="TextBox 13"/>
          <p:cNvSpPr txBox="1"/>
          <p:nvPr/>
        </p:nvSpPr>
        <p:spPr>
          <a:xfrm>
            <a:off x="4487406" y="2760732"/>
            <a:ext cx="1519637" cy="323037"/>
          </a:xfrm>
          <a:prstGeom prst="rect">
            <a:avLst/>
          </a:prstGeom>
          <a:noFill/>
          <a:ln w="9525">
            <a:noFill/>
          </a:ln>
        </p:spPr>
        <p:txBody>
          <a:bodyPr>
            <a:spAutoFit/>
          </a:bodyPr>
          <a:lstStyle/>
          <a:p>
            <a:pPr defTabSz="685434" fontAlgn="base">
              <a:spcBef>
                <a:spcPct val="0"/>
              </a:spcBef>
              <a:spcAft>
                <a:spcPct val="0"/>
              </a:spcAft>
              <a:defRPr/>
            </a:pPr>
            <a:r>
              <a:rPr lang="zh-CN" altLang="en-US" sz="1499" smtClean="0">
                <a:solidFill>
                  <a:schemeClr val="bg1"/>
                </a:solidFill>
                <a:latin typeface="微软雅黑" panose="020B0503020204020204" pitchFamily="34" charset="-122"/>
                <a:ea typeface="微软雅黑" panose="020B0503020204020204" pitchFamily="34" charset="-122"/>
              </a:rPr>
              <a:t>教学难点</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9" name="Freeform 22"/>
          <p:cNvSpPr>
            <a:spLocks noEditPoints="1"/>
          </p:cNvSpPr>
          <p:nvPr/>
        </p:nvSpPr>
        <p:spPr>
          <a:xfrm>
            <a:off x="4273210" y="2809522"/>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Tree>
    <p:extLst>
      <p:ext uri="{BB962C8B-B14F-4D97-AF65-F5344CB8AC3E}">
        <p14:creationId xmlns:p14="http://schemas.microsoft.com/office/powerpoint/2010/main" val="81283926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 presetClass="entr" presetSubtype="12"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500" fill="hold"/>
                                        <p:tgtEl>
                                          <p:spTgt spid="22"/>
                                        </p:tgtEl>
                                        <p:attrNameLst>
                                          <p:attrName>ppt_x</p:attrName>
                                        </p:attrNameLst>
                                      </p:cBhvr>
                                      <p:tavLst>
                                        <p:tav tm="0">
                                          <p:val>
                                            <p:strVal val="0-#ppt_w/2"/>
                                          </p:val>
                                        </p:tav>
                                        <p:tav tm="100000">
                                          <p:val>
                                            <p:strVal val="#ppt_x"/>
                                          </p:val>
                                        </p:tav>
                                      </p:tavLst>
                                    </p:anim>
                                    <p:anim calcmode="lin" valueType="num">
                                      <p:cBhvr additive="base">
                                        <p:cTn id="15" dur="500" fill="hold"/>
                                        <p:tgtEl>
                                          <p:spTgt spid="22"/>
                                        </p:tgtEl>
                                        <p:attrNameLst>
                                          <p:attrName>ppt_y</p:attrName>
                                        </p:attrNameLst>
                                      </p:cBhvr>
                                      <p:tavLst>
                                        <p:tav tm="0">
                                          <p:val>
                                            <p:strVal val="1+#ppt_h/2"/>
                                          </p:val>
                                        </p:tav>
                                        <p:tav tm="100000">
                                          <p:val>
                                            <p:strVal val="#ppt_y"/>
                                          </p:val>
                                        </p:tav>
                                      </p:tavLst>
                                    </p:anim>
                                  </p:childTnLst>
                                </p:cTn>
                              </p:par>
                              <p:par>
                                <p:cTn id="16" presetID="2" presetClass="entr" presetSubtype="12" fill="hold" nodeType="withEffect">
                                  <p:stCondLst>
                                    <p:cond delay="10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0-#ppt_w/2"/>
                                          </p:val>
                                        </p:tav>
                                        <p:tav tm="100000">
                                          <p:val>
                                            <p:strVal val="#ppt_x"/>
                                          </p:val>
                                        </p:tav>
                                      </p:tavLst>
                                    </p:anim>
                                    <p:anim calcmode="lin" valueType="num">
                                      <p:cBhvr additive="base">
                                        <p:cTn id="19" dur="500" fill="hold"/>
                                        <p:tgtEl>
                                          <p:spTgt spid="23"/>
                                        </p:tgtEl>
                                        <p:attrNameLst>
                                          <p:attrName>ppt_y</p:attrName>
                                        </p:attrNameLst>
                                      </p:cBhvr>
                                      <p:tavLst>
                                        <p:tav tm="0">
                                          <p:val>
                                            <p:strVal val="1+#ppt_h/2"/>
                                          </p:val>
                                        </p:tav>
                                        <p:tav tm="100000">
                                          <p:val>
                                            <p:strVal val="#ppt_y"/>
                                          </p:val>
                                        </p:tav>
                                      </p:tavLst>
                                    </p:anim>
                                  </p:childTnLst>
                                </p:cTn>
                              </p:par>
                              <p:par>
                                <p:cTn id="20" presetID="2" presetClass="entr" presetSubtype="12" fill="hold" nodeType="withEffect">
                                  <p:stCondLst>
                                    <p:cond delay="10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0-#ppt_w/2"/>
                                          </p:val>
                                        </p:tav>
                                        <p:tav tm="100000">
                                          <p:val>
                                            <p:strVal val="#ppt_x"/>
                                          </p:val>
                                        </p:tav>
                                      </p:tavLst>
                                    </p:anim>
                                    <p:anim calcmode="lin" valueType="num">
                                      <p:cBhvr additive="base">
                                        <p:cTn id="23" dur="500" fill="hold"/>
                                        <p:tgtEl>
                                          <p:spTgt spid="25"/>
                                        </p:tgtEl>
                                        <p:attrNameLst>
                                          <p:attrName>ppt_y</p:attrName>
                                        </p:attrNameLst>
                                      </p:cBhvr>
                                      <p:tavLst>
                                        <p:tav tm="0">
                                          <p:val>
                                            <p:strVal val="1+#ppt_h/2"/>
                                          </p:val>
                                        </p:tav>
                                        <p:tav tm="100000">
                                          <p:val>
                                            <p:strVal val="#ppt_y"/>
                                          </p:val>
                                        </p:tav>
                                      </p:tavLst>
                                    </p:anim>
                                  </p:childTnLst>
                                </p:cTn>
                              </p:par>
                              <p:par>
                                <p:cTn id="24" presetID="2" presetClass="entr" presetSubtype="12" fill="hold" nodeType="withEffect">
                                  <p:stCondLst>
                                    <p:cond delay="10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500" fill="hold"/>
                                        <p:tgtEl>
                                          <p:spTgt spid="27"/>
                                        </p:tgtEl>
                                        <p:attrNameLst>
                                          <p:attrName>ppt_x</p:attrName>
                                        </p:attrNameLst>
                                      </p:cBhvr>
                                      <p:tavLst>
                                        <p:tav tm="0">
                                          <p:val>
                                            <p:strVal val="0-#ppt_w/2"/>
                                          </p:val>
                                        </p:tav>
                                        <p:tav tm="100000">
                                          <p:val>
                                            <p:strVal val="#ppt_x"/>
                                          </p:val>
                                        </p:tav>
                                      </p:tavLst>
                                    </p:anim>
                                    <p:anim calcmode="lin" valueType="num">
                                      <p:cBhvr additive="base">
                                        <p:cTn id="27" dur="500" fill="hold"/>
                                        <p:tgtEl>
                                          <p:spTgt spid="27"/>
                                        </p:tgtEl>
                                        <p:attrNameLst>
                                          <p:attrName>ppt_y</p:attrName>
                                        </p:attrNameLst>
                                      </p:cBhvr>
                                      <p:tavLst>
                                        <p:tav tm="0">
                                          <p:val>
                                            <p:strVal val="1+#ppt_h/2"/>
                                          </p:val>
                                        </p:tav>
                                        <p:tav tm="100000">
                                          <p:val>
                                            <p:strVal val="#ppt_y"/>
                                          </p:val>
                                        </p:tav>
                                      </p:tavLst>
                                    </p:anim>
                                  </p:childTnLst>
                                </p:cTn>
                              </p:par>
                              <p:par>
                                <p:cTn id="28" presetID="2" presetClass="entr" presetSubtype="12" fill="hold" nodeType="withEffect">
                                  <p:stCondLst>
                                    <p:cond delay="10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0-#ppt_w/2"/>
                                          </p:val>
                                        </p:tav>
                                        <p:tav tm="100000">
                                          <p:val>
                                            <p:strVal val="#ppt_x"/>
                                          </p:val>
                                        </p:tav>
                                      </p:tavLst>
                                    </p:anim>
                                    <p:anim calcmode="lin" valueType="num">
                                      <p:cBhvr additive="base">
                                        <p:cTn id="31" dur="500" fill="hold"/>
                                        <p:tgtEl>
                                          <p:spTgt spid="29"/>
                                        </p:tgtEl>
                                        <p:attrNameLst>
                                          <p:attrName>ppt_y</p:attrName>
                                        </p:attrNameLst>
                                      </p:cBhvr>
                                      <p:tavLst>
                                        <p:tav tm="0">
                                          <p:val>
                                            <p:strVal val="1+#ppt_h/2"/>
                                          </p:val>
                                        </p:tav>
                                        <p:tav tm="100000">
                                          <p:val>
                                            <p:strVal val="#ppt_y"/>
                                          </p:val>
                                        </p:tav>
                                      </p:tavLst>
                                    </p:anim>
                                  </p:childTnLst>
                                </p:cTn>
                              </p:par>
                            </p:childTnLst>
                          </p:cTn>
                        </p:par>
                        <p:par>
                          <p:cTn id="32" fill="hold">
                            <p:stCondLst>
                              <p:cond delay="138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left)">
                                      <p:cBhvr>
                                        <p:cTn id="41" dur="500"/>
                                        <p:tgtEl>
                                          <p:spTgt spid="2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left)">
                                      <p:cBhvr>
                                        <p:cTn id="44" dur="500"/>
                                        <p:tgtEl>
                                          <p:spTgt spid="2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4" grpId="0"/>
      <p:bldP spid="26"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736677" y="568794"/>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课程分析</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sp>
        <p:nvSpPr>
          <p:cNvPr id="91" name="Freeform 7"/>
          <p:cNvSpPr>
            <a:spLocks noEditPoints="1"/>
          </p:cNvSpPr>
          <p:nvPr/>
        </p:nvSpPr>
        <p:spPr>
          <a:xfrm>
            <a:off x="903214" y="1870441"/>
            <a:ext cx="1170965" cy="1525587"/>
          </a:xfrm>
          <a:custGeom>
            <a:avLst/>
            <a:gdLst/>
            <a:ahLst/>
            <a:cxnLst>
              <a:cxn ang="0">
                <a:pos x="1171984" y="254764"/>
              </a:cxn>
              <a:cxn ang="0">
                <a:pos x="911809" y="509528"/>
              </a:cxn>
              <a:cxn ang="0">
                <a:pos x="651633" y="509528"/>
              </a:cxn>
              <a:cxn ang="0">
                <a:pos x="390264" y="254764"/>
              </a:cxn>
              <a:cxn ang="0">
                <a:pos x="651633" y="0"/>
              </a:cxn>
              <a:cxn ang="0">
                <a:pos x="911809" y="0"/>
              </a:cxn>
              <a:cxn ang="0">
                <a:pos x="1171984" y="254764"/>
              </a:cxn>
              <a:cxn ang="0">
                <a:pos x="1296105" y="254764"/>
              </a:cxn>
              <a:cxn ang="0">
                <a:pos x="1302072" y="313196"/>
              </a:cxn>
              <a:cxn ang="0">
                <a:pos x="976256" y="632236"/>
              </a:cxn>
              <a:cxn ang="0">
                <a:pos x="585992" y="632236"/>
              </a:cxn>
              <a:cxn ang="0">
                <a:pos x="260176" y="313196"/>
              </a:cxn>
              <a:cxn ang="0">
                <a:pos x="266143" y="254764"/>
              </a:cxn>
              <a:cxn ang="0">
                <a:pos x="0" y="567961"/>
              </a:cxn>
              <a:cxn ang="0">
                <a:pos x="0" y="1715568"/>
              </a:cxn>
              <a:cxn ang="0">
                <a:pos x="325816" y="2034608"/>
              </a:cxn>
              <a:cxn ang="0">
                <a:pos x="1192273" y="2034608"/>
              </a:cxn>
              <a:cxn ang="0">
                <a:pos x="837814" y="1509887"/>
              </a:cxn>
              <a:cxn ang="0">
                <a:pos x="1420225" y="940758"/>
              </a:cxn>
              <a:cxn ang="0">
                <a:pos x="1562248" y="958288"/>
              </a:cxn>
              <a:cxn ang="0">
                <a:pos x="1562248" y="567961"/>
              </a:cxn>
              <a:cxn ang="0">
                <a:pos x="1296105" y="254764"/>
              </a:cxn>
              <a:cxn ang="0">
                <a:pos x="732789" y="1274990"/>
              </a:cxn>
              <a:cxn ang="0">
                <a:pos x="732789" y="1274990"/>
              </a:cxn>
              <a:cxn ang="0">
                <a:pos x="325816" y="1274990"/>
              </a:cxn>
              <a:cxn ang="0">
                <a:pos x="260176" y="1211883"/>
              </a:cxn>
              <a:cxn ang="0">
                <a:pos x="325816" y="1147608"/>
              </a:cxn>
              <a:cxn ang="0">
                <a:pos x="732789" y="1147608"/>
              </a:cxn>
              <a:cxn ang="0">
                <a:pos x="797236" y="1211883"/>
              </a:cxn>
              <a:cxn ang="0">
                <a:pos x="732789" y="1274990"/>
              </a:cxn>
              <a:cxn ang="0">
                <a:pos x="862876" y="1020226"/>
              </a:cxn>
              <a:cxn ang="0">
                <a:pos x="862876" y="1020226"/>
              </a:cxn>
              <a:cxn ang="0">
                <a:pos x="325816" y="1020226"/>
              </a:cxn>
              <a:cxn ang="0">
                <a:pos x="260176" y="955950"/>
              </a:cxn>
              <a:cxn ang="0">
                <a:pos x="325816" y="892843"/>
              </a:cxn>
              <a:cxn ang="0">
                <a:pos x="862876" y="892843"/>
              </a:cxn>
              <a:cxn ang="0">
                <a:pos x="928517" y="955950"/>
              </a:cxn>
              <a:cxn ang="0">
                <a:pos x="862876" y="1020226"/>
              </a:cxn>
            </a:cxnLst>
            <a:rect l="0" t="0" r="0" b="0"/>
            <a:pathLst>
              <a:path w="1309" h="1741">
                <a:moveTo>
                  <a:pt x="982" y="218"/>
                </a:moveTo>
                <a:cubicBezTo>
                  <a:pt x="982" y="339"/>
                  <a:pt x="884" y="436"/>
                  <a:pt x="764" y="436"/>
                </a:cubicBezTo>
                <a:lnTo>
                  <a:pt x="546" y="436"/>
                </a:lnTo>
                <a:cubicBezTo>
                  <a:pt x="425" y="436"/>
                  <a:pt x="327" y="339"/>
                  <a:pt x="327" y="218"/>
                </a:cubicBezTo>
                <a:cubicBezTo>
                  <a:pt x="327" y="98"/>
                  <a:pt x="425" y="0"/>
                  <a:pt x="546" y="0"/>
                </a:cubicBezTo>
                <a:lnTo>
                  <a:pt x="764" y="0"/>
                </a:lnTo>
                <a:cubicBezTo>
                  <a:pt x="884" y="0"/>
                  <a:pt x="982" y="98"/>
                  <a:pt x="982" y="218"/>
                </a:cubicBezTo>
                <a:close/>
                <a:moveTo>
                  <a:pt x="1086" y="218"/>
                </a:moveTo>
                <a:cubicBezTo>
                  <a:pt x="1090" y="234"/>
                  <a:pt x="1091" y="251"/>
                  <a:pt x="1091" y="268"/>
                </a:cubicBezTo>
                <a:cubicBezTo>
                  <a:pt x="1091" y="419"/>
                  <a:pt x="969" y="541"/>
                  <a:pt x="818" y="541"/>
                </a:cubicBezTo>
                <a:lnTo>
                  <a:pt x="491" y="541"/>
                </a:lnTo>
                <a:cubicBezTo>
                  <a:pt x="340" y="541"/>
                  <a:pt x="218" y="419"/>
                  <a:pt x="218" y="268"/>
                </a:cubicBezTo>
                <a:cubicBezTo>
                  <a:pt x="218" y="251"/>
                  <a:pt x="220" y="234"/>
                  <a:pt x="223" y="218"/>
                </a:cubicBezTo>
                <a:cubicBezTo>
                  <a:pt x="96" y="242"/>
                  <a:pt x="0" y="353"/>
                  <a:pt x="0" y="486"/>
                </a:cubicBezTo>
                <a:lnTo>
                  <a:pt x="0" y="1468"/>
                </a:lnTo>
                <a:cubicBezTo>
                  <a:pt x="0" y="1619"/>
                  <a:pt x="122" y="1741"/>
                  <a:pt x="273" y="1741"/>
                </a:cubicBezTo>
                <a:lnTo>
                  <a:pt x="999" y="1741"/>
                </a:lnTo>
                <a:cubicBezTo>
                  <a:pt x="825" y="1667"/>
                  <a:pt x="702" y="1494"/>
                  <a:pt x="702" y="1292"/>
                </a:cubicBezTo>
                <a:cubicBezTo>
                  <a:pt x="702" y="1023"/>
                  <a:pt x="921" y="805"/>
                  <a:pt x="1190" y="805"/>
                </a:cubicBezTo>
                <a:cubicBezTo>
                  <a:pt x="1231" y="805"/>
                  <a:pt x="1271" y="810"/>
                  <a:pt x="1309" y="820"/>
                </a:cubicBezTo>
                <a:lnTo>
                  <a:pt x="1309" y="486"/>
                </a:lnTo>
                <a:cubicBezTo>
                  <a:pt x="1309" y="353"/>
                  <a:pt x="1213" y="242"/>
                  <a:pt x="1086" y="218"/>
                </a:cubicBezTo>
                <a:close/>
                <a:moveTo>
                  <a:pt x="614" y="1091"/>
                </a:moveTo>
                <a:lnTo>
                  <a:pt x="614" y="1091"/>
                </a:lnTo>
                <a:lnTo>
                  <a:pt x="273" y="1091"/>
                </a:lnTo>
                <a:cubicBezTo>
                  <a:pt x="243" y="1091"/>
                  <a:pt x="218" y="1067"/>
                  <a:pt x="218" y="1037"/>
                </a:cubicBezTo>
                <a:cubicBezTo>
                  <a:pt x="218" y="1006"/>
                  <a:pt x="243" y="982"/>
                  <a:pt x="273" y="982"/>
                </a:cubicBezTo>
                <a:lnTo>
                  <a:pt x="614" y="982"/>
                </a:lnTo>
                <a:cubicBezTo>
                  <a:pt x="644" y="982"/>
                  <a:pt x="668" y="1006"/>
                  <a:pt x="668" y="1037"/>
                </a:cubicBezTo>
                <a:cubicBezTo>
                  <a:pt x="668" y="1067"/>
                  <a:pt x="644" y="1091"/>
                  <a:pt x="614" y="1091"/>
                </a:cubicBezTo>
                <a:close/>
                <a:moveTo>
                  <a:pt x="723" y="873"/>
                </a:moveTo>
                <a:lnTo>
                  <a:pt x="723" y="873"/>
                </a:lnTo>
                <a:lnTo>
                  <a:pt x="273" y="873"/>
                </a:lnTo>
                <a:cubicBezTo>
                  <a:pt x="243" y="873"/>
                  <a:pt x="218" y="849"/>
                  <a:pt x="218" y="818"/>
                </a:cubicBezTo>
                <a:cubicBezTo>
                  <a:pt x="218" y="788"/>
                  <a:pt x="243" y="764"/>
                  <a:pt x="273" y="764"/>
                </a:cubicBezTo>
                <a:lnTo>
                  <a:pt x="723" y="764"/>
                </a:lnTo>
                <a:cubicBezTo>
                  <a:pt x="753" y="764"/>
                  <a:pt x="778" y="788"/>
                  <a:pt x="778" y="818"/>
                </a:cubicBezTo>
                <a:cubicBezTo>
                  <a:pt x="778" y="849"/>
                  <a:pt x="753" y="873"/>
                  <a:pt x="723" y="873"/>
                </a:cubicBezTo>
                <a:close/>
              </a:path>
            </a:pathLst>
          </a:custGeom>
          <a:solidFill>
            <a:schemeClr val="bg1"/>
          </a:solidFill>
          <a:ln w="9525">
            <a:noFill/>
          </a:ln>
        </p:spPr>
        <p:txBody>
          <a:bodyPr/>
          <a:lstStyle/>
          <a:p>
            <a:pPr defTabSz="685800"/>
            <a:endParaRPr lang="zh-CN" altLang="en-US" sz="1012">
              <a:solidFill>
                <a:srgbClr val="424554"/>
              </a:solidFill>
              <a:latin typeface="Arial"/>
            </a:endParaRPr>
          </a:p>
        </p:txBody>
      </p:sp>
      <p:sp>
        <p:nvSpPr>
          <p:cNvPr id="92" name="Freeform 8"/>
          <p:cNvSpPr>
            <a:spLocks noEditPoints="1"/>
          </p:cNvSpPr>
          <p:nvPr/>
        </p:nvSpPr>
        <p:spPr>
          <a:xfrm>
            <a:off x="1660058" y="2696304"/>
            <a:ext cx="621183" cy="609283"/>
          </a:xfrm>
          <a:custGeom>
            <a:avLst/>
            <a:gdLst/>
            <a:ahLst/>
            <a:cxnLst>
              <a:cxn ang="0">
                <a:pos x="327031" y="804034"/>
              </a:cxn>
              <a:cxn ang="0">
                <a:pos x="458320" y="167117"/>
              </a:cxn>
              <a:cxn ang="0">
                <a:pos x="614674" y="405523"/>
              </a:cxn>
              <a:cxn ang="0">
                <a:pos x="213644" y="405523"/>
              </a:cxn>
              <a:cxn ang="0">
                <a:pos x="372385" y="165949"/>
              </a:cxn>
              <a:cxn ang="0">
                <a:pos x="377159" y="161274"/>
              </a:cxn>
              <a:cxn ang="0">
                <a:pos x="380740" y="158937"/>
              </a:cxn>
              <a:cxn ang="0">
                <a:pos x="385514" y="155431"/>
              </a:cxn>
              <a:cxn ang="0">
                <a:pos x="389095" y="154262"/>
              </a:cxn>
              <a:cxn ang="0">
                <a:pos x="391482" y="153094"/>
              </a:cxn>
              <a:cxn ang="0">
                <a:pos x="395063" y="151925"/>
              </a:cxn>
              <a:cxn ang="0">
                <a:pos x="398643" y="150756"/>
              </a:cxn>
              <a:cxn ang="0">
                <a:pos x="401030" y="150756"/>
              </a:cxn>
              <a:cxn ang="0">
                <a:pos x="405804" y="149588"/>
              </a:cxn>
              <a:cxn ang="0">
                <a:pos x="408192" y="149588"/>
              </a:cxn>
              <a:cxn ang="0">
                <a:pos x="411772" y="149588"/>
              </a:cxn>
              <a:cxn ang="0">
                <a:pos x="414159" y="148419"/>
              </a:cxn>
              <a:cxn ang="0">
                <a:pos x="417740" y="149588"/>
              </a:cxn>
              <a:cxn ang="0">
                <a:pos x="420127" y="149588"/>
              </a:cxn>
              <a:cxn ang="0">
                <a:pos x="424901" y="149588"/>
              </a:cxn>
              <a:cxn ang="0">
                <a:pos x="429675" y="150756"/>
              </a:cxn>
              <a:cxn ang="0">
                <a:pos x="432062" y="151925"/>
              </a:cxn>
              <a:cxn ang="0">
                <a:pos x="434449" y="151925"/>
              </a:cxn>
              <a:cxn ang="0">
                <a:pos x="438030" y="153094"/>
              </a:cxn>
              <a:cxn ang="0">
                <a:pos x="441611" y="155431"/>
              </a:cxn>
              <a:cxn ang="0">
                <a:pos x="445191" y="156600"/>
              </a:cxn>
              <a:cxn ang="0">
                <a:pos x="449966" y="160106"/>
              </a:cxn>
              <a:cxn ang="0">
                <a:pos x="453546" y="162443"/>
              </a:cxn>
              <a:cxn ang="0">
                <a:pos x="458320" y="167117"/>
              </a:cxn>
              <a:cxn ang="0">
                <a:pos x="614674" y="646266"/>
              </a:cxn>
              <a:cxn ang="0">
                <a:pos x="300773" y="646266"/>
              </a:cxn>
              <a:cxn ang="0">
                <a:pos x="371192" y="407860"/>
              </a:cxn>
              <a:cxn ang="0">
                <a:pos x="375966" y="403186"/>
              </a:cxn>
              <a:cxn ang="0">
                <a:pos x="379546" y="400848"/>
              </a:cxn>
              <a:cxn ang="0">
                <a:pos x="384321" y="397342"/>
              </a:cxn>
              <a:cxn ang="0">
                <a:pos x="387901" y="396174"/>
              </a:cxn>
              <a:cxn ang="0">
                <a:pos x="391482" y="395005"/>
              </a:cxn>
              <a:cxn ang="0">
                <a:pos x="393869" y="393836"/>
              </a:cxn>
              <a:cxn ang="0">
                <a:pos x="397450" y="392668"/>
              </a:cxn>
              <a:cxn ang="0">
                <a:pos x="399837" y="391499"/>
              </a:cxn>
              <a:cxn ang="0">
                <a:pos x="404611" y="391499"/>
              </a:cxn>
              <a:cxn ang="0">
                <a:pos x="408192" y="390330"/>
              </a:cxn>
              <a:cxn ang="0">
                <a:pos x="411772" y="390330"/>
              </a:cxn>
              <a:cxn ang="0">
                <a:pos x="414159" y="390330"/>
              </a:cxn>
              <a:cxn ang="0">
                <a:pos x="417740" y="390330"/>
              </a:cxn>
              <a:cxn ang="0">
                <a:pos x="420127" y="390330"/>
              </a:cxn>
              <a:cxn ang="0">
                <a:pos x="423708" y="390330"/>
              </a:cxn>
              <a:cxn ang="0">
                <a:pos x="427288" y="391499"/>
              </a:cxn>
              <a:cxn ang="0">
                <a:pos x="430869" y="392668"/>
              </a:cxn>
              <a:cxn ang="0">
                <a:pos x="433256" y="392668"/>
              </a:cxn>
              <a:cxn ang="0">
                <a:pos x="438030" y="395005"/>
              </a:cxn>
              <a:cxn ang="0">
                <a:pos x="440417" y="396174"/>
              </a:cxn>
              <a:cxn ang="0">
                <a:pos x="442804" y="397342"/>
              </a:cxn>
              <a:cxn ang="0">
                <a:pos x="448772" y="399680"/>
              </a:cxn>
              <a:cxn ang="0">
                <a:pos x="452353" y="403186"/>
              </a:cxn>
              <a:cxn ang="0">
                <a:pos x="457127" y="406692"/>
              </a:cxn>
            </a:cxnLst>
            <a:rect l="0" t="0" r="0" b="0"/>
            <a:pathLst>
              <a:path w="695" h="696">
                <a:moveTo>
                  <a:pt x="434" y="11"/>
                </a:moveTo>
                <a:cubicBezTo>
                  <a:pt x="407" y="4"/>
                  <a:pt x="377" y="0"/>
                  <a:pt x="347" y="0"/>
                </a:cubicBezTo>
                <a:cubicBezTo>
                  <a:pt x="155" y="0"/>
                  <a:pt x="0" y="156"/>
                  <a:pt x="0" y="348"/>
                </a:cubicBezTo>
                <a:cubicBezTo>
                  <a:pt x="0" y="515"/>
                  <a:pt x="117" y="654"/>
                  <a:pt x="274" y="688"/>
                </a:cubicBezTo>
                <a:cubicBezTo>
                  <a:pt x="298" y="693"/>
                  <a:pt x="322" y="696"/>
                  <a:pt x="347" y="696"/>
                </a:cubicBezTo>
                <a:cubicBezTo>
                  <a:pt x="540" y="696"/>
                  <a:pt x="695" y="540"/>
                  <a:pt x="695" y="348"/>
                </a:cubicBezTo>
                <a:cubicBezTo>
                  <a:pt x="695" y="186"/>
                  <a:pt x="584" y="50"/>
                  <a:pt x="434" y="11"/>
                </a:cubicBezTo>
                <a:close/>
                <a:moveTo>
                  <a:pt x="384" y="143"/>
                </a:moveTo>
                <a:lnTo>
                  <a:pt x="384" y="143"/>
                </a:lnTo>
                <a:lnTo>
                  <a:pt x="515" y="274"/>
                </a:lnTo>
                <a:cubicBezTo>
                  <a:pt x="536" y="294"/>
                  <a:pt x="536" y="327"/>
                  <a:pt x="515" y="347"/>
                </a:cubicBezTo>
                <a:lnTo>
                  <a:pt x="515" y="347"/>
                </a:lnTo>
                <a:cubicBezTo>
                  <a:pt x="495" y="367"/>
                  <a:pt x="463" y="367"/>
                  <a:pt x="443" y="347"/>
                </a:cubicBezTo>
                <a:lnTo>
                  <a:pt x="347" y="252"/>
                </a:lnTo>
                <a:lnTo>
                  <a:pt x="252" y="347"/>
                </a:lnTo>
                <a:cubicBezTo>
                  <a:pt x="232" y="367"/>
                  <a:pt x="199" y="367"/>
                  <a:pt x="179" y="347"/>
                </a:cubicBezTo>
                <a:lnTo>
                  <a:pt x="179" y="347"/>
                </a:lnTo>
                <a:cubicBezTo>
                  <a:pt x="159" y="327"/>
                  <a:pt x="159" y="294"/>
                  <a:pt x="179" y="274"/>
                </a:cubicBezTo>
                <a:lnTo>
                  <a:pt x="311" y="143"/>
                </a:lnTo>
                <a:lnTo>
                  <a:pt x="312" y="142"/>
                </a:lnTo>
                <a:lnTo>
                  <a:pt x="313" y="141"/>
                </a:lnTo>
                <a:lnTo>
                  <a:pt x="314" y="140"/>
                </a:lnTo>
                <a:lnTo>
                  <a:pt x="315" y="139"/>
                </a:lnTo>
                <a:lnTo>
                  <a:pt x="316" y="138"/>
                </a:lnTo>
                <a:lnTo>
                  <a:pt x="316" y="138"/>
                </a:lnTo>
                <a:lnTo>
                  <a:pt x="317" y="137"/>
                </a:lnTo>
                <a:lnTo>
                  <a:pt x="318" y="137"/>
                </a:lnTo>
                <a:lnTo>
                  <a:pt x="319" y="136"/>
                </a:lnTo>
                <a:lnTo>
                  <a:pt x="320" y="135"/>
                </a:lnTo>
                <a:lnTo>
                  <a:pt x="321" y="135"/>
                </a:lnTo>
                <a:lnTo>
                  <a:pt x="322" y="134"/>
                </a:lnTo>
                <a:lnTo>
                  <a:pt x="323" y="133"/>
                </a:lnTo>
                <a:lnTo>
                  <a:pt x="323" y="133"/>
                </a:lnTo>
                <a:lnTo>
                  <a:pt x="324" y="133"/>
                </a:lnTo>
                <a:lnTo>
                  <a:pt x="325" y="133"/>
                </a:lnTo>
                <a:lnTo>
                  <a:pt x="326" y="132"/>
                </a:lnTo>
                <a:lnTo>
                  <a:pt x="326" y="132"/>
                </a:lnTo>
                <a:lnTo>
                  <a:pt x="327" y="132"/>
                </a:lnTo>
                <a:lnTo>
                  <a:pt x="328" y="131"/>
                </a:lnTo>
                <a:lnTo>
                  <a:pt x="328" y="131"/>
                </a:lnTo>
                <a:lnTo>
                  <a:pt x="329" y="131"/>
                </a:lnTo>
                <a:lnTo>
                  <a:pt x="329" y="131"/>
                </a:lnTo>
                <a:lnTo>
                  <a:pt x="330" y="130"/>
                </a:lnTo>
                <a:lnTo>
                  <a:pt x="331" y="130"/>
                </a:lnTo>
                <a:lnTo>
                  <a:pt x="332" y="130"/>
                </a:lnTo>
                <a:lnTo>
                  <a:pt x="333" y="130"/>
                </a:lnTo>
                <a:lnTo>
                  <a:pt x="333" y="130"/>
                </a:lnTo>
                <a:lnTo>
                  <a:pt x="334" y="129"/>
                </a:lnTo>
                <a:lnTo>
                  <a:pt x="334" y="129"/>
                </a:lnTo>
                <a:lnTo>
                  <a:pt x="335" y="129"/>
                </a:lnTo>
                <a:lnTo>
                  <a:pt x="335" y="129"/>
                </a:lnTo>
                <a:lnTo>
                  <a:pt x="336" y="129"/>
                </a:lnTo>
                <a:lnTo>
                  <a:pt x="338" y="128"/>
                </a:lnTo>
                <a:lnTo>
                  <a:pt x="339" y="128"/>
                </a:lnTo>
                <a:lnTo>
                  <a:pt x="339" y="128"/>
                </a:lnTo>
                <a:lnTo>
                  <a:pt x="340" y="128"/>
                </a:lnTo>
                <a:lnTo>
                  <a:pt x="340" y="128"/>
                </a:lnTo>
                <a:lnTo>
                  <a:pt x="341" y="128"/>
                </a:lnTo>
                <a:lnTo>
                  <a:pt x="342" y="128"/>
                </a:lnTo>
                <a:lnTo>
                  <a:pt x="342" y="128"/>
                </a:lnTo>
                <a:lnTo>
                  <a:pt x="344" y="128"/>
                </a:lnTo>
                <a:lnTo>
                  <a:pt x="344" y="128"/>
                </a:lnTo>
                <a:lnTo>
                  <a:pt x="345" y="128"/>
                </a:lnTo>
                <a:lnTo>
                  <a:pt x="345" y="128"/>
                </a:lnTo>
                <a:lnTo>
                  <a:pt x="346" y="127"/>
                </a:lnTo>
                <a:lnTo>
                  <a:pt x="346" y="127"/>
                </a:lnTo>
                <a:lnTo>
                  <a:pt x="347" y="127"/>
                </a:lnTo>
                <a:lnTo>
                  <a:pt x="347" y="127"/>
                </a:lnTo>
                <a:lnTo>
                  <a:pt x="349" y="127"/>
                </a:lnTo>
                <a:lnTo>
                  <a:pt x="349" y="127"/>
                </a:lnTo>
                <a:lnTo>
                  <a:pt x="350" y="128"/>
                </a:lnTo>
                <a:lnTo>
                  <a:pt x="350" y="128"/>
                </a:lnTo>
                <a:lnTo>
                  <a:pt x="351" y="128"/>
                </a:lnTo>
                <a:lnTo>
                  <a:pt x="351" y="128"/>
                </a:lnTo>
                <a:lnTo>
                  <a:pt x="352" y="128"/>
                </a:lnTo>
                <a:lnTo>
                  <a:pt x="352" y="128"/>
                </a:lnTo>
                <a:lnTo>
                  <a:pt x="354" y="128"/>
                </a:lnTo>
                <a:lnTo>
                  <a:pt x="355" y="128"/>
                </a:lnTo>
                <a:lnTo>
                  <a:pt x="355" y="128"/>
                </a:lnTo>
                <a:lnTo>
                  <a:pt x="356" y="128"/>
                </a:lnTo>
                <a:lnTo>
                  <a:pt x="356" y="128"/>
                </a:lnTo>
                <a:lnTo>
                  <a:pt x="357" y="128"/>
                </a:lnTo>
                <a:lnTo>
                  <a:pt x="358" y="129"/>
                </a:lnTo>
                <a:lnTo>
                  <a:pt x="360" y="129"/>
                </a:lnTo>
                <a:lnTo>
                  <a:pt x="360" y="129"/>
                </a:lnTo>
                <a:lnTo>
                  <a:pt x="361" y="129"/>
                </a:lnTo>
                <a:lnTo>
                  <a:pt x="361" y="129"/>
                </a:lnTo>
                <a:lnTo>
                  <a:pt x="362" y="130"/>
                </a:lnTo>
                <a:lnTo>
                  <a:pt x="362" y="130"/>
                </a:lnTo>
                <a:lnTo>
                  <a:pt x="363" y="130"/>
                </a:lnTo>
                <a:lnTo>
                  <a:pt x="363" y="130"/>
                </a:lnTo>
                <a:lnTo>
                  <a:pt x="364" y="130"/>
                </a:lnTo>
                <a:lnTo>
                  <a:pt x="366" y="131"/>
                </a:lnTo>
                <a:lnTo>
                  <a:pt x="366" y="131"/>
                </a:lnTo>
                <a:lnTo>
                  <a:pt x="367" y="131"/>
                </a:lnTo>
                <a:lnTo>
                  <a:pt x="367" y="131"/>
                </a:lnTo>
                <a:lnTo>
                  <a:pt x="368" y="132"/>
                </a:lnTo>
                <a:lnTo>
                  <a:pt x="369" y="132"/>
                </a:lnTo>
                <a:lnTo>
                  <a:pt x="369" y="132"/>
                </a:lnTo>
                <a:lnTo>
                  <a:pt x="370" y="133"/>
                </a:lnTo>
                <a:lnTo>
                  <a:pt x="370" y="133"/>
                </a:lnTo>
                <a:lnTo>
                  <a:pt x="371" y="133"/>
                </a:lnTo>
                <a:lnTo>
                  <a:pt x="371" y="133"/>
                </a:lnTo>
                <a:lnTo>
                  <a:pt x="373" y="134"/>
                </a:lnTo>
                <a:lnTo>
                  <a:pt x="374" y="135"/>
                </a:lnTo>
                <a:lnTo>
                  <a:pt x="375" y="135"/>
                </a:lnTo>
                <a:lnTo>
                  <a:pt x="376" y="136"/>
                </a:lnTo>
                <a:lnTo>
                  <a:pt x="377" y="137"/>
                </a:lnTo>
                <a:lnTo>
                  <a:pt x="378" y="137"/>
                </a:lnTo>
                <a:lnTo>
                  <a:pt x="379" y="138"/>
                </a:lnTo>
                <a:lnTo>
                  <a:pt x="379" y="138"/>
                </a:lnTo>
                <a:lnTo>
                  <a:pt x="380" y="139"/>
                </a:lnTo>
                <a:lnTo>
                  <a:pt x="381" y="140"/>
                </a:lnTo>
                <a:lnTo>
                  <a:pt x="382" y="141"/>
                </a:lnTo>
                <a:lnTo>
                  <a:pt x="383" y="142"/>
                </a:lnTo>
                <a:lnTo>
                  <a:pt x="384" y="143"/>
                </a:lnTo>
                <a:close/>
                <a:moveTo>
                  <a:pt x="384" y="349"/>
                </a:moveTo>
                <a:lnTo>
                  <a:pt x="384" y="349"/>
                </a:lnTo>
                <a:lnTo>
                  <a:pt x="515" y="481"/>
                </a:lnTo>
                <a:cubicBezTo>
                  <a:pt x="536" y="501"/>
                  <a:pt x="536" y="533"/>
                  <a:pt x="515" y="553"/>
                </a:cubicBezTo>
                <a:lnTo>
                  <a:pt x="515" y="553"/>
                </a:lnTo>
                <a:cubicBezTo>
                  <a:pt x="495" y="573"/>
                  <a:pt x="463" y="573"/>
                  <a:pt x="443" y="553"/>
                </a:cubicBezTo>
                <a:lnTo>
                  <a:pt x="347" y="458"/>
                </a:lnTo>
                <a:lnTo>
                  <a:pt x="252" y="553"/>
                </a:lnTo>
                <a:cubicBezTo>
                  <a:pt x="232" y="573"/>
                  <a:pt x="199" y="573"/>
                  <a:pt x="179" y="553"/>
                </a:cubicBezTo>
                <a:lnTo>
                  <a:pt x="179" y="553"/>
                </a:lnTo>
                <a:cubicBezTo>
                  <a:pt x="159" y="533"/>
                  <a:pt x="159" y="501"/>
                  <a:pt x="179" y="481"/>
                </a:cubicBezTo>
                <a:lnTo>
                  <a:pt x="311" y="349"/>
                </a:lnTo>
                <a:lnTo>
                  <a:pt x="312" y="348"/>
                </a:lnTo>
                <a:lnTo>
                  <a:pt x="313" y="347"/>
                </a:lnTo>
                <a:lnTo>
                  <a:pt x="314" y="346"/>
                </a:lnTo>
                <a:lnTo>
                  <a:pt x="315" y="345"/>
                </a:lnTo>
                <a:lnTo>
                  <a:pt x="316" y="345"/>
                </a:lnTo>
                <a:lnTo>
                  <a:pt x="316" y="345"/>
                </a:lnTo>
                <a:lnTo>
                  <a:pt x="317" y="344"/>
                </a:lnTo>
                <a:lnTo>
                  <a:pt x="318" y="343"/>
                </a:lnTo>
                <a:lnTo>
                  <a:pt x="319" y="342"/>
                </a:lnTo>
                <a:lnTo>
                  <a:pt x="320" y="342"/>
                </a:lnTo>
                <a:lnTo>
                  <a:pt x="321" y="341"/>
                </a:lnTo>
                <a:lnTo>
                  <a:pt x="322" y="340"/>
                </a:lnTo>
                <a:lnTo>
                  <a:pt x="323" y="340"/>
                </a:lnTo>
                <a:lnTo>
                  <a:pt x="323" y="340"/>
                </a:lnTo>
                <a:lnTo>
                  <a:pt x="324" y="339"/>
                </a:lnTo>
                <a:lnTo>
                  <a:pt x="325" y="339"/>
                </a:lnTo>
                <a:lnTo>
                  <a:pt x="326" y="339"/>
                </a:lnTo>
                <a:lnTo>
                  <a:pt x="326" y="339"/>
                </a:lnTo>
                <a:lnTo>
                  <a:pt x="327" y="338"/>
                </a:lnTo>
                <a:lnTo>
                  <a:pt x="328" y="338"/>
                </a:lnTo>
                <a:lnTo>
                  <a:pt x="328" y="338"/>
                </a:lnTo>
                <a:lnTo>
                  <a:pt x="329" y="337"/>
                </a:lnTo>
                <a:lnTo>
                  <a:pt x="329" y="337"/>
                </a:lnTo>
                <a:lnTo>
                  <a:pt x="330" y="337"/>
                </a:lnTo>
                <a:lnTo>
                  <a:pt x="331" y="336"/>
                </a:lnTo>
                <a:lnTo>
                  <a:pt x="332" y="336"/>
                </a:lnTo>
                <a:lnTo>
                  <a:pt x="333" y="336"/>
                </a:lnTo>
                <a:lnTo>
                  <a:pt x="333" y="336"/>
                </a:lnTo>
                <a:lnTo>
                  <a:pt x="334" y="336"/>
                </a:lnTo>
                <a:lnTo>
                  <a:pt x="334" y="336"/>
                </a:lnTo>
                <a:lnTo>
                  <a:pt x="335" y="335"/>
                </a:lnTo>
                <a:lnTo>
                  <a:pt x="335" y="335"/>
                </a:lnTo>
                <a:lnTo>
                  <a:pt x="336" y="335"/>
                </a:lnTo>
                <a:lnTo>
                  <a:pt x="338" y="335"/>
                </a:lnTo>
                <a:lnTo>
                  <a:pt x="339" y="335"/>
                </a:lnTo>
                <a:lnTo>
                  <a:pt x="339" y="335"/>
                </a:lnTo>
                <a:lnTo>
                  <a:pt x="340" y="334"/>
                </a:lnTo>
                <a:lnTo>
                  <a:pt x="340" y="334"/>
                </a:lnTo>
                <a:lnTo>
                  <a:pt x="341" y="334"/>
                </a:lnTo>
                <a:lnTo>
                  <a:pt x="342" y="334"/>
                </a:lnTo>
                <a:lnTo>
                  <a:pt x="342" y="334"/>
                </a:lnTo>
                <a:lnTo>
                  <a:pt x="344" y="334"/>
                </a:lnTo>
                <a:lnTo>
                  <a:pt x="344" y="334"/>
                </a:lnTo>
                <a:lnTo>
                  <a:pt x="345" y="334"/>
                </a:lnTo>
                <a:lnTo>
                  <a:pt x="345" y="334"/>
                </a:lnTo>
                <a:lnTo>
                  <a:pt x="346" y="334"/>
                </a:lnTo>
                <a:lnTo>
                  <a:pt x="346" y="334"/>
                </a:lnTo>
                <a:lnTo>
                  <a:pt x="347" y="334"/>
                </a:lnTo>
                <a:lnTo>
                  <a:pt x="347" y="334"/>
                </a:lnTo>
                <a:lnTo>
                  <a:pt x="349" y="334"/>
                </a:lnTo>
                <a:lnTo>
                  <a:pt x="349" y="334"/>
                </a:lnTo>
                <a:lnTo>
                  <a:pt x="350" y="334"/>
                </a:lnTo>
                <a:lnTo>
                  <a:pt x="350" y="334"/>
                </a:lnTo>
                <a:lnTo>
                  <a:pt x="351" y="334"/>
                </a:lnTo>
                <a:lnTo>
                  <a:pt x="351" y="334"/>
                </a:lnTo>
                <a:lnTo>
                  <a:pt x="352" y="334"/>
                </a:lnTo>
                <a:lnTo>
                  <a:pt x="352" y="334"/>
                </a:lnTo>
                <a:lnTo>
                  <a:pt x="354" y="334"/>
                </a:lnTo>
                <a:lnTo>
                  <a:pt x="355" y="334"/>
                </a:lnTo>
                <a:lnTo>
                  <a:pt x="355" y="334"/>
                </a:lnTo>
                <a:lnTo>
                  <a:pt x="356" y="335"/>
                </a:lnTo>
                <a:lnTo>
                  <a:pt x="356" y="335"/>
                </a:lnTo>
                <a:lnTo>
                  <a:pt x="357" y="335"/>
                </a:lnTo>
                <a:lnTo>
                  <a:pt x="358" y="335"/>
                </a:lnTo>
                <a:lnTo>
                  <a:pt x="360" y="335"/>
                </a:lnTo>
                <a:lnTo>
                  <a:pt x="360" y="335"/>
                </a:lnTo>
                <a:lnTo>
                  <a:pt x="361" y="336"/>
                </a:lnTo>
                <a:lnTo>
                  <a:pt x="361" y="336"/>
                </a:lnTo>
                <a:lnTo>
                  <a:pt x="362" y="336"/>
                </a:lnTo>
                <a:lnTo>
                  <a:pt x="362" y="336"/>
                </a:lnTo>
                <a:lnTo>
                  <a:pt x="363" y="336"/>
                </a:lnTo>
                <a:lnTo>
                  <a:pt x="363" y="336"/>
                </a:lnTo>
                <a:lnTo>
                  <a:pt x="364" y="337"/>
                </a:lnTo>
                <a:lnTo>
                  <a:pt x="366" y="337"/>
                </a:lnTo>
                <a:lnTo>
                  <a:pt x="366" y="337"/>
                </a:lnTo>
                <a:lnTo>
                  <a:pt x="367" y="338"/>
                </a:lnTo>
                <a:lnTo>
                  <a:pt x="367" y="338"/>
                </a:lnTo>
                <a:lnTo>
                  <a:pt x="368" y="338"/>
                </a:lnTo>
                <a:lnTo>
                  <a:pt x="369" y="339"/>
                </a:lnTo>
                <a:lnTo>
                  <a:pt x="369" y="339"/>
                </a:lnTo>
                <a:lnTo>
                  <a:pt x="370" y="339"/>
                </a:lnTo>
                <a:lnTo>
                  <a:pt x="370" y="339"/>
                </a:lnTo>
                <a:lnTo>
                  <a:pt x="371" y="340"/>
                </a:lnTo>
                <a:lnTo>
                  <a:pt x="371" y="340"/>
                </a:lnTo>
                <a:lnTo>
                  <a:pt x="373" y="340"/>
                </a:lnTo>
                <a:lnTo>
                  <a:pt x="374" y="341"/>
                </a:lnTo>
                <a:lnTo>
                  <a:pt x="375" y="342"/>
                </a:lnTo>
                <a:lnTo>
                  <a:pt x="376" y="342"/>
                </a:lnTo>
                <a:lnTo>
                  <a:pt x="377" y="343"/>
                </a:lnTo>
                <a:lnTo>
                  <a:pt x="378" y="344"/>
                </a:lnTo>
                <a:lnTo>
                  <a:pt x="379" y="345"/>
                </a:lnTo>
                <a:lnTo>
                  <a:pt x="379" y="345"/>
                </a:lnTo>
                <a:lnTo>
                  <a:pt x="380" y="345"/>
                </a:lnTo>
                <a:lnTo>
                  <a:pt x="381" y="346"/>
                </a:lnTo>
                <a:lnTo>
                  <a:pt x="382" y="347"/>
                </a:lnTo>
                <a:lnTo>
                  <a:pt x="383" y="348"/>
                </a:lnTo>
                <a:lnTo>
                  <a:pt x="384" y="349"/>
                </a:lnTo>
                <a:close/>
              </a:path>
            </a:pathLst>
          </a:custGeom>
          <a:solidFill>
            <a:schemeClr val="bg1"/>
          </a:solidFill>
          <a:ln w="9525">
            <a:noFill/>
          </a:ln>
        </p:spPr>
        <p:txBody>
          <a:bodyPr/>
          <a:lstStyle/>
          <a:p>
            <a:pPr defTabSz="685800"/>
            <a:endParaRPr lang="zh-CN" altLang="en-US" sz="1012">
              <a:solidFill>
                <a:srgbClr val="424554"/>
              </a:solidFill>
              <a:latin typeface="Arial"/>
            </a:endParaRPr>
          </a:p>
        </p:txBody>
      </p:sp>
      <p:sp>
        <p:nvSpPr>
          <p:cNvPr id="93" name="Oval 6"/>
          <p:cNvSpPr>
            <a:spLocks noChangeArrowheads="1"/>
          </p:cNvSpPr>
          <p:nvPr/>
        </p:nvSpPr>
        <p:spPr bwMode="auto">
          <a:xfrm>
            <a:off x="2758432" y="1338509"/>
            <a:ext cx="387942" cy="389132"/>
          </a:xfrm>
          <a:prstGeom prst="ellipse">
            <a:avLst/>
          </a:prstGeom>
          <a:solidFill>
            <a:schemeClr val="bg1"/>
          </a:solidFill>
          <a:ln>
            <a:noFill/>
          </a:ln>
        </p:spPr>
        <p:txBody>
          <a:bodyPr vert="horz" wrap="square" lIns="68544" tIns="34272" rIns="68544" bIns="34272" numCol="1" anchor="t" anchorCtr="0" compatLnSpc="1"/>
          <a:lstStyle/>
          <a:p>
            <a:pPr algn="ctr" defTabSz="685434">
              <a:defRPr/>
            </a:pPr>
            <a:r>
              <a:rPr lang="en-US" altLang="zh-CN" sz="1499" b="1" dirty="0">
                <a:solidFill>
                  <a:srgbClr val="7AC5C0"/>
                </a:solidFill>
                <a:latin typeface="微软雅黑"/>
              </a:rPr>
              <a:t>1</a:t>
            </a:r>
            <a:endParaRPr lang="zh-CN" altLang="en-US" sz="1499" b="1" dirty="0">
              <a:solidFill>
                <a:srgbClr val="7AC5C0"/>
              </a:solidFill>
              <a:latin typeface="微软雅黑"/>
            </a:endParaRPr>
          </a:p>
        </p:txBody>
      </p:sp>
      <p:sp>
        <p:nvSpPr>
          <p:cNvPr id="94" name="Oval 6"/>
          <p:cNvSpPr>
            <a:spLocks noChangeArrowheads="1"/>
          </p:cNvSpPr>
          <p:nvPr/>
        </p:nvSpPr>
        <p:spPr bwMode="auto">
          <a:xfrm>
            <a:off x="2758432" y="2503524"/>
            <a:ext cx="387942" cy="389132"/>
          </a:xfrm>
          <a:prstGeom prst="ellipse">
            <a:avLst/>
          </a:prstGeom>
          <a:solidFill>
            <a:schemeClr val="bg1"/>
          </a:solidFill>
          <a:ln>
            <a:noFill/>
          </a:ln>
        </p:spPr>
        <p:txBody>
          <a:bodyPr vert="horz" wrap="square" lIns="68544" tIns="34272" rIns="68544" bIns="34272" numCol="1" anchor="t" anchorCtr="0" compatLnSpc="1"/>
          <a:lstStyle/>
          <a:p>
            <a:pPr algn="ctr" defTabSz="685434">
              <a:defRPr/>
            </a:pPr>
            <a:r>
              <a:rPr lang="en-US" altLang="zh-CN" sz="1499" b="1" dirty="0">
                <a:solidFill>
                  <a:srgbClr val="7AC5C0"/>
                </a:solidFill>
                <a:latin typeface="微软雅黑"/>
              </a:rPr>
              <a:t>2</a:t>
            </a:r>
            <a:endParaRPr lang="zh-CN" altLang="en-US" sz="1499" b="1" dirty="0">
              <a:solidFill>
                <a:srgbClr val="7AC5C0"/>
              </a:solidFill>
              <a:latin typeface="微软雅黑"/>
            </a:endParaRPr>
          </a:p>
        </p:txBody>
      </p:sp>
      <p:sp>
        <p:nvSpPr>
          <p:cNvPr id="95" name="Oval 6"/>
          <p:cNvSpPr>
            <a:spLocks noChangeArrowheads="1"/>
          </p:cNvSpPr>
          <p:nvPr/>
        </p:nvSpPr>
        <p:spPr bwMode="auto">
          <a:xfrm>
            <a:off x="2758432" y="3760169"/>
            <a:ext cx="387942" cy="387942"/>
          </a:xfrm>
          <a:prstGeom prst="ellipse">
            <a:avLst/>
          </a:prstGeom>
          <a:solidFill>
            <a:schemeClr val="bg1"/>
          </a:solidFill>
          <a:ln>
            <a:noFill/>
          </a:ln>
        </p:spPr>
        <p:txBody>
          <a:bodyPr vert="horz" wrap="square" lIns="68544" tIns="34272" rIns="68544" bIns="34272" numCol="1" anchor="t" anchorCtr="0" compatLnSpc="1"/>
          <a:lstStyle/>
          <a:p>
            <a:pPr algn="ctr" defTabSz="685434">
              <a:defRPr/>
            </a:pPr>
            <a:r>
              <a:rPr lang="en-US" altLang="zh-CN" sz="1499" b="1" dirty="0">
                <a:solidFill>
                  <a:srgbClr val="7AC5C0"/>
                </a:solidFill>
                <a:latin typeface="微软雅黑"/>
              </a:rPr>
              <a:t>3</a:t>
            </a:r>
            <a:endParaRPr lang="zh-CN" altLang="en-US" sz="1499" b="1" dirty="0">
              <a:solidFill>
                <a:srgbClr val="7AC5C0"/>
              </a:solidFill>
              <a:latin typeface="微软雅黑"/>
            </a:endParaRPr>
          </a:p>
        </p:txBody>
      </p:sp>
      <p:sp>
        <p:nvSpPr>
          <p:cNvPr id="96" name="矩形 95"/>
          <p:cNvSpPr/>
          <p:nvPr/>
        </p:nvSpPr>
        <p:spPr>
          <a:xfrm>
            <a:off x="3222534" y="1188569"/>
            <a:ext cx="1531188" cy="323037"/>
          </a:xfrm>
          <a:prstGeom prst="rect">
            <a:avLst/>
          </a:prstGeom>
        </p:spPr>
        <p:txBody>
          <a:bodyPr wrap="none">
            <a:spAutoFit/>
          </a:bodyPr>
          <a:lstStyle/>
          <a:p>
            <a:pPr defTabSz="685434">
              <a:defRPr/>
            </a:pPr>
            <a:r>
              <a:rPr lang="zh-CN" altLang="en-US" sz="1499" b="1" dirty="0">
                <a:solidFill>
                  <a:schemeClr val="bg1"/>
                </a:solidFill>
                <a:latin typeface="微软雅黑"/>
              </a:rPr>
              <a:t>营销思路的调整</a:t>
            </a:r>
          </a:p>
        </p:txBody>
      </p:sp>
      <p:sp>
        <p:nvSpPr>
          <p:cNvPr id="97" name="矩形 96"/>
          <p:cNvSpPr/>
          <p:nvPr/>
        </p:nvSpPr>
        <p:spPr>
          <a:xfrm>
            <a:off x="3222534" y="1449179"/>
            <a:ext cx="4695761" cy="507575"/>
          </a:xfrm>
          <a:prstGeom prst="rect">
            <a:avLst/>
          </a:prstGeom>
          <a:noFill/>
        </p:spPr>
        <p:txBody>
          <a:bodyPr wrap="square" rtlCol="0">
            <a:spAutoFit/>
          </a:bodyPr>
          <a:lstStyle/>
          <a:p>
            <a:pPr algn="just" defTabSz="685434">
              <a:defRPr/>
            </a:pPr>
            <a:r>
              <a:rPr lang="zh-CN" altLang="en-US" sz="1349" dirty="0">
                <a:solidFill>
                  <a:schemeClr val="bg1"/>
                </a:solidFill>
                <a:latin typeface="微软雅黑"/>
              </a:rPr>
              <a:t>对市场费用进行承包，降低新客户的合作资金门槛。是促进业绩上升的主要因素。</a:t>
            </a:r>
          </a:p>
        </p:txBody>
      </p:sp>
      <p:sp>
        <p:nvSpPr>
          <p:cNvPr id="98" name="矩形 97"/>
          <p:cNvSpPr/>
          <p:nvPr/>
        </p:nvSpPr>
        <p:spPr>
          <a:xfrm>
            <a:off x="3222534" y="2295273"/>
            <a:ext cx="1531188" cy="323037"/>
          </a:xfrm>
          <a:prstGeom prst="rect">
            <a:avLst/>
          </a:prstGeom>
        </p:spPr>
        <p:txBody>
          <a:bodyPr wrap="none">
            <a:spAutoFit/>
          </a:bodyPr>
          <a:lstStyle/>
          <a:p>
            <a:pPr defTabSz="685434">
              <a:defRPr/>
            </a:pPr>
            <a:r>
              <a:rPr lang="zh-CN" altLang="en-US" sz="1499" b="1" dirty="0">
                <a:solidFill>
                  <a:schemeClr val="bg1"/>
                </a:solidFill>
                <a:latin typeface="微软雅黑"/>
              </a:rPr>
              <a:t>提高了激励额度</a:t>
            </a:r>
          </a:p>
        </p:txBody>
      </p:sp>
      <p:sp>
        <p:nvSpPr>
          <p:cNvPr id="99" name="矩形 98"/>
          <p:cNvSpPr/>
          <p:nvPr/>
        </p:nvSpPr>
        <p:spPr>
          <a:xfrm>
            <a:off x="3222534" y="2548744"/>
            <a:ext cx="4695761" cy="715196"/>
          </a:xfrm>
          <a:prstGeom prst="rect">
            <a:avLst/>
          </a:prstGeom>
          <a:noFill/>
        </p:spPr>
        <p:txBody>
          <a:bodyPr wrap="square" rtlCol="0">
            <a:spAutoFit/>
          </a:bodyPr>
          <a:lstStyle/>
          <a:p>
            <a:pPr algn="just" defTabSz="685434">
              <a:defRPr/>
            </a:pPr>
            <a:r>
              <a:rPr lang="zh-CN" altLang="en-US" sz="1349" dirty="0">
                <a:solidFill>
                  <a:schemeClr val="bg1"/>
                </a:solidFill>
                <a:latin typeface="微软雅黑"/>
              </a:rPr>
              <a:t>用提高提成比例和开发新客户给予额外奖励的“经济激励”手法，形成了“重奖之下必有勇夫”的积极心态，也是促成业绩的重要因素之一。</a:t>
            </a:r>
          </a:p>
        </p:txBody>
      </p:sp>
      <p:sp>
        <p:nvSpPr>
          <p:cNvPr id="100" name="矩形 99"/>
          <p:cNvSpPr/>
          <p:nvPr/>
        </p:nvSpPr>
        <p:spPr>
          <a:xfrm>
            <a:off x="3222534" y="3607849"/>
            <a:ext cx="2300630" cy="323037"/>
          </a:xfrm>
          <a:prstGeom prst="rect">
            <a:avLst/>
          </a:prstGeom>
        </p:spPr>
        <p:txBody>
          <a:bodyPr wrap="none">
            <a:spAutoFit/>
          </a:bodyPr>
          <a:lstStyle/>
          <a:p>
            <a:pPr defTabSz="685434">
              <a:defRPr/>
            </a:pPr>
            <a:r>
              <a:rPr lang="zh-CN" altLang="en-US" sz="1499" b="1" dirty="0">
                <a:solidFill>
                  <a:schemeClr val="bg1"/>
                </a:solidFill>
                <a:latin typeface="微软雅黑"/>
              </a:rPr>
              <a:t>解决前期的一些遗留问题</a:t>
            </a:r>
          </a:p>
        </p:txBody>
      </p:sp>
      <p:sp>
        <p:nvSpPr>
          <p:cNvPr id="101" name="矩形 100"/>
          <p:cNvSpPr/>
          <p:nvPr/>
        </p:nvSpPr>
        <p:spPr>
          <a:xfrm>
            <a:off x="3222534" y="3880361"/>
            <a:ext cx="4695761" cy="715196"/>
          </a:xfrm>
          <a:prstGeom prst="rect">
            <a:avLst/>
          </a:prstGeom>
          <a:noFill/>
        </p:spPr>
        <p:txBody>
          <a:bodyPr wrap="square" rtlCol="0">
            <a:spAutoFit/>
          </a:bodyPr>
          <a:lstStyle/>
          <a:p>
            <a:pPr algn="just" defTabSz="685434">
              <a:defRPr/>
            </a:pPr>
            <a:r>
              <a:rPr lang="zh-CN" altLang="en-US" sz="1349" dirty="0">
                <a:solidFill>
                  <a:schemeClr val="bg1"/>
                </a:solidFill>
                <a:latin typeface="微软雅黑"/>
              </a:rPr>
              <a:t>依据“轻重缓急”程序，采用“坚持公司利益原则，以有效依据处理”的指导思路，解决了前期的一些某某问题，促进了业绩的增长</a:t>
            </a:r>
          </a:p>
        </p:txBody>
      </p:sp>
    </p:spTree>
    <p:extLst>
      <p:ext uri="{BB962C8B-B14F-4D97-AF65-F5344CB8AC3E}">
        <p14:creationId xmlns:p14="http://schemas.microsoft.com/office/powerpoint/2010/main" val="63201654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53" presetClass="entr" presetSubtype="16" fill="hold" grpId="0" nodeType="afterEffect">
                                  <p:stCondLst>
                                    <p:cond delay="0"/>
                                  </p:stCondLst>
                                  <p:childTnLst>
                                    <p:set>
                                      <p:cBhvr>
                                        <p:cTn id="13" dur="1" fill="hold">
                                          <p:stCondLst>
                                            <p:cond delay="0"/>
                                          </p:stCondLst>
                                        </p:cTn>
                                        <p:tgtEl>
                                          <p:spTgt spid="91"/>
                                        </p:tgtEl>
                                        <p:attrNameLst>
                                          <p:attrName>style.visibility</p:attrName>
                                        </p:attrNameLst>
                                      </p:cBhvr>
                                      <p:to>
                                        <p:strVal val="visible"/>
                                      </p:to>
                                    </p:set>
                                    <p:anim calcmode="lin" valueType="num">
                                      <p:cBhvr>
                                        <p:cTn id="14" dur="500" fill="hold"/>
                                        <p:tgtEl>
                                          <p:spTgt spid="91"/>
                                        </p:tgtEl>
                                        <p:attrNameLst>
                                          <p:attrName>ppt_w</p:attrName>
                                        </p:attrNameLst>
                                      </p:cBhvr>
                                      <p:tavLst>
                                        <p:tav tm="0">
                                          <p:val>
                                            <p:fltVal val="0"/>
                                          </p:val>
                                        </p:tav>
                                        <p:tav tm="100000">
                                          <p:val>
                                            <p:strVal val="#ppt_w"/>
                                          </p:val>
                                        </p:tav>
                                      </p:tavLst>
                                    </p:anim>
                                    <p:anim calcmode="lin" valueType="num">
                                      <p:cBhvr>
                                        <p:cTn id="15" dur="500" fill="hold"/>
                                        <p:tgtEl>
                                          <p:spTgt spid="91"/>
                                        </p:tgtEl>
                                        <p:attrNameLst>
                                          <p:attrName>ppt_h</p:attrName>
                                        </p:attrNameLst>
                                      </p:cBhvr>
                                      <p:tavLst>
                                        <p:tav tm="0">
                                          <p:val>
                                            <p:fltVal val="0"/>
                                          </p:val>
                                        </p:tav>
                                        <p:tav tm="100000">
                                          <p:val>
                                            <p:strVal val="#ppt_h"/>
                                          </p:val>
                                        </p:tav>
                                      </p:tavLst>
                                    </p:anim>
                                    <p:animEffect transition="in" filter="fade">
                                      <p:cBhvr>
                                        <p:cTn id="16" dur="500"/>
                                        <p:tgtEl>
                                          <p:spTgt spid="91"/>
                                        </p:tgtEl>
                                      </p:cBhvr>
                                    </p:animEffect>
                                  </p:childTnLst>
                                </p:cTn>
                              </p:par>
                            </p:childTnLst>
                          </p:cTn>
                        </p:par>
                        <p:par>
                          <p:cTn id="17" fill="hold">
                            <p:stCondLst>
                              <p:cond delay="1280"/>
                            </p:stCondLst>
                            <p:childTnLst>
                              <p:par>
                                <p:cTn id="18" presetID="31" presetClass="entr" presetSubtype="0" fill="hold" grpId="0" nodeType="afterEffect">
                                  <p:stCondLst>
                                    <p:cond delay="0"/>
                                  </p:stCondLst>
                                  <p:childTnLst>
                                    <p:set>
                                      <p:cBhvr>
                                        <p:cTn id="19" dur="1" fill="hold">
                                          <p:stCondLst>
                                            <p:cond delay="0"/>
                                          </p:stCondLst>
                                        </p:cTn>
                                        <p:tgtEl>
                                          <p:spTgt spid="92"/>
                                        </p:tgtEl>
                                        <p:attrNameLst>
                                          <p:attrName>style.visibility</p:attrName>
                                        </p:attrNameLst>
                                      </p:cBhvr>
                                      <p:to>
                                        <p:strVal val="visible"/>
                                      </p:to>
                                    </p:set>
                                    <p:anim calcmode="lin" valueType="num">
                                      <p:cBhvr>
                                        <p:cTn id="20" dur="1000" fill="hold"/>
                                        <p:tgtEl>
                                          <p:spTgt spid="92"/>
                                        </p:tgtEl>
                                        <p:attrNameLst>
                                          <p:attrName>ppt_w</p:attrName>
                                        </p:attrNameLst>
                                      </p:cBhvr>
                                      <p:tavLst>
                                        <p:tav tm="0">
                                          <p:val>
                                            <p:fltVal val="0"/>
                                          </p:val>
                                        </p:tav>
                                        <p:tav tm="100000">
                                          <p:val>
                                            <p:strVal val="#ppt_w"/>
                                          </p:val>
                                        </p:tav>
                                      </p:tavLst>
                                    </p:anim>
                                    <p:anim calcmode="lin" valueType="num">
                                      <p:cBhvr>
                                        <p:cTn id="21" dur="1000" fill="hold"/>
                                        <p:tgtEl>
                                          <p:spTgt spid="92"/>
                                        </p:tgtEl>
                                        <p:attrNameLst>
                                          <p:attrName>ppt_h</p:attrName>
                                        </p:attrNameLst>
                                      </p:cBhvr>
                                      <p:tavLst>
                                        <p:tav tm="0">
                                          <p:val>
                                            <p:fltVal val="0"/>
                                          </p:val>
                                        </p:tav>
                                        <p:tav tm="100000">
                                          <p:val>
                                            <p:strVal val="#ppt_h"/>
                                          </p:val>
                                        </p:tav>
                                      </p:tavLst>
                                    </p:anim>
                                    <p:anim calcmode="lin" valueType="num">
                                      <p:cBhvr>
                                        <p:cTn id="22" dur="1000" fill="hold"/>
                                        <p:tgtEl>
                                          <p:spTgt spid="92"/>
                                        </p:tgtEl>
                                        <p:attrNameLst>
                                          <p:attrName>style.rotation</p:attrName>
                                        </p:attrNameLst>
                                      </p:cBhvr>
                                      <p:tavLst>
                                        <p:tav tm="0">
                                          <p:val>
                                            <p:fltVal val="90"/>
                                          </p:val>
                                        </p:tav>
                                        <p:tav tm="100000">
                                          <p:val>
                                            <p:fltVal val="0"/>
                                          </p:val>
                                        </p:tav>
                                      </p:tavLst>
                                    </p:anim>
                                    <p:animEffect transition="in" filter="fade">
                                      <p:cBhvr>
                                        <p:cTn id="23" dur="1000"/>
                                        <p:tgtEl>
                                          <p:spTgt spid="92"/>
                                        </p:tgtEl>
                                      </p:cBhvr>
                                    </p:animEffect>
                                  </p:childTnLst>
                                </p:cTn>
                              </p:par>
                            </p:childTnLst>
                          </p:cTn>
                        </p:par>
                        <p:par>
                          <p:cTn id="24" fill="hold">
                            <p:stCondLst>
                              <p:cond delay="2280"/>
                            </p:stCondLst>
                            <p:childTnLst>
                              <p:par>
                                <p:cTn id="25" presetID="1" presetClass="entr" presetSubtype="0" fill="hold" grpId="0" nodeType="afterEffect">
                                  <p:stCondLst>
                                    <p:cond delay="0"/>
                                  </p:stCondLst>
                                  <p:childTnLst>
                                    <p:set>
                                      <p:cBhvr>
                                        <p:cTn id="26" dur="1" fill="hold">
                                          <p:stCondLst>
                                            <p:cond delay="0"/>
                                          </p:stCondLst>
                                        </p:cTn>
                                        <p:tgtEl>
                                          <p:spTgt spid="93"/>
                                        </p:tgtEl>
                                        <p:attrNameLst>
                                          <p:attrName>style.visibility</p:attrName>
                                        </p:attrNameLst>
                                      </p:cBhvr>
                                      <p:to>
                                        <p:strVal val="visible"/>
                                      </p:to>
                                    </p:set>
                                  </p:childTnLst>
                                </p:cTn>
                              </p:par>
                              <p:par>
                                <p:cTn id="27" presetID="56" presetClass="path" presetSubtype="0" accel="50000" decel="50000" fill="hold" grpId="1" nodeType="withEffect">
                                  <p:stCondLst>
                                    <p:cond delay="0"/>
                                  </p:stCondLst>
                                  <p:childTnLst>
                                    <p:animMotion origin="layout" path="M 3.33333E-6 2.39124E-6 L -0.2125 0.30176 " pathEditMode="relative" rAng="0" ptsTypes="AA">
                                      <p:cBhvr>
                                        <p:cTn id="28" dur="500" spd="-100000" fill="hold"/>
                                        <p:tgtEl>
                                          <p:spTgt spid="93"/>
                                        </p:tgtEl>
                                        <p:attrNameLst>
                                          <p:attrName>ppt_x</p:attrName>
                                          <p:attrName>ppt_y</p:attrName>
                                        </p:attrNameLst>
                                      </p:cBhvr>
                                      <p:rCtr x="-10625" y="15088"/>
                                    </p:animMotion>
                                  </p:childTnLst>
                                </p:cTn>
                              </p:par>
                              <p:par>
                                <p:cTn id="29" presetID="1" presetClass="entr" presetSubtype="0" fill="hold" grpId="0" nodeType="withEffect">
                                  <p:stCondLst>
                                    <p:cond delay="100"/>
                                  </p:stCondLst>
                                  <p:childTnLst>
                                    <p:set>
                                      <p:cBhvr>
                                        <p:cTn id="30" dur="1" fill="hold">
                                          <p:stCondLst>
                                            <p:cond delay="0"/>
                                          </p:stCondLst>
                                        </p:cTn>
                                        <p:tgtEl>
                                          <p:spTgt spid="94"/>
                                        </p:tgtEl>
                                        <p:attrNameLst>
                                          <p:attrName>style.visibility</p:attrName>
                                        </p:attrNameLst>
                                      </p:cBhvr>
                                      <p:to>
                                        <p:strVal val="visible"/>
                                      </p:to>
                                    </p:set>
                                  </p:childTnLst>
                                </p:cTn>
                              </p:par>
                              <p:par>
                                <p:cTn id="31" presetID="56" presetClass="path" presetSubtype="0" accel="50000" decel="50000" fill="hold" grpId="1" nodeType="withEffect">
                                  <p:stCondLst>
                                    <p:cond delay="100"/>
                                  </p:stCondLst>
                                  <p:childTnLst>
                                    <p:animMotion origin="layout" path="M 3.33333E-6 -9.19469E-7 L -0.21059 0.02499 " pathEditMode="relative" rAng="0" ptsTypes="AA">
                                      <p:cBhvr>
                                        <p:cTn id="32" dur="500" spd="-100000" fill="hold"/>
                                        <p:tgtEl>
                                          <p:spTgt spid="94"/>
                                        </p:tgtEl>
                                        <p:attrNameLst>
                                          <p:attrName>ppt_x</p:attrName>
                                          <p:attrName>ppt_y</p:attrName>
                                        </p:attrNameLst>
                                      </p:cBhvr>
                                      <p:rCtr x="-10538" y="1234"/>
                                    </p:animMotion>
                                  </p:childTnLst>
                                </p:cTn>
                              </p:par>
                              <p:par>
                                <p:cTn id="33" presetID="1" presetClass="entr" presetSubtype="0" fill="hold" grpId="0" nodeType="withEffect">
                                  <p:stCondLst>
                                    <p:cond delay="200"/>
                                  </p:stCondLst>
                                  <p:childTnLst>
                                    <p:set>
                                      <p:cBhvr>
                                        <p:cTn id="34" dur="1" fill="hold">
                                          <p:stCondLst>
                                            <p:cond delay="0"/>
                                          </p:stCondLst>
                                        </p:cTn>
                                        <p:tgtEl>
                                          <p:spTgt spid="95"/>
                                        </p:tgtEl>
                                        <p:attrNameLst>
                                          <p:attrName>style.visibility</p:attrName>
                                        </p:attrNameLst>
                                      </p:cBhvr>
                                      <p:to>
                                        <p:strVal val="visible"/>
                                      </p:to>
                                    </p:set>
                                  </p:childTnLst>
                                </p:cTn>
                              </p:par>
                              <p:par>
                                <p:cTn id="35" presetID="56" presetClass="path" presetSubtype="0" accel="50000" decel="50000" fill="hold" grpId="1" nodeType="withEffect">
                                  <p:stCondLst>
                                    <p:cond delay="200"/>
                                  </p:stCondLst>
                                  <p:childTnLst>
                                    <p:animMotion origin="layout" path="M 3.33333E-6 5.86239E-8 L -0.2125 -0.2382 " pathEditMode="relative" rAng="0" ptsTypes="AA">
                                      <p:cBhvr>
                                        <p:cTn id="36" dur="500" spd="-100000" fill="hold"/>
                                        <p:tgtEl>
                                          <p:spTgt spid="95"/>
                                        </p:tgtEl>
                                        <p:attrNameLst>
                                          <p:attrName>ppt_x</p:attrName>
                                          <p:attrName>ppt_y</p:attrName>
                                        </p:attrNameLst>
                                      </p:cBhvr>
                                      <p:rCtr x="-10625" y="-11910"/>
                                    </p:animMotion>
                                  </p:childTnLst>
                                </p:cTn>
                              </p:par>
                            </p:childTnLst>
                          </p:cTn>
                        </p:par>
                        <p:par>
                          <p:cTn id="37" fill="hold">
                            <p:stCondLst>
                              <p:cond delay="2980"/>
                            </p:stCondLst>
                            <p:childTnLst>
                              <p:par>
                                <p:cTn id="38" presetID="31" presetClass="entr" presetSubtype="0" fill="hold" grpId="0" nodeType="afterEffect">
                                  <p:stCondLst>
                                    <p:cond delay="0"/>
                                  </p:stCondLst>
                                  <p:childTnLst>
                                    <p:set>
                                      <p:cBhvr>
                                        <p:cTn id="39" dur="1" fill="hold">
                                          <p:stCondLst>
                                            <p:cond delay="0"/>
                                          </p:stCondLst>
                                        </p:cTn>
                                        <p:tgtEl>
                                          <p:spTgt spid="96"/>
                                        </p:tgtEl>
                                        <p:attrNameLst>
                                          <p:attrName>style.visibility</p:attrName>
                                        </p:attrNameLst>
                                      </p:cBhvr>
                                      <p:to>
                                        <p:strVal val="visible"/>
                                      </p:to>
                                    </p:set>
                                    <p:anim calcmode="lin" valueType="num">
                                      <p:cBhvr>
                                        <p:cTn id="40" dur="400" fill="hold"/>
                                        <p:tgtEl>
                                          <p:spTgt spid="96"/>
                                        </p:tgtEl>
                                        <p:attrNameLst>
                                          <p:attrName>ppt_w</p:attrName>
                                        </p:attrNameLst>
                                      </p:cBhvr>
                                      <p:tavLst>
                                        <p:tav tm="0">
                                          <p:val>
                                            <p:fltVal val="0"/>
                                          </p:val>
                                        </p:tav>
                                        <p:tav tm="100000">
                                          <p:val>
                                            <p:strVal val="#ppt_w"/>
                                          </p:val>
                                        </p:tav>
                                      </p:tavLst>
                                    </p:anim>
                                    <p:anim calcmode="lin" valueType="num">
                                      <p:cBhvr>
                                        <p:cTn id="41" dur="400" fill="hold"/>
                                        <p:tgtEl>
                                          <p:spTgt spid="96"/>
                                        </p:tgtEl>
                                        <p:attrNameLst>
                                          <p:attrName>ppt_h</p:attrName>
                                        </p:attrNameLst>
                                      </p:cBhvr>
                                      <p:tavLst>
                                        <p:tav tm="0">
                                          <p:val>
                                            <p:fltVal val="0"/>
                                          </p:val>
                                        </p:tav>
                                        <p:tav tm="100000">
                                          <p:val>
                                            <p:strVal val="#ppt_h"/>
                                          </p:val>
                                        </p:tav>
                                      </p:tavLst>
                                    </p:anim>
                                    <p:anim calcmode="lin" valueType="num">
                                      <p:cBhvr>
                                        <p:cTn id="42" dur="400" fill="hold"/>
                                        <p:tgtEl>
                                          <p:spTgt spid="96"/>
                                        </p:tgtEl>
                                        <p:attrNameLst>
                                          <p:attrName>style.rotation</p:attrName>
                                        </p:attrNameLst>
                                      </p:cBhvr>
                                      <p:tavLst>
                                        <p:tav tm="0">
                                          <p:val>
                                            <p:fltVal val="90"/>
                                          </p:val>
                                        </p:tav>
                                        <p:tav tm="100000">
                                          <p:val>
                                            <p:fltVal val="0"/>
                                          </p:val>
                                        </p:tav>
                                      </p:tavLst>
                                    </p:anim>
                                    <p:animEffect transition="in" filter="fade">
                                      <p:cBhvr>
                                        <p:cTn id="43" dur="400"/>
                                        <p:tgtEl>
                                          <p:spTgt spid="96"/>
                                        </p:tgtEl>
                                      </p:cBhvr>
                                    </p:animEffect>
                                  </p:childTnLst>
                                </p:cTn>
                              </p:par>
                            </p:childTnLst>
                          </p:cTn>
                        </p:par>
                        <p:par>
                          <p:cTn id="44" fill="hold">
                            <p:stCondLst>
                              <p:cond delay="3380"/>
                            </p:stCondLst>
                            <p:childTnLst>
                              <p:par>
                                <p:cTn id="45" presetID="22" presetClass="entr" presetSubtype="8" fill="hold" grpId="0" nodeType="afterEffect">
                                  <p:stCondLst>
                                    <p:cond delay="0"/>
                                  </p:stCondLst>
                                  <p:childTnLst>
                                    <p:set>
                                      <p:cBhvr>
                                        <p:cTn id="46" dur="1" fill="hold">
                                          <p:stCondLst>
                                            <p:cond delay="0"/>
                                          </p:stCondLst>
                                        </p:cTn>
                                        <p:tgtEl>
                                          <p:spTgt spid="97"/>
                                        </p:tgtEl>
                                        <p:attrNameLst>
                                          <p:attrName>style.visibility</p:attrName>
                                        </p:attrNameLst>
                                      </p:cBhvr>
                                      <p:to>
                                        <p:strVal val="visible"/>
                                      </p:to>
                                    </p:set>
                                    <p:animEffect transition="in" filter="wipe(left)">
                                      <p:cBhvr>
                                        <p:cTn id="47" dur="500"/>
                                        <p:tgtEl>
                                          <p:spTgt spid="97"/>
                                        </p:tgtEl>
                                      </p:cBhvr>
                                    </p:animEffect>
                                  </p:childTnLst>
                                </p:cTn>
                              </p:par>
                            </p:childTnLst>
                          </p:cTn>
                        </p:par>
                        <p:par>
                          <p:cTn id="48" fill="hold">
                            <p:stCondLst>
                              <p:cond delay="3880"/>
                            </p:stCondLst>
                            <p:childTnLst>
                              <p:par>
                                <p:cTn id="49" presetID="31" presetClass="entr" presetSubtype="0" fill="hold" grpId="0" nodeType="afterEffect">
                                  <p:stCondLst>
                                    <p:cond delay="0"/>
                                  </p:stCondLst>
                                  <p:childTnLst>
                                    <p:set>
                                      <p:cBhvr>
                                        <p:cTn id="50" dur="1" fill="hold">
                                          <p:stCondLst>
                                            <p:cond delay="0"/>
                                          </p:stCondLst>
                                        </p:cTn>
                                        <p:tgtEl>
                                          <p:spTgt spid="98"/>
                                        </p:tgtEl>
                                        <p:attrNameLst>
                                          <p:attrName>style.visibility</p:attrName>
                                        </p:attrNameLst>
                                      </p:cBhvr>
                                      <p:to>
                                        <p:strVal val="visible"/>
                                      </p:to>
                                    </p:set>
                                    <p:anim calcmode="lin" valueType="num">
                                      <p:cBhvr>
                                        <p:cTn id="51" dur="400" fill="hold"/>
                                        <p:tgtEl>
                                          <p:spTgt spid="98"/>
                                        </p:tgtEl>
                                        <p:attrNameLst>
                                          <p:attrName>ppt_w</p:attrName>
                                        </p:attrNameLst>
                                      </p:cBhvr>
                                      <p:tavLst>
                                        <p:tav tm="0">
                                          <p:val>
                                            <p:fltVal val="0"/>
                                          </p:val>
                                        </p:tav>
                                        <p:tav tm="100000">
                                          <p:val>
                                            <p:strVal val="#ppt_w"/>
                                          </p:val>
                                        </p:tav>
                                      </p:tavLst>
                                    </p:anim>
                                    <p:anim calcmode="lin" valueType="num">
                                      <p:cBhvr>
                                        <p:cTn id="52" dur="400" fill="hold"/>
                                        <p:tgtEl>
                                          <p:spTgt spid="98"/>
                                        </p:tgtEl>
                                        <p:attrNameLst>
                                          <p:attrName>ppt_h</p:attrName>
                                        </p:attrNameLst>
                                      </p:cBhvr>
                                      <p:tavLst>
                                        <p:tav tm="0">
                                          <p:val>
                                            <p:fltVal val="0"/>
                                          </p:val>
                                        </p:tav>
                                        <p:tav tm="100000">
                                          <p:val>
                                            <p:strVal val="#ppt_h"/>
                                          </p:val>
                                        </p:tav>
                                      </p:tavLst>
                                    </p:anim>
                                    <p:anim calcmode="lin" valueType="num">
                                      <p:cBhvr>
                                        <p:cTn id="53" dur="400" fill="hold"/>
                                        <p:tgtEl>
                                          <p:spTgt spid="98"/>
                                        </p:tgtEl>
                                        <p:attrNameLst>
                                          <p:attrName>style.rotation</p:attrName>
                                        </p:attrNameLst>
                                      </p:cBhvr>
                                      <p:tavLst>
                                        <p:tav tm="0">
                                          <p:val>
                                            <p:fltVal val="90"/>
                                          </p:val>
                                        </p:tav>
                                        <p:tav tm="100000">
                                          <p:val>
                                            <p:fltVal val="0"/>
                                          </p:val>
                                        </p:tav>
                                      </p:tavLst>
                                    </p:anim>
                                    <p:animEffect transition="in" filter="fade">
                                      <p:cBhvr>
                                        <p:cTn id="54" dur="400"/>
                                        <p:tgtEl>
                                          <p:spTgt spid="98"/>
                                        </p:tgtEl>
                                      </p:cBhvr>
                                    </p:animEffect>
                                  </p:childTnLst>
                                </p:cTn>
                              </p:par>
                            </p:childTnLst>
                          </p:cTn>
                        </p:par>
                        <p:par>
                          <p:cTn id="55" fill="hold">
                            <p:stCondLst>
                              <p:cond delay="4280"/>
                            </p:stCondLst>
                            <p:childTnLst>
                              <p:par>
                                <p:cTn id="56" presetID="22" presetClass="entr" presetSubtype="8" fill="hold" grpId="0" nodeType="afterEffect">
                                  <p:stCondLst>
                                    <p:cond delay="0"/>
                                  </p:stCondLst>
                                  <p:childTnLst>
                                    <p:set>
                                      <p:cBhvr>
                                        <p:cTn id="57" dur="1" fill="hold">
                                          <p:stCondLst>
                                            <p:cond delay="0"/>
                                          </p:stCondLst>
                                        </p:cTn>
                                        <p:tgtEl>
                                          <p:spTgt spid="99"/>
                                        </p:tgtEl>
                                        <p:attrNameLst>
                                          <p:attrName>style.visibility</p:attrName>
                                        </p:attrNameLst>
                                      </p:cBhvr>
                                      <p:to>
                                        <p:strVal val="visible"/>
                                      </p:to>
                                    </p:set>
                                    <p:animEffect transition="in" filter="wipe(left)">
                                      <p:cBhvr>
                                        <p:cTn id="58" dur="500"/>
                                        <p:tgtEl>
                                          <p:spTgt spid="99"/>
                                        </p:tgtEl>
                                      </p:cBhvr>
                                    </p:animEffect>
                                  </p:childTnLst>
                                </p:cTn>
                              </p:par>
                            </p:childTnLst>
                          </p:cTn>
                        </p:par>
                        <p:par>
                          <p:cTn id="59" fill="hold">
                            <p:stCondLst>
                              <p:cond delay="4780"/>
                            </p:stCondLst>
                            <p:childTnLst>
                              <p:par>
                                <p:cTn id="60" presetID="31" presetClass="entr" presetSubtype="0" fill="hold" grpId="0" nodeType="afterEffect">
                                  <p:stCondLst>
                                    <p:cond delay="0"/>
                                  </p:stCondLst>
                                  <p:childTnLst>
                                    <p:set>
                                      <p:cBhvr>
                                        <p:cTn id="61" dur="1" fill="hold">
                                          <p:stCondLst>
                                            <p:cond delay="0"/>
                                          </p:stCondLst>
                                        </p:cTn>
                                        <p:tgtEl>
                                          <p:spTgt spid="100"/>
                                        </p:tgtEl>
                                        <p:attrNameLst>
                                          <p:attrName>style.visibility</p:attrName>
                                        </p:attrNameLst>
                                      </p:cBhvr>
                                      <p:to>
                                        <p:strVal val="visible"/>
                                      </p:to>
                                    </p:set>
                                    <p:anim calcmode="lin" valueType="num">
                                      <p:cBhvr>
                                        <p:cTn id="62" dur="400" fill="hold"/>
                                        <p:tgtEl>
                                          <p:spTgt spid="100"/>
                                        </p:tgtEl>
                                        <p:attrNameLst>
                                          <p:attrName>ppt_w</p:attrName>
                                        </p:attrNameLst>
                                      </p:cBhvr>
                                      <p:tavLst>
                                        <p:tav tm="0">
                                          <p:val>
                                            <p:fltVal val="0"/>
                                          </p:val>
                                        </p:tav>
                                        <p:tav tm="100000">
                                          <p:val>
                                            <p:strVal val="#ppt_w"/>
                                          </p:val>
                                        </p:tav>
                                      </p:tavLst>
                                    </p:anim>
                                    <p:anim calcmode="lin" valueType="num">
                                      <p:cBhvr>
                                        <p:cTn id="63" dur="400" fill="hold"/>
                                        <p:tgtEl>
                                          <p:spTgt spid="100"/>
                                        </p:tgtEl>
                                        <p:attrNameLst>
                                          <p:attrName>ppt_h</p:attrName>
                                        </p:attrNameLst>
                                      </p:cBhvr>
                                      <p:tavLst>
                                        <p:tav tm="0">
                                          <p:val>
                                            <p:fltVal val="0"/>
                                          </p:val>
                                        </p:tav>
                                        <p:tav tm="100000">
                                          <p:val>
                                            <p:strVal val="#ppt_h"/>
                                          </p:val>
                                        </p:tav>
                                      </p:tavLst>
                                    </p:anim>
                                    <p:anim calcmode="lin" valueType="num">
                                      <p:cBhvr>
                                        <p:cTn id="64" dur="400" fill="hold"/>
                                        <p:tgtEl>
                                          <p:spTgt spid="100"/>
                                        </p:tgtEl>
                                        <p:attrNameLst>
                                          <p:attrName>style.rotation</p:attrName>
                                        </p:attrNameLst>
                                      </p:cBhvr>
                                      <p:tavLst>
                                        <p:tav tm="0">
                                          <p:val>
                                            <p:fltVal val="90"/>
                                          </p:val>
                                        </p:tav>
                                        <p:tav tm="100000">
                                          <p:val>
                                            <p:fltVal val="0"/>
                                          </p:val>
                                        </p:tav>
                                      </p:tavLst>
                                    </p:anim>
                                    <p:animEffect transition="in" filter="fade">
                                      <p:cBhvr>
                                        <p:cTn id="65" dur="400"/>
                                        <p:tgtEl>
                                          <p:spTgt spid="100"/>
                                        </p:tgtEl>
                                      </p:cBhvr>
                                    </p:animEffect>
                                  </p:childTnLst>
                                </p:cTn>
                              </p:par>
                            </p:childTnLst>
                          </p:cTn>
                        </p:par>
                        <p:par>
                          <p:cTn id="66" fill="hold">
                            <p:stCondLst>
                              <p:cond delay="5180"/>
                            </p:stCondLst>
                            <p:childTnLst>
                              <p:par>
                                <p:cTn id="67" presetID="22" presetClass="entr" presetSubtype="8" fill="hold" grpId="0" nodeType="afterEffect">
                                  <p:stCondLst>
                                    <p:cond delay="0"/>
                                  </p:stCondLst>
                                  <p:childTnLst>
                                    <p:set>
                                      <p:cBhvr>
                                        <p:cTn id="68" dur="1" fill="hold">
                                          <p:stCondLst>
                                            <p:cond delay="0"/>
                                          </p:stCondLst>
                                        </p:cTn>
                                        <p:tgtEl>
                                          <p:spTgt spid="101"/>
                                        </p:tgtEl>
                                        <p:attrNameLst>
                                          <p:attrName>style.visibility</p:attrName>
                                        </p:attrNameLst>
                                      </p:cBhvr>
                                      <p:to>
                                        <p:strVal val="visible"/>
                                      </p:to>
                                    </p:set>
                                    <p:animEffect transition="in" filter="wipe(left)">
                                      <p:cBhvr>
                                        <p:cTn id="69"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1" grpId="0" animBg="1"/>
      <p:bldP spid="92" grpId="0" animBg="1"/>
      <p:bldP spid="93" grpId="0" animBg="1"/>
      <p:bldP spid="93" grpId="1" animBg="1"/>
      <p:bldP spid="94" grpId="0" animBg="1"/>
      <p:bldP spid="94" grpId="1" animBg="1"/>
      <p:bldP spid="95" grpId="0" animBg="1"/>
      <p:bldP spid="95" grpId="1" animBg="1"/>
      <p:bldP spid="96" grpId="0"/>
      <p:bldP spid="97" grpId="0"/>
      <p:bldP spid="98" grpId="0"/>
      <p:bldP spid="99" grpId="0"/>
      <p:bldP spid="100" grpId="0"/>
      <p:bldP spid="10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内容分析</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sp>
        <p:nvSpPr>
          <p:cNvPr id="22" name="六边形 21"/>
          <p:cNvSpPr/>
          <p:nvPr/>
        </p:nvSpPr>
        <p:spPr>
          <a:xfrm rot="16200000">
            <a:off x="1274067" y="1428510"/>
            <a:ext cx="690099" cy="649505"/>
          </a:xfrm>
          <a:prstGeom prst="hexagon">
            <a:avLst/>
          </a:prstGeom>
          <a:solidFill>
            <a:schemeClr val="bg1"/>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6">
              <a:solidFill>
                <a:srgbClr val="7AC5C0"/>
              </a:solidFill>
            </a:endParaRPr>
          </a:p>
        </p:txBody>
      </p:sp>
      <p:sp>
        <p:nvSpPr>
          <p:cNvPr id="23" name="TextBox 25"/>
          <p:cNvSpPr txBox="1"/>
          <p:nvPr/>
        </p:nvSpPr>
        <p:spPr>
          <a:xfrm>
            <a:off x="1343036" y="1525317"/>
            <a:ext cx="601447" cy="518604"/>
          </a:xfrm>
          <a:prstGeom prst="rect">
            <a:avLst/>
          </a:prstGeom>
          <a:noFill/>
        </p:spPr>
        <p:txBody>
          <a:bodyPr wrap="none" rtlCol="0">
            <a:spAutoFit/>
          </a:bodyPr>
          <a:lstStyle/>
          <a:p>
            <a:r>
              <a:rPr lang="en-US" altLang="zh-CN" sz="2770" dirty="0">
                <a:solidFill>
                  <a:srgbClr val="7AC5C0"/>
                </a:solidFill>
                <a:latin typeface="微软雅黑" panose="020B0503020204020204" pitchFamily="34" charset="-122"/>
                <a:ea typeface="微软雅黑" panose="020B0503020204020204" pitchFamily="34" charset="-122"/>
              </a:rPr>
              <a:t>01</a:t>
            </a:r>
            <a:endParaRPr lang="zh-CN" altLang="en-US" sz="2770" dirty="0">
              <a:solidFill>
                <a:srgbClr val="7AC5C0"/>
              </a:solidFill>
              <a:latin typeface="微软雅黑" panose="020B0503020204020204" pitchFamily="34" charset="-122"/>
              <a:ea typeface="微软雅黑" panose="020B0503020204020204" pitchFamily="34" charset="-122"/>
            </a:endParaRPr>
          </a:p>
        </p:txBody>
      </p:sp>
      <p:sp>
        <p:nvSpPr>
          <p:cNvPr id="24" name="TextBox 26"/>
          <p:cNvSpPr txBox="1"/>
          <p:nvPr/>
        </p:nvSpPr>
        <p:spPr bwMode="auto">
          <a:xfrm>
            <a:off x="2042218" y="1849029"/>
            <a:ext cx="2555162" cy="811954"/>
          </a:xfrm>
          <a:prstGeom prst="rect">
            <a:avLst/>
          </a:prstGeom>
          <a:noFill/>
        </p:spPr>
        <p:txBody>
          <a:bodyPr wrap="square">
            <a:spAutoFit/>
          </a:bodyPr>
          <a:lstStyle/>
          <a:p>
            <a:pPr>
              <a:lnSpc>
                <a:spcPct val="150000"/>
              </a:lnSpc>
            </a:pPr>
            <a:r>
              <a:rPr lang="zh-CN" altLang="en-US" sz="1039" dirty="0">
                <a:solidFill>
                  <a:schemeClr val="bg1"/>
                </a:solidFill>
              </a:rPr>
              <a:t>这里输入简单的文字概述这里输入简单文字概述简单的文字概述这里输入简单的文字概述这里输入</a:t>
            </a:r>
            <a:endParaRPr lang="zh-CN" altLang="en-US" sz="1039" dirty="0">
              <a:solidFill>
                <a:schemeClr val="bg1"/>
              </a:solidFill>
              <a:latin typeface="Calibri" pitchFamily="34" charset="0"/>
            </a:endParaRPr>
          </a:p>
        </p:txBody>
      </p:sp>
      <p:sp>
        <p:nvSpPr>
          <p:cNvPr id="25" name="矩形 24"/>
          <p:cNvSpPr/>
          <p:nvPr/>
        </p:nvSpPr>
        <p:spPr bwMode="auto">
          <a:xfrm>
            <a:off x="2042218" y="1549006"/>
            <a:ext cx="1749024" cy="227113"/>
          </a:xfrm>
          <a:prstGeom prst="rect">
            <a:avLst/>
          </a:prstGeom>
        </p:spPr>
        <p:txBody>
          <a:bodyPr>
            <a:spAutoFit/>
          </a:bodyPr>
          <a:lstStyle/>
          <a:p>
            <a:pPr>
              <a:defRPr/>
            </a:pPr>
            <a:r>
              <a:rPr lang="zh-CN" altLang="en-US" sz="876" b="1" dirty="0">
                <a:solidFill>
                  <a:schemeClr val="bg1"/>
                </a:solidFill>
                <a:latin typeface="微软雅黑" panose="020B0503020204020204" pitchFamily="34" charset="-122"/>
                <a:ea typeface="微软雅黑" panose="020B0503020204020204" pitchFamily="34" charset="-122"/>
              </a:rPr>
              <a:t>输入相关标题</a:t>
            </a:r>
            <a:endParaRPr lang="zh-CN" altLang="en-US" sz="876" b="1" dirty="0">
              <a:solidFill>
                <a:schemeClr val="bg1"/>
              </a:solidFill>
            </a:endParaRPr>
          </a:p>
        </p:txBody>
      </p:sp>
      <p:sp>
        <p:nvSpPr>
          <p:cNvPr id="26" name="六边形 25"/>
          <p:cNvSpPr/>
          <p:nvPr/>
        </p:nvSpPr>
        <p:spPr>
          <a:xfrm rot="16200000">
            <a:off x="1274067" y="2991104"/>
            <a:ext cx="690099" cy="649505"/>
          </a:xfrm>
          <a:prstGeom prst="hexagon">
            <a:avLst/>
          </a:prstGeom>
          <a:solidFill>
            <a:schemeClr val="bg1"/>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6">
              <a:solidFill>
                <a:srgbClr val="7AC5C0"/>
              </a:solidFill>
            </a:endParaRPr>
          </a:p>
        </p:txBody>
      </p:sp>
      <p:sp>
        <p:nvSpPr>
          <p:cNvPr id="27" name="TextBox 29"/>
          <p:cNvSpPr txBox="1"/>
          <p:nvPr/>
        </p:nvSpPr>
        <p:spPr>
          <a:xfrm>
            <a:off x="1343035" y="3087911"/>
            <a:ext cx="601447" cy="518604"/>
          </a:xfrm>
          <a:prstGeom prst="rect">
            <a:avLst/>
          </a:prstGeom>
          <a:noFill/>
        </p:spPr>
        <p:txBody>
          <a:bodyPr wrap="none" rtlCol="0">
            <a:spAutoFit/>
          </a:bodyPr>
          <a:lstStyle/>
          <a:p>
            <a:r>
              <a:rPr lang="en-US" altLang="zh-CN" sz="2770" dirty="0">
                <a:solidFill>
                  <a:srgbClr val="7AC5C0"/>
                </a:solidFill>
                <a:latin typeface="微软雅黑" panose="020B0503020204020204" pitchFamily="34" charset="-122"/>
                <a:ea typeface="微软雅黑" panose="020B0503020204020204" pitchFamily="34" charset="-122"/>
              </a:rPr>
              <a:t>03</a:t>
            </a:r>
            <a:endParaRPr lang="zh-CN" altLang="en-US" sz="2770" dirty="0">
              <a:solidFill>
                <a:srgbClr val="7AC5C0"/>
              </a:solidFill>
              <a:latin typeface="微软雅黑" panose="020B0503020204020204" pitchFamily="34" charset="-122"/>
              <a:ea typeface="微软雅黑" panose="020B0503020204020204" pitchFamily="34" charset="-122"/>
            </a:endParaRPr>
          </a:p>
        </p:txBody>
      </p:sp>
      <p:sp>
        <p:nvSpPr>
          <p:cNvPr id="28" name="TextBox 30"/>
          <p:cNvSpPr txBox="1"/>
          <p:nvPr/>
        </p:nvSpPr>
        <p:spPr bwMode="auto">
          <a:xfrm>
            <a:off x="2042217" y="3411623"/>
            <a:ext cx="2555162" cy="811954"/>
          </a:xfrm>
          <a:prstGeom prst="rect">
            <a:avLst/>
          </a:prstGeom>
          <a:noFill/>
        </p:spPr>
        <p:txBody>
          <a:bodyPr wrap="square">
            <a:spAutoFit/>
          </a:bodyPr>
          <a:lstStyle/>
          <a:p>
            <a:pPr>
              <a:lnSpc>
                <a:spcPct val="150000"/>
              </a:lnSpc>
            </a:pPr>
            <a:r>
              <a:rPr lang="zh-CN" altLang="en-US" sz="1039" dirty="0">
                <a:solidFill>
                  <a:schemeClr val="bg1"/>
                </a:solidFill>
              </a:rPr>
              <a:t>这里输入简单的文字概述这里输入简单文字概述简单的文字概述这里输入简单的文字概述这里输入</a:t>
            </a:r>
            <a:endParaRPr lang="zh-CN" altLang="en-US" sz="1039" dirty="0">
              <a:solidFill>
                <a:schemeClr val="bg1"/>
              </a:solidFill>
              <a:latin typeface="Calibri" pitchFamily="34" charset="0"/>
            </a:endParaRPr>
          </a:p>
        </p:txBody>
      </p:sp>
      <p:sp>
        <p:nvSpPr>
          <p:cNvPr id="29" name="矩形 28"/>
          <p:cNvSpPr/>
          <p:nvPr/>
        </p:nvSpPr>
        <p:spPr bwMode="auto">
          <a:xfrm>
            <a:off x="2042217" y="3111600"/>
            <a:ext cx="1749024" cy="227113"/>
          </a:xfrm>
          <a:prstGeom prst="rect">
            <a:avLst/>
          </a:prstGeom>
        </p:spPr>
        <p:txBody>
          <a:bodyPr>
            <a:spAutoFit/>
          </a:bodyPr>
          <a:lstStyle/>
          <a:p>
            <a:pPr>
              <a:defRPr/>
            </a:pPr>
            <a:r>
              <a:rPr lang="zh-CN" altLang="en-US" sz="876" b="1" dirty="0">
                <a:solidFill>
                  <a:schemeClr val="bg1"/>
                </a:solidFill>
                <a:latin typeface="微软雅黑" panose="020B0503020204020204" pitchFamily="34" charset="-122"/>
                <a:ea typeface="微软雅黑" panose="020B0503020204020204" pitchFamily="34" charset="-122"/>
              </a:rPr>
              <a:t>输入相关标题</a:t>
            </a:r>
            <a:endParaRPr lang="zh-CN" altLang="en-US" sz="876" b="1" dirty="0">
              <a:solidFill>
                <a:schemeClr val="bg1"/>
              </a:solidFill>
            </a:endParaRPr>
          </a:p>
        </p:txBody>
      </p:sp>
      <p:sp>
        <p:nvSpPr>
          <p:cNvPr id="30" name="六边形 29"/>
          <p:cNvSpPr/>
          <p:nvPr/>
        </p:nvSpPr>
        <p:spPr>
          <a:xfrm rot="16200000">
            <a:off x="4888688" y="1433080"/>
            <a:ext cx="690099" cy="649505"/>
          </a:xfrm>
          <a:prstGeom prst="hexagon">
            <a:avLst/>
          </a:prstGeom>
          <a:solidFill>
            <a:schemeClr val="bg1"/>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6">
              <a:solidFill>
                <a:srgbClr val="7AC5C0"/>
              </a:solidFill>
            </a:endParaRPr>
          </a:p>
        </p:txBody>
      </p:sp>
      <p:sp>
        <p:nvSpPr>
          <p:cNvPr id="31" name="TextBox 33"/>
          <p:cNvSpPr txBox="1"/>
          <p:nvPr/>
        </p:nvSpPr>
        <p:spPr>
          <a:xfrm>
            <a:off x="4957656" y="1529886"/>
            <a:ext cx="601447" cy="518604"/>
          </a:xfrm>
          <a:prstGeom prst="rect">
            <a:avLst/>
          </a:prstGeom>
          <a:noFill/>
        </p:spPr>
        <p:txBody>
          <a:bodyPr wrap="none" rtlCol="0">
            <a:spAutoFit/>
          </a:bodyPr>
          <a:lstStyle/>
          <a:p>
            <a:r>
              <a:rPr lang="en-US" altLang="zh-CN" sz="2770" dirty="0">
                <a:solidFill>
                  <a:srgbClr val="7AC5C0"/>
                </a:solidFill>
                <a:latin typeface="微软雅黑" panose="020B0503020204020204" pitchFamily="34" charset="-122"/>
                <a:ea typeface="微软雅黑" panose="020B0503020204020204" pitchFamily="34" charset="-122"/>
              </a:rPr>
              <a:t>02</a:t>
            </a:r>
            <a:endParaRPr lang="zh-CN" altLang="en-US" sz="2770" dirty="0">
              <a:solidFill>
                <a:srgbClr val="7AC5C0"/>
              </a:solidFill>
              <a:latin typeface="微软雅黑" panose="020B0503020204020204" pitchFamily="34" charset="-122"/>
              <a:ea typeface="微软雅黑" panose="020B0503020204020204" pitchFamily="34" charset="-122"/>
            </a:endParaRPr>
          </a:p>
        </p:txBody>
      </p:sp>
      <p:sp>
        <p:nvSpPr>
          <p:cNvPr id="32" name="TextBox 34"/>
          <p:cNvSpPr txBox="1"/>
          <p:nvPr/>
        </p:nvSpPr>
        <p:spPr bwMode="auto">
          <a:xfrm>
            <a:off x="5656838" y="1853598"/>
            <a:ext cx="2555162" cy="811954"/>
          </a:xfrm>
          <a:prstGeom prst="rect">
            <a:avLst/>
          </a:prstGeom>
          <a:noFill/>
        </p:spPr>
        <p:txBody>
          <a:bodyPr wrap="square">
            <a:spAutoFit/>
          </a:bodyPr>
          <a:lstStyle/>
          <a:p>
            <a:pPr>
              <a:lnSpc>
                <a:spcPct val="150000"/>
              </a:lnSpc>
            </a:pPr>
            <a:r>
              <a:rPr lang="zh-CN" altLang="en-US" sz="1039" dirty="0">
                <a:solidFill>
                  <a:schemeClr val="bg1"/>
                </a:solidFill>
              </a:rPr>
              <a:t>这里输入简单的文字概述这里输入简单文字概述简单的文字概述这里输入简单的文字概述这里输入</a:t>
            </a:r>
            <a:endParaRPr lang="zh-CN" altLang="en-US" sz="1039" dirty="0">
              <a:solidFill>
                <a:schemeClr val="bg1"/>
              </a:solidFill>
              <a:latin typeface="Calibri" pitchFamily="34" charset="0"/>
            </a:endParaRPr>
          </a:p>
        </p:txBody>
      </p:sp>
      <p:sp>
        <p:nvSpPr>
          <p:cNvPr id="33" name="矩形 32"/>
          <p:cNvSpPr/>
          <p:nvPr/>
        </p:nvSpPr>
        <p:spPr bwMode="auto">
          <a:xfrm>
            <a:off x="5656838" y="1553576"/>
            <a:ext cx="1749024" cy="227113"/>
          </a:xfrm>
          <a:prstGeom prst="rect">
            <a:avLst/>
          </a:prstGeom>
        </p:spPr>
        <p:txBody>
          <a:bodyPr>
            <a:spAutoFit/>
          </a:bodyPr>
          <a:lstStyle/>
          <a:p>
            <a:pPr>
              <a:defRPr/>
            </a:pPr>
            <a:r>
              <a:rPr lang="zh-CN" altLang="en-US" sz="876" b="1" dirty="0">
                <a:solidFill>
                  <a:schemeClr val="bg1"/>
                </a:solidFill>
                <a:latin typeface="微软雅黑" panose="020B0503020204020204" pitchFamily="34" charset="-122"/>
                <a:ea typeface="微软雅黑" panose="020B0503020204020204" pitchFamily="34" charset="-122"/>
              </a:rPr>
              <a:t>输入相关标题</a:t>
            </a:r>
            <a:endParaRPr lang="zh-CN" altLang="en-US" sz="876" b="1" dirty="0">
              <a:solidFill>
                <a:schemeClr val="bg1"/>
              </a:solidFill>
            </a:endParaRPr>
          </a:p>
        </p:txBody>
      </p:sp>
      <p:sp>
        <p:nvSpPr>
          <p:cNvPr id="34" name="六边形 33"/>
          <p:cNvSpPr/>
          <p:nvPr/>
        </p:nvSpPr>
        <p:spPr>
          <a:xfrm rot="16200000">
            <a:off x="4888688" y="2995674"/>
            <a:ext cx="690099" cy="649505"/>
          </a:xfrm>
          <a:prstGeom prst="hexagon">
            <a:avLst/>
          </a:prstGeom>
          <a:solidFill>
            <a:schemeClr val="bg1"/>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76">
              <a:solidFill>
                <a:srgbClr val="7AC5C0"/>
              </a:solidFill>
            </a:endParaRPr>
          </a:p>
        </p:txBody>
      </p:sp>
      <p:sp>
        <p:nvSpPr>
          <p:cNvPr id="35" name="TextBox 37"/>
          <p:cNvSpPr txBox="1"/>
          <p:nvPr/>
        </p:nvSpPr>
        <p:spPr>
          <a:xfrm>
            <a:off x="4957656" y="3092481"/>
            <a:ext cx="601447" cy="518604"/>
          </a:xfrm>
          <a:prstGeom prst="rect">
            <a:avLst/>
          </a:prstGeom>
          <a:noFill/>
        </p:spPr>
        <p:txBody>
          <a:bodyPr wrap="none" rtlCol="0">
            <a:spAutoFit/>
          </a:bodyPr>
          <a:lstStyle/>
          <a:p>
            <a:r>
              <a:rPr lang="en-US" altLang="zh-CN" sz="2770" dirty="0">
                <a:solidFill>
                  <a:srgbClr val="7AC5C0"/>
                </a:solidFill>
                <a:latin typeface="微软雅黑" panose="020B0503020204020204" pitchFamily="34" charset="-122"/>
                <a:ea typeface="微软雅黑" panose="020B0503020204020204" pitchFamily="34" charset="-122"/>
              </a:rPr>
              <a:t>04</a:t>
            </a:r>
            <a:endParaRPr lang="zh-CN" altLang="en-US" sz="2770" dirty="0">
              <a:solidFill>
                <a:srgbClr val="7AC5C0"/>
              </a:solidFill>
              <a:latin typeface="微软雅黑" panose="020B0503020204020204" pitchFamily="34" charset="-122"/>
              <a:ea typeface="微软雅黑" panose="020B0503020204020204" pitchFamily="34" charset="-122"/>
            </a:endParaRPr>
          </a:p>
        </p:txBody>
      </p:sp>
      <p:sp>
        <p:nvSpPr>
          <p:cNvPr id="36" name="TextBox 38"/>
          <p:cNvSpPr txBox="1"/>
          <p:nvPr/>
        </p:nvSpPr>
        <p:spPr bwMode="auto">
          <a:xfrm>
            <a:off x="5656837" y="3416193"/>
            <a:ext cx="2555162" cy="811954"/>
          </a:xfrm>
          <a:prstGeom prst="rect">
            <a:avLst/>
          </a:prstGeom>
          <a:noFill/>
        </p:spPr>
        <p:txBody>
          <a:bodyPr wrap="square">
            <a:spAutoFit/>
          </a:bodyPr>
          <a:lstStyle/>
          <a:p>
            <a:pPr>
              <a:lnSpc>
                <a:spcPct val="150000"/>
              </a:lnSpc>
            </a:pPr>
            <a:r>
              <a:rPr lang="zh-CN" altLang="en-US" sz="1039" dirty="0">
                <a:solidFill>
                  <a:schemeClr val="bg1"/>
                </a:solidFill>
              </a:rPr>
              <a:t>这里输入简单的文字概述这里输入简单文字概述简单的文字概述这里输入简单的文字概述这里输入</a:t>
            </a:r>
            <a:endParaRPr lang="zh-CN" altLang="en-US" sz="1039" dirty="0">
              <a:solidFill>
                <a:schemeClr val="bg1"/>
              </a:solidFill>
              <a:latin typeface="Calibri" pitchFamily="34" charset="0"/>
            </a:endParaRPr>
          </a:p>
        </p:txBody>
      </p:sp>
      <p:sp>
        <p:nvSpPr>
          <p:cNvPr id="37" name="矩形 36"/>
          <p:cNvSpPr/>
          <p:nvPr/>
        </p:nvSpPr>
        <p:spPr bwMode="auto">
          <a:xfrm>
            <a:off x="5656838" y="3116170"/>
            <a:ext cx="1749024" cy="227113"/>
          </a:xfrm>
          <a:prstGeom prst="rect">
            <a:avLst/>
          </a:prstGeom>
        </p:spPr>
        <p:txBody>
          <a:bodyPr>
            <a:spAutoFit/>
          </a:bodyPr>
          <a:lstStyle/>
          <a:p>
            <a:pPr>
              <a:defRPr/>
            </a:pPr>
            <a:r>
              <a:rPr lang="zh-CN" altLang="en-US" sz="876" b="1" dirty="0">
                <a:solidFill>
                  <a:schemeClr val="bg1"/>
                </a:solidFill>
                <a:latin typeface="微软雅黑" panose="020B0503020204020204" pitchFamily="34" charset="-122"/>
                <a:ea typeface="微软雅黑" panose="020B0503020204020204" pitchFamily="34" charset="-122"/>
              </a:rPr>
              <a:t>输入相关标题</a:t>
            </a:r>
            <a:endParaRPr lang="zh-CN" altLang="en-US" sz="876" b="1" dirty="0">
              <a:solidFill>
                <a:schemeClr val="bg1"/>
              </a:solidFill>
            </a:endParaRPr>
          </a:p>
        </p:txBody>
      </p:sp>
    </p:spTree>
    <p:extLst>
      <p:ext uri="{BB962C8B-B14F-4D97-AF65-F5344CB8AC3E}">
        <p14:creationId xmlns:p14="http://schemas.microsoft.com/office/powerpoint/2010/main" val="137127785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 presetClass="entr" presetSubtype="8"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500" fill="hold"/>
                                        <p:tgtEl>
                                          <p:spTgt spid="22"/>
                                        </p:tgtEl>
                                        <p:attrNameLst>
                                          <p:attrName>ppt_x</p:attrName>
                                        </p:attrNameLst>
                                      </p:cBhvr>
                                      <p:tavLst>
                                        <p:tav tm="0">
                                          <p:val>
                                            <p:strVal val="0-#ppt_w/2"/>
                                          </p:val>
                                        </p:tav>
                                        <p:tav tm="100000">
                                          <p:val>
                                            <p:strVal val="#ppt_x"/>
                                          </p:val>
                                        </p:tav>
                                      </p:tavLst>
                                    </p:anim>
                                    <p:anim calcmode="lin" valueType="num">
                                      <p:cBhvr additive="base">
                                        <p:cTn id="15" dur="500" fill="hold"/>
                                        <p:tgtEl>
                                          <p:spTgt spid="2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0-#ppt_w/2"/>
                                          </p:val>
                                        </p:tav>
                                        <p:tav tm="100000">
                                          <p:val>
                                            <p:strVal val="#ppt_x"/>
                                          </p:val>
                                        </p:tav>
                                      </p:tavLst>
                                    </p:anim>
                                    <p:anim calcmode="lin" valueType="num">
                                      <p:cBhvr additive="base">
                                        <p:cTn id="19" dur="500" fill="hold"/>
                                        <p:tgtEl>
                                          <p:spTgt spid="23"/>
                                        </p:tgtEl>
                                        <p:attrNameLst>
                                          <p:attrName>ppt_y</p:attrName>
                                        </p:attrNameLst>
                                      </p:cBhvr>
                                      <p:tavLst>
                                        <p:tav tm="0">
                                          <p:val>
                                            <p:strVal val="#ppt_y"/>
                                          </p:val>
                                        </p:tav>
                                        <p:tav tm="100000">
                                          <p:val>
                                            <p:strVal val="#ppt_y"/>
                                          </p:val>
                                        </p:tav>
                                      </p:tavLst>
                                    </p:anim>
                                  </p:childTnLst>
                                </p:cTn>
                              </p:par>
                            </p:childTnLst>
                          </p:cTn>
                        </p:par>
                        <p:par>
                          <p:cTn id="20" fill="hold">
                            <p:stCondLst>
                              <p:cond delay="1280"/>
                            </p:stCondLst>
                            <p:childTnLst>
                              <p:par>
                                <p:cTn id="21" presetID="42" presetClass="entr" presetSubtype="0"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1000"/>
                                        <p:tgtEl>
                                          <p:spTgt spid="25"/>
                                        </p:tgtEl>
                                      </p:cBhvr>
                                    </p:animEffect>
                                    <p:anim calcmode="lin" valueType="num">
                                      <p:cBhvr>
                                        <p:cTn id="24" dur="1000" fill="hold"/>
                                        <p:tgtEl>
                                          <p:spTgt spid="25"/>
                                        </p:tgtEl>
                                        <p:attrNameLst>
                                          <p:attrName>ppt_x</p:attrName>
                                        </p:attrNameLst>
                                      </p:cBhvr>
                                      <p:tavLst>
                                        <p:tav tm="0">
                                          <p:val>
                                            <p:strVal val="#ppt_x"/>
                                          </p:val>
                                        </p:tav>
                                        <p:tav tm="100000">
                                          <p:val>
                                            <p:strVal val="#ppt_x"/>
                                          </p:val>
                                        </p:tav>
                                      </p:tavLst>
                                    </p:anim>
                                    <p:anim calcmode="lin" valueType="num">
                                      <p:cBhvr>
                                        <p:cTn id="25" dur="1000" fill="hold"/>
                                        <p:tgtEl>
                                          <p:spTgt spid="25"/>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1000"/>
                                        <p:tgtEl>
                                          <p:spTgt spid="24"/>
                                        </p:tgtEl>
                                      </p:cBhvr>
                                    </p:animEffect>
                                    <p:anim calcmode="lin" valueType="num">
                                      <p:cBhvr>
                                        <p:cTn id="29" dur="1000" fill="hold"/>
                                        <p:tgtEl>
                                          <p:spTgt spid="24"/>
                                        </p:tgtEl>
                                        <p:attrNameLst>
                                          <p:attrName>ppt_x</p:attrName>
                                        </p:attrNameLst>
                                      </p:cBhvr>
                                      <p:tavLst>
                                        <p:tav tm="0">
                                          <p:val>
                                            <p:strVal val="#ppt_x"/>
                                          </p:val>
                                        </p:tav>
                                        <p:tav tm="100000">
                                          <p:val>
                                            <p:strVal val="#ppt_x"/>
                                          </p:val>
                                        </p:tav>
                                      </p:tavLst>
                                    </p:anim>
                                    <p:anim calcmode="lin" valueType="num">
                                      <p:cBhvr>
                                        <p:cTn id="30" dur="1000" fill="hold"/>
                                        <p:tgtEl>
                                          <p:spTgt spid="24"/>
                                        </p:tgtEl>
                                        <p:attrNameLst>
                                          <p:attrName>ppt_y</p:attrName>
                                        </p:attrNameLst>
                                      </p:cBhvr>
                                      <p:tavLst>
                                        <p:tav tm="0">
                                          <p:val>
                                            <p:strVal val="#ppt_y+.1"/>
                                          </p:val>
                                        </p:tav>
                                        <p:tav tm="100000">
                                          <p:val>
                                            <p:strVal val="#ppt_y"/>
                                          </p:val>
                                        </p:tav>
                                      </p:tavLst>
                                    </p:anim>
                                  </p:childTnLst>
                                </p:cTn>
                              </p:par>
                            </p:childTnLst>
                          </p:cTn>
                        </p:par>
                        <p:par>
                          <p:cTn id="31" fill="hold">
                            <p:stCondLst>
                              <p:cond delay="2280"/>
                            </p:stCondLst>
                            <p:childTnLst>
                              <p:par>
                                <p:cTn id="32" presetID="2" presetClass="entr" presetSubtype="8"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fill="hold"/>
                                        <p:tgtEl>
                                          <p:spTgt spid="31"/>
                                        </p:tgtEl>
                                        <p:attrNameLst>
                                          <p:attrName>ppt_x</p:attrName>
                                        </p:attrNameLst>
                                      </p:cBhvr>
                                      <p:tavLst>
                                        <p:tav tm="0">
                                          <p:val>
                                            <p:strVal val="0-#ppt_w/2"/>
                                          </p:val>
                                        </p:tav>
                                        <p:tav tm="100000">
                                          <p:val>
                                            <p:strVal val="#ppt_x"/>
                                          </p:val>
                                        </p:tav>
                                      </p:tavLst>
                                    </p:anim>
                                    <p:anim calcmode="lin" valueType="num">
                                      <p:cBhvr additive="base">
                                        <p:cTn id="35" dur="500" fill="hold"/>
                                        <p:tgtEl>
                                          <p:spTgt spid="31"/>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additive="base">
                                        <p:cTn id="38" dur="500" fill="hold"/>
                                        <p:tgtEl>
                                          <p:spTgt spid="30"/>
                                        </p:tgtEl>
                                        <p:attrNameLst>
                                          <p:attrName>ppt_x</p:attrName>
                                        </p:attrNameLst>
                                      </p:cBhvr>
                                      <p:tavLst>
                                        <p:tav tm="0">
                                          <p:val>
                                            <p:strVal val="0-#ppt_w/2"/>
                                          </p:val>
                                        </p:tav>
                                        <p:tav tm="100000">
                                          <p:val>
                                            <p:strVal val="#ppt_x"/>
                                          </p:val>
                                        </p:tav>
                                      </p:tavLst>
                                    </p:anim>
                                    <p:anim calcmode="lin" valueType="num">
                                      <p:cBhvr additive="base">
                                        <p:cTn id="39" dur="500" fill="hold"/>
                                        <p:tgtEl>
                                          <p:spTgt spid="30"/>
                                        </p:tgtEl>
                                        <p:attrNameLst>
                                          <p:attrName>ppt_y</p:attrName>
                                        </p:attrNameLst>
                                      </p:cBhvr>
                                      <p:tavLst>
                                        <p:tav tm="0">
                                          <p:val>
                                            <p:strVal val="#ppt_y"/>
                                          </p:val>
                                        </p:tav>
                                        <p:tav tm="100000">
                                          <p:val>
                                            <p:strVal val="#ppt_y"/>
                                          </p:val>
                                        </p:tav>
                                      </p:tavLst>
                                    </p:anim>
                                  </p:childTnLst>
                                </p:cTn>
                              </p:par>
                            </p:childTnLst>
                          </p:cTn>
                        </p:par>
                        <p:par>
                          <p:cTn id="40" fill="hold">
                            <p:stCondLst>
                              <p:cond delay="2780"/>
                            </p:stCondLst>
                            <p:childTnLst>
                              <p:par>
                                <p:cTn id="41" presetID="42" presetClass="entr" presetSubtype="0"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1000"/>
                                        <p:tgtEl>
                                          <p:spTgt spid="33"/>
                                        </p:tgtEl>
                                      </p:cBhvr>
                                    </p:animEffect>
                                    <p:anim calcmode="lin" valueType="num">
                                      <p:cBhvr>
                                        <p:cTn id="44" dur="1000" fill="hold"/>
                                        <p:tgtEl>
                                          <p:spTgt spid="33"/>
                                        </p:tgtEl>
                                        <p:attrNameLst>
                                          <p:attrName>ppt_x</p:attrName>
                                        </p:attrNameLst>
                                      </p:cBhvr>
                                      <p:tavLst>
                                        <p:tav tm="0">
                                          <p:val>
                                            <p:strVal val="#ppt_x"/>
                                          </p:val>
                                        </p:tav>
                                        <p:tav tm="100000">
                                          <p:val>
                                            <p:strVal val="#ppt_x"/>
                                          </p:val>
                                        </p:tav>
                                      </p:tavLst>
                                    </p:anim>
                                    <p:anim calcmode="lin" valueType="num">
                                      <p:cBhvr>
                                        <p:cTn id="45" dur="1000" fill="hold"/>
                                        <p:tgtEl>
                                          <p:spTgt spid="3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childTnLst>
                          </p:cTn>
                        </p:par>
                        <p:par>
                          <p:cTn id="51" fill="hold">
                            <p:stCondLst>
                              <p:cond delay="3780"/>
                            </p:stCondLst>
                            <p:childTnLst>
                              <p:par>
                                <p:cTn id="52" presetID="2" presetClass="entr" presetSubtype="8"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0-#ppt_w/2"/>
                                          </p:val>
                                        </p:tav>
                                        <p:tav tm="100000">
                                          <p:val>
                                            <p:strVal val="#ppt_x"/>
                                          </p:val>
                                        </p:tav>
                                      </p:tavLst>
                                    </p:anim>
                                    <p:anim calcmode="lin" valueType="num">
                                      <p:cBhvr additive="base">
                                        <p:cTn id="55" dur="500" fill="hold"/>
                                        <p:tgtEl>
                                          <p:spTgt spid="27"/>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500" fill="hold"/>
                                        <p:tgtEl>
                                          <p:spTgt spid="26"/>
                                        </p:tgtEl>
                                        <p:attrNameLst>
                                          <p:attrName>ppt_x</p:attrName>
                                        </p:attrNameLst>
                                      </p:cBhvr>
                                      <p:tavLst>
                                        <p:tav tm="0">
                                          <p:val>
                                            <p:strVal val="0-#ppt_w/2"/>
                                          </p:val>
                                        </p:tav>
                                        <p:tav tm="100000">
                                          <p:val>
                                            <p:strVal val="#ppt_x"/>
                                          </p:val>
                                        </p:tav>
                                      </p:tavLst>
                                    </p:anim>
                                    <p:anim calcmode="lin" valueType="num">
                                      <p:cBhvr additive="base">
                                        <p:cTn id="59" dur="500" fill="hold"/>
                                        <p:tgtEl>
                                          <p:spTgt spid="26"/>
                                        </p:tgtEl>
                                        <p:attrNameLst>
                                          <p:attrName>ppt_y</p:attrName>
                                        </p:attrNameLst>
                                      </p:cBhvr>
                                      <p:tavLst>
                                        <p:tav tm="0">
                                          <p:val>
                                            <p:strVal val="#ppt_y"/>
                                          </p:val>
                                        </p:tav>
                                        <p:tav tm="100000">
                                          <p:val>
                                            <p:strVal val="#ppt_y"/>
                                          </p:val>
                                        </p:tav>
                                      </p:tavLst>
                                    </p:anim>
                                  </p:childTnLst>
                                </p:cTn>
                              </p:par>
                            </p:childTnLst>
                          </p:cTn>
                        </p:par>
                        <p:par>
                          <p:cTn id="60" fill="hold">
                            <p:stCondLst>
                              <p:cond delay="4280"/>
                            </p:stCondLst>
                            <p:childTnLst>
                              <p:par>
                                <p:cTn id="61" presetID="42" presetClass="entr" presetSubtype="0"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1000"/>
                                        <p:tgtEl>
                                          <p:spTgt spid="29"/>
                                        </p:tgtEl>
                                      </p:cBhvr>
                                    </p:animEffect>
                                    <p:anim calcmode="lin" valueType="num">
                                      <p:cBhvr>
                                        <p:cTn id="64" dur="1000" fill="hold"/>
                                        <p:tgtEl>
                                          <p:spTgt spid="29"/>
                                        </p:tgtEl>
                                        <p:attrNameLst>
                                          <p:attrName>ppt_x</p:attrName>
                                        </p:attrNameLst>
                                      </p:cBhvr>
                                      <p:tavLst>
                                        <p:tav tm="0">
                                          <p:val>
                                            <p:strVal val="#ppt_x"/>
                                          </p:val>
                                        </p:tav>
                                        <p:tav tm="100000">
                                          <p:val>
                                            <p:strVal val="#ppt_x"/>
                                          </p:val>
                                        </p:tav>
                                      </p:tavLst>
                                    </p:anim>
                                    <p:anim calcmode="lin" valueType="num">
                                      <p:cBhvr>
                                        <p:cTn id="65" dur="1000" fill="hold"/>
                                        <p:tgtEl>
                                          <p:spTgt spid="2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fade">
                                      <p:cBhvr>
                                        <p:cTn id="68" dur="1000"/>
                                        <p:tgtEl>
                                          <p:spTgt spid="28"/>
                                        </p:tgtEl>
                                      </p:cBhvr>
                                    </p:animEffect>
                                    <p:anim calcmode="lin" valueType="num">
                                      <p:cBhvr>
                                        <p:cTn id="69" dur="1000" fill="hold"/>
                                        <p:tgtEl>
                                          <p:spTgt spid="28"/>
                                        </p:tgtEl>
                                        <p:attrNameLst>
                                          <p:attrName>ppt_x</p:attrName>
                                        </p:attrNameLst>
                                      </p:cBhvr>
                                      <p:tavLst>
                                        <p:tav tm="0">
                                          <p:val>
                                            <p:strVal val="#ppt_x"/>
                                          </p:val>
                                        </p:tav>
                                        <p:tav tm="100000">
                                          <p:val>
                                            <p:strVal val="#ppt_x"/>
                                          </p:val>
                                        </p:tav>
                                      </p:tavLst>
                                    </p:anim>
                                    <p:anim calcmode="lin" valueType="num">
                                      <p:cBhvr>
                                        <p:cTn id="70" dur="1000" fill="hold"/>
                                        <p:tgtEl>
                                          <p:spTgt spid="28"/>
                                        </p:tgtEl>
                                        <p:attrNameLst>
                                          <p:attrName>ppt_y</p:attrName>
                                        </p:attrNameLst>
                                      </p:cBhvr>
                                      <p:tavLst>
                                        <p:tav tm="0">
                                          <p:val>
                                            <p:strVal val="#ppt_y+.1"/>
                                          </p:val>
                                        </p:tav>
                                        <p:tav tm="100000">
                                          <p:val>
                                            <p:strVal val="#ppt_y"/>
                                          </p:val>
                                        </p:tav>
                                      </p:tavLst>
                                    </p:anim>
                                  </p:childTnLst>
                                </p:cTn>
                              </p:par>
                            </p:childTnLst>
                          </p:cTn>
                        </p:par>
                        <p:par>
                          <p:cTn id="71" fill="hold">
                            <p:stCondLst>
                              <p:cond delay="5280"/>
                            </p:stCondLst>
                            <p:childTnLst>
                              <p:par>
                                <p:cTn id="72" presetID="2" presetClass="entr" presetSubtype="8" fill="hold" grpId="0" nodeType="afterEffect">
                                  <p:stCondLst>
                                    <p:cond delay="0"/>
                                  </p:stCondLst>
                                  <p:childTnLst>
                                    <p:set>
                                      <p:cBhvr>
                                        <p:cTn id="73" dur="1" fill="hold">
                                          <p:stCondLst>
                                            <p:cond delay="0"/>
                                          </p:stCondLst>
                                        </p:cTn>
                                        <p:tgtEl>
                                          <p:spTgt spid="35"/>
                                        </p:tgtEl>
                                        <p:attrNameLst>
                                          <p:attrName>style.visibility</p:attrName>
                                        </p:attrNameLst>
                                      </p:cBhvr>
                                      <p:to>
                                        <p:strVal val="visible"/>
                                      </p:to>
                                    </p:set>
                                    <p:anim calcmode="lin" valueType="num">
                                      <p:cBhvr additive="base">
                                        <p:cTn id="74" dur="500" fill="hold"/>
                                        <p:tgtEl>
                                          <p:spTgt spid="35"/>
                                        </p:tgtEl>
                                        <p:attrNameLst>
                                          <p:attrName>ppt_x</p:attrName>
                                        </p:attrNameLst>
                                      </p:cBhvr>
                                      <p:tavLst>
                                        <p:tav tm="0">
                                          <p:val>
                                            <p:strVal val="0-#ppt_w/2"/>
                                          </p:val>
                                        </p:tav>
                                        <p:tav tm="100000">
                                          <p:val>
                                            <p:strVal val="#ppt_x"/>
                                          </p:val>
                                        </p:tav>
                                      </p:tavLst>
                                    </p:anim>
                                    <p:anim calcmode="lin" valueType="num">
                                      <p:cBhvr additive="base">
                                        <p:cTn id="75" dur="500" fill="hold"/>
                                        <p:tgtEl>
                                          <p:spTgt spid="35"/>
                                        </p:tgtEl>
                                        <p:attrNameLst>
                                          <p:attrName>ppt_y</p:attrName>
                                        </p:attrNameLst>
                                      </p:cBhvr>
                                      <p:tavLst>
                                        <p:tav tm="0">
                                          <p:val>
                                            <p:strVal val="#ppt_y"/>
                                          </p:val>
                                        </p:tav>
                                        <p:tav tm="100000">
                                          <p:val>
                                            <p:strVal val="#ppt_y"/>
                                          </p:val>
                                        </p:tav>
                                      </p:tavLst>
                                    </p:anim>
                                  </p:childTnLst>
                                </p:cTn>
                              </p:par>
                              <p:par>
                                <p:cTn id="76" presetID="2" presetClass="entr" presetSubtype="8" fill="hold" grpId="0" nodeType="withEffect">
                                  <p:stCondLst>
                                    <p:cond delay="0"/>
                                  </p:stCondLst>
                                  <p:childTnLst>
                                    <p:set>
                                      <p:cBhvr>
                                        <p:cTn id="77" dur="1" fill="hold">
                                          <p:stCondLst>
                                            <p:cond delay="0"/>
                                          </p:stCondLst>
                                        </p:cTn>
                                        <p:tgtEl>
                                          <p:spTgt spid="34"/>
                                        </p:tgtEl>
                                        <p:attrNameLst>
                                          <p:attrName>style.visibility</p:attrName>
                                        </p:attrNameLst>
                                      </p:cBhvr>
                                      <p:to>
                                        <p:strVal val="visible"/>
                                      </p:to>
                                    </p:set>
                                    <p:anim calcmode="lin" valueType="num">
                                      <p:cBhvr additive="base">
                                        <p:cTn id="78" dur="500" fill="hold"/>
                                        <p:tgtEl>
                                          <p:spTgt spid="34"/>
                                        </p:tgtEl>
                                        <p:attrNameLst>
                                          <p:attrName>ppt_x</p:attrName>
                                        </p:attrNameLst>
                                      </p:cBhvr>
                                      <p:tavLst>
                                        <p:tav tm="0">
                                          <p:val>
                                            <p:strVal val="0-#ppt_w/2"/>
                                          </p:val>
                                        </p:tav>
                                        <p:tav tm="100000">
                                          <p:val>
                                            <p:strVal val="#ppt_x"/>
                                          </p:val>
                                        </p:tav>
                                      </p:tavLst>
                                    </p:anim>
                                    <p:anim calcmode="lin" valueType="num">
                                      <p:cBhvr additive="base">
                                        <p:cTn id="79" dur="500" fill="hold"/>
                                        <p:tgtEl>
                                          <p:spTgt spid="34"/>
                                        </p:tgtEl>
                                        <p:attrNameLst>
                                          <p:attrName>ppt_y</p:attrName>
                                        </p:attrNameLst>
                                      </p:cBhvr>
                                      <p:tavLst>
                                        <p:tav tm="0">
                                          <p:val>
                                            <p:strVal val="#ppt_y"/>
                                          </p:val>
                                        </p:tav>
                                        <p:tav tm="100000">
                                          <p:val>
                                            <p:strVal val="#ppt_y"/>
                                          </p:val>
                                        </p:tav>
                                      </p:tavLst>
                                    </p:anim>
                                  </p:childTnLst>
                                </p:cTn>
                              </p:par>
                            </p:childTnLst>
                          </p:cTn>
                        </p:par>
                        <p:par>
                          <p:cTn id="80" fill="hold">
                            <p:stCondLst>
                              <p:cond delay="5780"/>
                            </p:stCondLst>
                            <p:childTnLst>
                              <p:par>
                                <p:cTn id="81" presetID="42" presetClass="entr" presetSubtype="0" fill="hold" grpId="0" nodeType="after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1000"/>
                                        <p:tgtEl>
                                          <p:spTgt spid="37"/>
                                        </p:tgtEl>
                                      </p:cBhvr>
                                    </p:animEffect>
                                    <p:anim calcmode="lin" valueType="num">
                                      <p:cBhvr>
                                        <p:cTn id="84" dur="1000" fill="hold"/>
                                        <p:tgtEl>
                                          <p:spTgt spid="37"/>
                                        </p:tgtEl>
                                        <p:attrNameLst>
                                          <p:attrName>ppt_x</p:attrName>
                                        </p:attrNameLst>
                                      </p:cBhvr>
                                      <p:tavLst>
                                        <p:tav tm="0">
                                          <p:val>
                                            <p:strVal val="#ppt_x"/>
                                          </p:val>
                                        </p:tav>
                                        <p:tav tm="100000">
                                          <p:val>
                                            <p:strVal val="#ppt_x"/>
                                          </p:val>
                                        </p:tav>
                                      </p:tavLst>
                                    </p:anim>
                                    <p:anim calcmode="lin" valueType="num">
                                      <p:cBhvr>
                                        <p:cTn id="85" dur="1000" fill="hold"/>
                                        <p:tgtEl>
                                          <p:spTgt spid="37"/>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36"/>
                                        </p:tgtEl>
                                        <p:attrNameLst>
                                          <p:attrName>style.visibility</p:attrName>
                                        </p:attrNameLst>
                                      </p:cBhvr>
                                      <p:to>
                                        <p:strVal val="visible"/>
                                      </p:to>
                                    </p:set>
                                    <p:animEffect transition="in" filter="fade">
                                      <p:cBhvr>
                                        <p:cTn id="88" dur="1000"/>
                                        <p:tgtEl>
                                          <p:spTgt spid="36"/>
                                        </p:tgtEl>
                                      </p:cBhvr>
                                    </p:animEffect>
                                    <p:anim calcmode="lin" valueType="num">
                                      <p:cBhvr>
                                        <p:cTn id="89" dur="1000" fill="hold"/>
                                        <p:tgtEl>
                                          <p:spTgt spid="36"/>
                                        </p:tgtEl>
                                        <p:attrNameLst>
                                          <p:attrName>ppt_x</p:attrName>
                                        </p:attrNameLst>
                                      </p:cBhvr>
                                      <p:tavLst>
                                        <p:tav tm="0">
                                          <p:val>
                                            <p:strVal val="#ppt_x"/>
                                          </p:val>
                                        </p:tav>
                                        <p:tav tm="100000">
                                          <p:val>
                                            <p:strVal val="#ppt_x"/>
                                          </p:val>
                                        </p:tav>
                                      </p:tavLst>
                                    </p:anim>
                                    <p:anim calcmode="lin" valueType="num">
                                      <p:cBhvr>
                                        <p:cTn id="90"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animBg="1"/>
      <p:bldP spid="23" grpId="0"/>
      <p:bldP spid="24" grpId="0"/>
      <p:bldP spid="25" grpId="0"/>
      <p:bldP spid="26" grpId="0" animBg="1"/>
      <p:bldP spid="27" grpId="0"/>
      <p:bldP spid="28" grpId="0"/>
      <p:bldP spid="29" grpId="0"/>
      <p:bldP spid="30" grpId="0" animBg="1"/>
      <p:bldP spid="31" grpId="0"/>
      <p:bldP spid="32" grpId="0"/>
      <p:bldP spid="33" grpId="0"/>
      <p:bldP spid="34" grpId="0" animBg="1"/>
      <p:bldP spid="35" grpId="0"/>
      <p:bldP spid="36" grpId="0"/>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教学重点</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grpSp>
        <p:nvGrpSpPr>
          <p:cNvPr id="5" name="组合 4"/>
          <p:cNvGrpSpPr/>
          <p:nvPr/>
        </p:nvGrpSpPr>
        <p:grpSpPr>
          <a:xfrm>
            <a:off x="3285164" y="1227085"/>
            <a:ext cx="1447742" cy="3134086"/>
            <a:chOff x="3015297" y="1057541"/>
            <a:chExt cx="1672775" cy="3621238"/>
          </a:xfrm>
        </p:grpSpPr>
        <p:sp>
          <p:nvSpPr>
            <p:cNvPr id="6" name="椭圆 3"/>
            <p:cNvSpPr/>
            <p:nvPr/>
          </p:nvSpPr>
          <p:spPr>
            <a:xfrm rot="3152971">
              <a:off x="1717526" y="2750073"/>
              <a:ext cx="3621238" cy="236174"/>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ysClr val="window" lastClr="FFFFFF">
                    <a:lumMod val="50000"/>
                    <a:alpha val="27000"/>
                  </a:sysClr>
                </a:gs>
                <a:gs pos="26000">
                  <a:sysClr val="window" lastClr="FFFFFF">
                    <a:lumMod val="95000"/>
                    <a:alpha val="0"/>
                  </a:sysClr>
                </a:gs>
              </a:gsLst>
              <a:lin ang="5400000" scaled="1"/>
              <a:tileRect/>
            </a:gradFill>
            <a:ln w="25400" cap="flat" cmpd="sng" algn="ctr">
              <a:noFill/>
              <a:prstDash val="solid"/>
            </a:ln>
            <a:effectLst/>
          </p:spPr>
          <p:txBody>
            <a:bodyPr rot="0" spcFirstLastPara="0" vertOverflow="overflow" horzOverflow="overflow" vert="horz" wrap="square" lIns="79139" tIns="39569" rIns="79139" bIns="39569" numCol="1" spcCol="0" rtlCol="0" fromWordArt="0" anchor="ctr" anchorCtr="0" forceAA="0" compatLnSpc="1">
              <a:prstTxWarp prst="textNoShape">
                <a:avLst/>
              </a:prstTxWarp>
              <a:noAutofit/>
            </a:bodyPr>
            <a:lstStyle/>
            <a:p>
              <a:pPr algn="ctr" defTabSz="791413">
                <a:defRPr/>
              </a:pPr>
              <a:endParaRPr lang="zh-CN" altLang="en-US" sz="1558" kern="0">
                <a:solidFill>
                  <a:sysClr val="window" lastClr="FFFFFF"/>
                </a:solidFill>
              </a:endParaRPr>
            </a:p>
          </p:txBody>
        </p:sp>
        <p:sp>
          <p:nvSpPr>
            <p:cNvPr id="7" name="椭圆 6"/>
            <p:cNvSpPr/>
            <p:nvPr/>
          </p:nvSpPr>
          <p:spPr>
            <a:xfrm rot="3152971">
              <a:off x="3015402" y="1664054"/>
              <a:ext cx="1872732" cy="1472609"/>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chemeClr val="bg1"/>
            </a:solidFill>
            <a:ln w="25400" cap="flat" cmpd="sng" algn="ctr">
              <a:noFill/>
              <a:prstDash val="solid"/>
            </a:ln>
            <a:effectLst/>
          </p:spPr>
          <p:txBody>
            <a:bodyPr rot="0" spcFirstLastPara="0" vertOverflow="overflow" horzOverflow="overflow" vert="horz" wrap="square" lIns="79139" tIns="39569" rIns="79139" bIns="39569" numCol="1" spcCol="0" rtlCol="0" fromWordArt="0" anchor="ctr" anchorCtr="0" forceAA="0" compatLnSpc="1">
              <a:prstTxWarp prst="textNoShape">
                <a:avLst/>
              </a:prstTxWarp>
              <a:noAutofit/>
            </a:bodyPr>
            <a:lstStyle/>
            <a:p>
              <a:pPr algn="ctr" defTabSz="791413">
                <a:defRPr/>
              </a:pPr>
              <a:endParaRPr lang="zh-CN" altLang="en-US" sz="1558" kern="0">
                <a:solidFill>
                  <a:sysClr val="window" lastClr="FFFFFF"/>
                </a:solidFill>
              </a:endParaRPr>
            </a:p>
          </p:txBody>
        </p:sp>
        <p:sp>
          <p:nvSpPr>
            <p:cNvPr id="8" name="矩形 7"/>
            <p:cNvSpPr/>
            <p:nvPr/>
          </p:nvSpPr>
          <p:spPr>
            <a:xfrm rot="5400000">
              <a:off x="2931548" y="2331910"/>
              <a:ext cx="907459" cy="16203"/>
            </a:xfrm>
            <a:prstGeom prst="rect">
              <a:avLst/>
            </a:prstGeom>
            <a:gradFill>
              <a:gsLst>
                <a:gs pos="49628">
                  <a:sysClr val="window" lastClr="FFFFFF"/>
                </a:gs>
                <a:gs pos="2000">
                  <a:sysClr val="window" lastClr="FFFFFF">
                    <a:alpha val="0"/>
                  </a:sysClr>
                </a:gs>
                <a:gs pos="100000">
                  <a:sysClr val="window" lastClr="FFFFFF">
                    <a:alpha val="0"/>
                  </a:sysClr>
                </a:gs>
              </a:gsLst>
              <a:lin ang="10800000" scaled="1"/>
            </a:gradFill>
            <a:ln w="25400" cap="flat" cmpd="sng" algn="ctr">
              <a:solidFill>
                <a:srgbClr val="7AC5C0"/>
              </a:solidFill>
              <a:prstDash val="solid"/>
            </a:ln>
            <a:effectLst/>
          </p:spPr>
          <p:txBody>
            <a:bodyPr rtlCol="0" anchor="ctr"/>
            <a:lstStyle/>
            <a:p>
              <a:pPr algn="ctr" defTabSz="791413">
                <a:defRPr/>
              </a:pPr>
              <a:endParaRPr lang="zh-CN" altLang="en-US" sz="1558" kern="0">
                <a:solidFill>
                  <a:prstClr val="white"/>
                </a:solidFill>
              </a:endParaRPr>
            </a:p>
          </p:txBody>
        </p:sp>
        <p:sp>
          <p:nvSpPr>
            <p:cNvPr id="9" name="TextBox 7"/>
            <p:cNvSpPr txBox="1"/>
            <p:nvPr/>
          </p:nvSpPr>
          <p:spPr>
            <a:xfrm>
              <a:off x="3015297" y="1886280"/>
              <a:ext cx="480073" cy="845330"/>
            </a:xfrm>
            <a:prstGeom prst="rect">
              <a:avLst/>
            </a:prstGeom>
            <a:noFill/>
          </p:spPr>
          <p:txBody>
            <a:bodyPr wrap="square" rtlCol="0">
              <a:spAutoFit/>
            </a:bodyPr>
            <a:lstStyle/>
            <a:p>
              <a:pPr defTabSz="791413">
                <a:defRPr/>
              </a:pPr>
              <a:r>
                <a:rPr lang="en-US" altLang="zh-CN" sz="2077" b="1" kern="0" dirty="0">
                  <a:solidFill>
                    <a:srgbClr val="7AC5C0"/>
                  </a:solidFill>
                  <a:latin typeface="Agency FB" pitchFamily="34" charset="0"/>
                  <a:ea typeface="微软雅黑" pitchFamily="34" charset="-122"/>
                </a:rPr>
                <a:t>02</a:t>
              </a:r>
              <a:endParaRPr lang="zh-CN" altLang="en-US" sz="2077" b="1" kern="0" dirty="0">
                <a:solidFill>
                  <a:srgbClr val="7AC5C0"/>
                </a:solidFill>
                <a:latin typeface="Agency FB" pitchFamily="34" charset="0"/>
                <a:ea typeface="微软雅黑" pitchFamily="34" charset="-122"/>
              </a:endParaRPr>
            </a:p>
          </p:txBody>
        </p:sp>
        <p:sp>
          <p:nvSpPr>
            <p:cNvPr id="10" name="TextBox 8"/>
            <p:cNvSpPr txBox="1"/>
            <p:nvPr/>
          </p:nvSpPr>
          <p:spPr>
            <a:xfrm rot="3140710">
              <a:off x="2352014" y="3084863"/>
              <a:ext cx="1904336" cy="476008"/>
            </a:xfrm>
            <a:prstGeom prst="rect">
              <a:avLst/>
            </a:prstGeom>
            <a:noFill/>
          </p:spPr>
          <p:txBody>
            <a:bodyPr wrap="square" rtlCol="0">
              <a:spAutoFit/>
            </a:bodyPr>
            <a:lstStyle/>
            <a:p>
              <a:pPr algn="ctr" defTabSz="791413">
                <a:defRPr/>
              </a:pPr>
              <a:r>
                <a:rPr lang="zh-CN" altLang="en-US" sz="2077" b="1" kern="0" dirty="0">
                  <a:solidFill>
                    <a:schemeClr val="bg1"/>
                  </a:solidFill>
                  <a:latin typeface="Agency FB" pitchFamily="34" charset="0"/>
                  <a:ea typeface="微软雅黑" pitchFamily="34" charset="-122"/>
                </a:rPr>
                <a:t>标题文字</a:t>
              </a:r>
            </a:p>
          </p:txBody>
        </p:sp>
        <p:sp>
          <p:nvSpPr>
            <p:cNvPr id="11" name="TextBox 9"/>
            <p:cNvSpPr txBox="1"/>
            <p:nvPr/>
          </p:nvSpPr>
          <p:spPr>
            <a:xfrm>
              <a:off x="3398857" y="1944304"/>
              <a:ext cx="1247975" cy="753241"/>
            </a:xfrm>
            <a:prstGeom prst="rect">
              <a:avLst/>
            </a:prstGeom>
            <a:noFill/>
          </p:spPr>
          <p:txBody>
            <a:bodyPr wrap="square" rtlCol="0">
              <a:spAutoFit/>
            </a:bodyPr>
            <a:lstStyle/>
            <a:p>
              <a:pPr defTabSz="791413">
                <a:defRPr/>
              </a:pPr>
              <a:r>
                <a:rPr lang="zh-CN" altLang="en-US" sz="1212" b="1" kern="0" dirty="0">
                  <a:solidFill>
                    <a:schemeClr val="tx1">
                      <a:lumMod val="75000"/>
                      <a:lumOff val="25000"/>
                    </a:schemeClr>
                  </a:solidFill>
                </a:rPr>
                <a:t>在此添加文字介绍在此添加介绍在</a:t>
              </a:r>
              <a:endParaRPr lang="en-US" altLang="zh-CN" sz="1212" b="1" kern="0" dirty="0">
                <a:solidFill>
                  <a:schemeClr val="tx1">
                    <a:lumMod val="75000"/>
                    <a:lumOff val="25000"/>
                  </a:schemeClr>
                </a:solidFill>
              </a:endParaRPr>
            </a:p>
          </p:txBody>
        </p:sp>
      </p:grpSp>
      <p:grpSp>
        <p:nvGrpSpPr>
          <p:cNvPr id="12" name="组合 11"/>
          <p:cNvGrpSpPr/>
          <p:nvPr/>
        </p:nvGrpSpPr>
        <p:grpSpPr>
          <a:xfrm>
            <a:off x="1440181" y="1227085"/>
            <a:ext cx="1522884" cy="3134086"/>
            <a:chOff x="883535" y="1057541"/>
            <a:chExt cx="1759595" cy="3621238"/>
          </a:xfrm>
        </p:grpSpPr>
        <p:sp>
          <p:nvSpPr>
            <p:cNvPr id="13" name="椭圆 3"/>
            <p:cNvSpPr/>
            <p:nvPr/>
          </p:nvSpPr>
          <p:spPr>
            <a:xfrm rot="3152971">
              <a:off x="-355765" y="2750073"/>
              <a:ext cx="3621238" cy="236174"/>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ysClr val="window" lastClr="FFFFFF">
                    <a:lumMod val="50000"/>
                    <a:alpha val="27000"/>
                  </a:sysClr>
                </a:gs>
                <a:gs pos="26000">
                  <a:sysClr val="window" lastClr="FFFFFF">
                    <a:lumMod val="95000"/>
                    <a:alpha val="0"/>
                  </a:sysClr>
                </a:gs>
              </a:gsLst>
              <a:lin ang="5400000" scaled="1"/>
              <a:tileRect/>
            </a:gradFill>
            <a:ln w="25400" cap="flat" cmpd="sng" algn="ctr">
              <a:noFill/>
              <a:prstDash val="solid"/>
            </a:ln>
            <a:effectLst/>
          </p:spPr>
          <p:txBody>
            <a:bodyPr rot="0" spcFirstLastPara="0" vertOverflow="overflow" horzOverflow="overflow" vert="horz" wrap="square" lIns="79139" tIns="39569" rIns="79139" bIns="39569" numCol="1" spcCol="0" rtlCol="0" fromWordArt="0" anchor="ctr" anchorCtr="0" forceAA="0" compatLnSpc="1">
              <a:prstTxWarp prst="textNoShape">
                <a:avLst/>
              </a:prstTxWarp>
              <a:noAutofit/>
            </a:bodyPr>
            <a:lstStyle/>
            <a:p>
              <a:pPr algn="ctr" defTabSz="791413">
                <a:defRPr/>
              </a:pPr>
              <a:endParaRPr lang="zh-CN" altLang="en-US" sz="1558" kern="0">
                <a:solidFill>
                  <a:sysClr val="window" lastClr="FFFFFF"/>
                </a:solidFill>
              </a:endParaRPr>
            </a:p>
          </p:txBody>
        </p:sp>
        <p:sp>
          <p:nvSpPr>
            <p:cNvPr id="14" name="椭圆 6"/>
            <p:cNvSpPr/>
            <p:nvPr/>
          </p:nvSpPr>
          <p:spPr>
            <a:xfrm rot="3152971">
              <a:off x="942111" y="1664054"/>
              <a:ext cx="1872732" cy="1472609"/>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chemeClr val="bg1"/>
            </a:solidFill>
            <a:ln w="25400" cap="flat" cmpd="sng" algn="ctr">
              <a:noFill/>
              <a:prstDash val="solid"/>
            </a:ln>
            <a:effectLst/>
          </p:spPr>
          <p:txBody>
            <a:bodyPr rot="0" spcFirstLastPara="0" vertOverflow="overflow" horzOverflow="overflow" vert="horz" wrap="square" lIns="79139" tIns="39569" rIns="79139" bIns="39569" numCol="1" spcCol="0" rtlCol="0" fromWordArt="0" anchor="ctr" anchorCtr="0" forceAA="0" compatLnSpc="1">
              <a:prstTxWarp prst="textNoShape">
                <a:avLst/>
              </a:prstTxWarp>
              <a:noAutofit/>
            </a:bodyPr>
            <a:lstStyle/>
            <a:p>
              <a:pPr algn="ctr" defTabSz="791413">
                <a:defRPr/>
              </a:pPr>
              <a:endParaRPr lang="zh-CN" altLang="en-US" sz="1558" kern="0">
                <a:solidFill>
                  <a:sysClr val="window" lastClr="FFFFFF"/>
                </a:solidFill>
              </a:endParaRPr>
            </a:p>
          </p:txBody>
        </p:sp>
        <p:sp>
          <p:nvSpPr>
            <p:cNvPr id="15" name="矩形 14"/>
            <p:cNvSpPr/>
            <p:nvPr/>
          </p:nvSpPr>
          <p:spPr>
            <a:xfrm rot="5400000">
              <a:off x="845036" y="2331910"/>
              <a:ext cx="907459" cy="16203"/>
            </a:xfrm>
            <a:prstGeom prst="rect">
              <a:avLst/>
            </a:prstGeom>
            <a:solidFill>
              <a:srgbClr val="7AC5C0"/>
            </a:solidFill>
            <a:ln w="25400" cap="flat" cmpd="sng" algn="ctr">
              <a:solidFill>
                <a:srgbClr val="7AC5C0"/>
              </a:solidFill>
              <a:prstDash val="solid"/>
            </a:ln>
            <a:effectLst/>
          </p:spPr>
          <p:txBody>
            <a:bodyPr rtlCol="0" anchor="ctr"/>
            <a:lstStyle/>
            <a:p>
              <a:pPr algn="ctr" defTabSz="791413">
                <a:defRPr/>
              </a:pPr>
              <a:endParaRPr lang="zh-CN" altLang="en-US" sz="1558" kern="0">
                <a:solidFill>
                  <a:prstClr val="white"/>
                </a:solidFill>
              </a:endParaRPr>
            </a:p>
          </p:txBody>
        </p:sp>
        <p:sp>
          <p:nvSpPr>
            <p:cNvPr id="16" name="TextBox 16"/>
            <p:cNvSpPr txBox="1"/>
            <p:nvPr/>
          </p:nvSpPr>
          <p:spPr>
            <a:xfrm>
              <a:off x="883535" y="1987216"/>
              <a:ext cx="480072" cy="476008"/>
            </a:xfrm>
            <a:prstGeom prst="rect">
              <a:avLst/>
            </a:prstGeom>
            <a:noFill/>
          </p:spPr>
          <p:txBody>
            <a:bodyPr wrap="square" rtlCol="0">
              <a:spAutoFit/>
            </a:bodyPr>
            <a:lstStyle/>
            <a:p>
              <a:pPr defTabSz="791413">
                <a:defRPr/>
              </a:pPr>
              <a:r>
                <a:rPr lang="en-US" altLang="zh-CN" sz="2077" b="1" kern="0" dirty="0">
                  <a:solidFill>
                    <a:srgbClr val="7AC5C0"/>
                  </a:solidFill>
                  <a:latin typeface="Agency FB" pitchFamily="34" charset="0"/>
                  <a:ea typeface="微软雅黑" pitchFamily="34" charset="-122"/>
                </a:rPr>
                <a:t>01</a:t>
              </a:r>
              <a:endParaRPr lang="zh-CN" altLang="en-US" sz="2077" b="1" kern="0" dirty="0">
                <a:solidFill>
                  <a:srgbClr val="7AC5C0"/>
                </a:solidFill>
                <a:latin typeface="Agency FB" pitchFamily="34" charset="0"/>
                <a:ea typeface="微软雅黑" pitchFamily="34" charset="-122"/>
              </a:endParaRPr>
            </a:p>
          </p:txBody>
        </p:sp>
        <p:sp>
          <p:nvSpPr>
            <p:cNvPr id="17" name="TextBox 17"/>
            <p:cNvSpPr txBox="1"/>
            <p:nvPr/>
          </p:nvSpPr>
          <p:spPr>
            <a:xfrm rot="3140710">
              <a:off x="319090" y="3167365"/>
              <a:ext cx="1904336" cy="476008"/>
            </a:xfrm>
            <a:prstGeom prst="rect">
              <a:avLst/>
            </a:prstGeom>
            <a:noFill/>
          </p:spPr>
          <p:txBody>
            <a:bodyPr wrap="square" rtlCol="0">
              <a:spAutoFit/>
            </a:bodyPr>
            <a:lstStyle/>
            <a:p>
              <a:pPr algn="ctr" defTabSz="791413">
                <a:defRPr/>
              </a:pPr>
              <a:r>
                <a:rPr lang="zh-CN" altLang="en-US" sz="2077" b="1" kern="0" dirty="0">
                  <a:solidFill>
                    <a:schemeClr val="bg1"/>
                  </a:solidFill>
                  <a:latin typeface="Agency FB" pitchFamily="34" charset="0"/>
                  <a:ea typeface="微软雅黑" pitchFamily="34" charset="-122"/>
                </a:rPr>
                <a:t>标题文字</a:t>
              </a:r>
            </a:p>
          </p:txBody>
        </p:sp>
        <p:sp>
          <p:nvSpPr>
            <p:cNvPr id="18" name="TextBox 18"/>
            <p:cNvSpPr txBox="1"/>
            <p:nvPr/>
          </p:nvSpPr>
          <p:spPr>
            <a:xfrm>
              <a:off x="1395156" y="1944304"/>
              <a:ext cx="1247974" cy="753241"/>
            </a:xfrm>
            <a:prstGeom prst="rect">
              <a:avLst/>
            </a:prstGeom>
            <a:noFill/>
          </p:spPr>
          <p:txBody>
            <a:bodyPr wrap="square" rtlCol="0">
              <a:spAutoFit/>
            </a:bodyPr>
            <a:lstStyle/>
            <a:p>
              <a:pPr defTabSz="791413">
                <a:defRPr/>
              </a:pPr>
              <a:r>
                <a:rPr lang="zh-CN" altLang="en-US" sz="1212" b="1" kern="0" dirty="0">
                  <a:solidFill>
                    <a:schemeClr val="tx1">
                      <a:lumMod val="75000"/>
                      <a:lumOff val="25000"/>
                    </a:schemeClr>
                  </a:solidFill>
                </a:rPr>
                <a:t>在此添加文字介绍在此添加介绍在</a:t>
              </a:r>
              <a:endParaRPr lang="en-US" altLang="zh-CN" sz="1212" b="1" kern="0" dirty="0">
                <a:solidFill>
                  <a:schemeClr val="tx1">
                    <a:lumMod val="75000"/>
                    <a:lumOff val="25000"/>
                  </a:schemeClr>
                </a:solidFill>
              </a:endParaRPr>
            </a:p>
          </p:txBody>
        </p:sp>
      </p:grpSp>
      <p:grpSp>
        <p:nvGrpSpPr>
          <p:cNvPr id="20" name="组合 19"/>
          <p:cNvGrpSpPr/>
          <p:nvPr/>
        </p:nvGrpSpPr>
        <p:grpSpPr>
          <a:xfrm>
            <a:off x="5094341" y="1227085"/>
            <a:ext cx="1433727" cy="3134086"/>
            <a:chOff x="5105684" y="1057541"/>
            <a:chExt cx="1656580" cy="3621238"/>
          </a:xfrm>
        </p:grpSpPr>
        <p:sp>
          <p:nvSpPr>
            <p:cNvPr id="21" name="椭圆 3"/>
            <p:cNvSpPr/>
            <p:nvPr/>
          </p:nvSpPr>
          <p:spPr>
            <a:xfrm rot="3152971">
              <a:off x="3791718" y="2750073"/>
              <a:ext cx="3621238" cy="236174"/>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ysClr val="window" lastClr="FFFFFF">
                    <a:lumMod val="50000"/>
                    <a:alpha val="27000"/>
                  </a:sysClr>
                </a:gs>
                <a:gs pos="26000">
                  <a:sysClr val="window" lastClr="FFFFFF">
                    <a:lumMod val="95000"/>
                    <a:alpha val="0"/>
                  </a:sysClr>
                </a:gs>
              </a:gsLst>
              <a:lin ang="5400000" scaled="1"/>
              <a:tileRect/>
            </a:gradFill>
            <a:ln w="25400" cap="flat" cmpd="sng" algn="ctr">
              <a:noFill/>
              <a:prstDash val="solid"/>
            </a:ln>
            <a:effectLst/>
          </p:spPr>
          <p:txBody>
            <a:bodyPr rot="0" spcFirstLastPara="0" vertOverflow="overflow" horzOverflow="overflow" vert="horz" wrap="square" lIns="79139" tIns="39569" rIns="79139" bIns="39569" numCol="1" spcCol="0" rtlCol="0" fromWordArt="0" anchor="ctr" anchorCtr="0" forceAA="0" compatLnSpc="1">
              <a:prstTxWarp prst="textNoShape">
                <a:avLst/>
              </a:prstTxWarp>
              <a:noAutofit/>
            </a:bodyPr>
            <a:lstStyle/>
            <a:p>
              <a:pPr algn="ctr" defTabSz="791413">
                <a:defRPr/>
              </a:pPr>
              <a:endParaRPr lang="zh-CN" altLang="en-US" sz="1558" kern="0">
                <a:solidFill>
                  <a:sysClr val="window" lastClr="FFFFFF"/>
                </a:solidFill>
              </a:endParaRPr>
            </a:p>
          </p:txBody>
        </p:sp>
        <p:sp>
          <p:nvSpPr>
            <p:cNvPr id="22" name="椭圆 6"/>
            <p:cNvSpPr/>
            <p:nvPr/>
          </p:nvSpPr>
          <p:spPr>
            <a:xfrm rot="3152971">
              <a:off x="5089594" y="1664054"/>
              <a:ext cx="1872732" cy="1472609"/>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chemeClr val="bg1"/>
            </a:solidFill>
            <a:ln w="25400" cap="flat" cmpd="sng" algn="ctr">
              <a:noFill/>
              <a:prstDash val="solid"/>
            </a:ln>
            <a:effectLst/>
          </p:spPr>
          <p:txBody>
            <a:bodyPr rot="0" spcFirstLastPara="0" vertOverflow="overflow" horzOverflow="overflow" vert="horz" wrap="square" lIns="79139" tIns="39569" rIns="79139" bIns="39569" numCol="1" spcCol="0" rtlCol="0" fromWordArt="0" anchor="ctr" anchorCtr="0" forceAA="0" compatLnSpc="1">
              <a:prstTxWarp prst="textNoShape">
                <a:avLst/>
              </a:prstTxWarp>
              <a:noAutofit/>
            </a:bodyPr>
            <a:lstStyle/>
            <a:p>
              <a:pPr algn="ctr" defTabSz="791413">
                <a:defRPr/>
              </a:pPr>
              <a:endParaRPr lang="zh-CN" altLang="en-US" sz="1558" kern="0">
                <a:solidFill>
                  <a:sysClr val="window" lastClr="FFFFFF"/>
                </a:solidFill>
              </a:endParaRPr>
            </a:p>
          </p:txBody>
        </p:sp>
        <p:sp>
          <p:nvSpPr>
            <p:cNvPr id="23" name="矩形 22"/>
            <p:cNvSpPr/>
            <p:nvPr/>
          </p:nvSpPr>
          <p:spPr>
            <a:xfrm rot="5400000">
              <a:off x="4998684" y="2331910"/>
              <a:ext cx="907459" cy="16203"/>
            </a:xfrm>
            <a:prstGeom prst="rect">
              <a:avLst/>
            </a:prstGeom>
            <a:gradFill>
              <a:gsLst>
                <a:gs pos="49628">
                  <a:sysClr val="window" lastClr="FFFFFF"/>
                </a:gs>
                <a:gs pos="2000">
                  <a:sysClr val="window" lastClr="FFFFFF">
                    <a:alpha val="0"/>
                  </a:sysClr>
                </a:gs>
                <a:gs pos="100000">
                  <a:sysClr val="window" lastClr="FFFFFF">
                    <a:alpha val="0"/>
                  </a:sysClr>
                </a:gs>
              </a:gsLst>
              <a:lin ang="10800000" scaled="1"/>
            </a:gradFill>
            <a:ln w="25400" cap="flat" cmpd="sng" algn="ctr">
              <a:solidFill>
                <a:srgbClr val="7AC5C0"/>
              </a:solidFill>
              <a:prstDash val="solid"/>
            </a:ln>
            <a:effectLst/>
          </p:spPr>
          <p:txBody>
            <a:bodyPr rtlCol="0" anchor="ctr"/>
            <a:lstStyle/>
            <a:p>
              <a:pPr algn="ctr" defTabSz="791413">
                <a:defRPr/>
              </a:pPr>
              <a:endParaRPr lang="zh-CN" altLang="en-US" sz="1558" kern="0">
                <a:solidFill>
                  <a:prstClr val="white"/>
                </a:solidFill>
              </a:endParaRPr>
            </a:p>
          </p:txBody>
        </p:sp>
        <p:sp>
          <p:nvSpPr>
            <p:cNvPr id="24" name="TextBox 25"/>
            <p:cNvSpPr txBox="1"/>
            <p:nvPr/>
          </p:nvSpPr>
          <p:spPr>
            <a:xfrm>
              <a:off x="5105684" y="1818774"/>
              <a:ext cx="402309" cy="845330"/>
            </a:xfrm>
            <a:prstGeom prst="rect">
              <a:avLst/>
            </a:prstGeom>
            <a:noFill/>
          </p:spPr>
          <p:txBody>
            <a:bodyPr wrap="square" rtlCol="0">
              <a:spAutoFit/>
            </a:bodyPr>
            <a:lstStyle/>
            <a:p>
              <a:pPr defTabSz="791413">
                <a:defRPr/>
              </a:pPr>
              <a:r>
                <a:rPr lang="en-US" altLang="zh-CN" sz="2077" b="1" kern="0" dirty="0">
                  <a:solidFill>
                    <a:srgbClr val="7AC5C0"/>
                  </a:solidFill>
                  <a:latin typeface="Agency FB" pitchFamily="34" charset="0"/>
                  <a:ea typeface="微软雅黑" pitchFamily="34" charset="-122"/>
                </a:rPr>
                <a:t>03</a:t>
              </a:r>
              <a:endParaRPr lang="zh-CN" altLang="en-US" sz="2077" b="1" kern="0" dirty="0">
                <a:solidFill>
                  <a:srgbClr val="7AC5C0"/>
                </a:solidFill>
                <a:latin typeface="Agency FB" pitchFamily="34" charset="0"/>
                <a:ea typeface="微软雅黑" pitchFamily="34" charset="-122"/>
              </a:endParaRPr>
            </a:p>
          </p:txBody>
        </p:sp>
        <p:sp>
          <p:nvSpPr>
            <p:cNvPr id="25" name="TextBox 26"/>
            <p:cNvSpPr txBox="1"/>
            <p:nvPr/>
          </p:nvSpPr>
          <p:spPr>
            <a:xfrm rot="3140710">
              <a:off x="4492143" y="3167364"/>
              <a:ext cx="1904336" cy="476008"/>
            </a:xfrm>
            <a:prstGeom prst="rect">
              <a:avLst/>
            </a:prstGeom>
            <a:noFill/>
          </p:spPr>
          <p:txBody>
            <a:bodyPr wrap="square" rtlCol="0">
              <a:spAutoFit/>
            </a:bodyPr>
            <a:lstStyle/>
            <a:p>
              <a:pPr algn="ctr" defTabSz="791413">
                <a:defRPr/>
              </a:pPr>
              <a:r>
                <a:rPr lang="zh-CN" altLang="en-US" sz="2077" b="1" kern="0" dirty="0">
                  <a:solidFill>
                    <a:schemeClr val="bg1"/>
                  </a:solidFill>
                  <a:latin typeface="Agency FB" pitchFamily="34" charset="0"/>
                  <a:ea typeface="微软雅黑" pitchFamily="34" charset="-122"/>
                </a:rPr>
                <a:t>标题文字</a:t>
              </a:r>
            </a:p>
          </p:txBody>
        </p:sp>
        <p:sp>
          <p:nvSpPr>
            <p:cNvPr id="26" name="TextBox 27"/>
            <p:cNvSpPr txBox="1"/>
            <p:nvPr/>
          </p:nvSpPr>
          <p:spPr>
            <a:xfrm>
              <a:off x="5504816" y="1944304"/>
              <a:ext cx="1247976" cy="753241"/>
            </a:xfrm>
            <a:prstGeom prst="rect">
              <a:avLst/>
            </a:prstGeom>
            <a:noFill/>
          </p:spPr>
          <p:txBody>
            <a:bodyPr wrap="square" rtlCol="0">
              <a:spAutoFit/>
            </a:bodyPr>
            <a:lstStyle/>
            <a:p>
              <a:pPr defTabSz="791413">
                <a:defRPr/>
              </a:pPr>
              <a:r>
                <a:rPr lang="zh-CN" altLang="en-US" sz="1212" b="1" kern="0" dirty="0">
                  <a:solidFill>
                    <a:schemeClr val="tx1">
                      <a:lumMod val="75000"/>
                      <a:lumOff val="25000"/>
                    </a:schemeClr>
                  </a:solidFill>
                </a:rPr>
                <a:t>在此添加文字介绍在此添加介绍在</a:t>
              </a:r>
              <a:endParaRPr lang="en-US" altLang="zh-CN" sz="1212" b="1" kern="0" dirty="0">
                <a:solidFill>
                  <a:schemeClr val="tx1">
                    <a:lumMod val="75000"/>
                    <a:lumOff val="25000"/>
                  </a:schemeClr>
                </a:solidFill>
              </a:endParaRPr>
            </a:p>
          </p:txBody>
        </p:sp>
      </p:grpSp>
      <p:grpSp>
        <p:nvGrpSpPr>
          <p:cNvPr id="27" name="组合 26"/>
          <p:cNvGrpSpPr/>
          <p:nvPr/>
        </p:nvGrpSpPr>
        <p:grpSpPr>
          <a:xfrm>
            <a:off x="6817955" y="1114887"/>
            <a:ext cx="1449506" cy="3134086"/>
            <a:chOff x="7097213" y="927904"/>
            <a:chExt cx="1674812" cy="3621238"/>
          </a:xfrm>
        </p:grpSpPr>
        <p:sp>
          <p:nvSpPr>
            <p:cNvPr id="28" name="椭圆 3"/>
            <p:cNvSpPr/>
            <p:nvPr/>
          </p:nvSpPr>
          <p:spPr>
            <a:xfrm rot="3152971">
              <a:off x="5766666" y="2620436"/>
              <a:ext cx="3621238" cy="236174"/>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ysClr val="window" lastClr="FFFFFF">
                    <a:lumMod val="50000"/>
                    <a:alpha val="27000"/>
                  </a:sysClr>
                </a:gs>
                <a:gs pos="26000">
                  <a:sysClr val="window" lastClr="FFFFFF">
                    <a:lumMod val="95000"/>
                    <a:alpha val="0"/>
                  </a:sysClr>
                </a:gs>
              </a:gsLst>
              <a:lin ang="5400000" scaled="1"/>
              <a:tileRect/>
            </a:gradFill>
            <a:ln w="25400" cap="flat" cmpd="sng" algn="ctr">
              <a:noFill/>
              <a:prstDash val="solid"/>
            </a:ln>
            <a:effectLst/>
          </p:spPr>
          <p:txBody>
            <a:bodyPr rot="0" spcFirstLastPara="0" vertOverflow="overflow" horzOverflow="overflow" vert="horz" wrap="square" lIns="79139" tIns="39569" rIns="79139" bIns="39569" numCol="1" spcCol="0" rtlCol="0" fromWordArt="0" anchor="ctr" anchorCtr="0" forceAA="0" compatLnSpc="1">
              <a:prstTxWarp prst="textNoShape">
                <a:avLst/>
              </a:prstTxWarp>
              <a:noAutofit/>
            </a:bodyPr>
            <a:lstStyle/>
            <a:p>
              <a:pPr algn="ctr" defTabSz="791413">
                <a:defRPr/>
              </a:pPr>
              <a:endParaRPr lang="zh-CN" altLang="en-US" sz="1558" kern="0">
                <a:solidFill>
                  <a:sysClr val="window" lastClr="FFFFFF"/>
                </a:solidFill>
              </a:endParaRPr>
            </a:p>
          </p:txBody>
        </p:sp>
        <p:sp>
          <p:nvSpPr>
            <p:cNvPr id="29" name="椭圆 6"/>
            <p:cNvSpPr/>
            <p:nvPr/>
          </p:nvSpPr>
          <p:spPr>
            <a:xfrm rot="3152971">
              <a:off x="7039585" y="1557690"/>
              <a:ext cx="1872732" cy="1472609"/>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chemeClr val="bg1"/>
            </a:solidFill>
            <a:ln w="25400" cap="flat" cmpd="sng" algn="ctr">
              <a:noFill/>
              <a:prstDash val="solid"/>
            </a:ln>
            <a:effectLst/>
          </p:spPr>
          <p:txBody>
            <a:bodyPr rot="0" spcFirstLastPara="0" vertOverflow="overflow" horzOverflow="overflow" vert="horz" wrap="square" lIns="79139" tIns="39569" rIns="79139" bIns="39569" numCol="1" spcCol="0" rtlCol="0" fromWordArt="0" anchor="ctr" anchorCtr="0" forceAA="0" compatLnSpc="1">
              <a:prstTxWarp prst="textNoShape">
                <a:avLst/>
              </a:prstTxWarp>
              <a:noAutofit/>
            </a:bodyPr>
            <a:lstStyle/>
            <a:p>
              <a:pPr algn="ctr" defTabSz="791413">
                <a:defRPr/>
              </a:pPr>
              <a:endParaRPr lang="zh-CN" altLang="en-US" sz="1558" kern="0">
                <a:solidFill>
                  <a:sysClr val="window" lastClr="FFFFFF"/>
                </a:solidFill>
              </a:endParaRPr>
            </a:p>
          </p:txBody>
        </p:sp>
        <p:sp>
          <p:nvSpPr>
            <p:cNvPr id="30" name="矩形 29"/>
            <p:cNvSpPr/>
            <p:nvPr/>
          </p:nvSpPr>
          <p:spPr>
            <a:xfrm rot="5400000">
              <a:off x="7025147" y="2202273"/>
              <a:ext cx="907459" cy="16203"/>
            </a:xfrm>
            <a:prstGeom prst="rect">
              <a:avLst/>
            </a:prstGeom>
            <a:gradFill>
              <a:gsLst>
                <a:gs pos="49628">
                  <a:sysClr val="window" lastClr="FFFFFF"/>
                </a:gs>
                <a:gs pos="2000">
                  <a:sysClr val="window" lastClr="FFFFFF">
                    <a:alpha val="0"/>
                  </a:sysClr>
                </a:gs>
                <a:gs pos="100000">
                  <a:sysClr val="window" lastClr="FFFFFF">
                    <a:alpha val="0"/>
                  </a:sysClr>
                </a:gs>
              </a:gsLst>
              <a:lin ang="10800000" scaled="1"/>
            </a:gradFill>
            <a:ln w="25400" cap="flat" cmpd="sng" algn="ctr">
              <a:solidFill>
                <a:srgbClr val="7AC5C0"/>
              </a:solidFill>
              <a:prstDash val="solid"/>
            </a:ln>
            <a:effectLst/>
          </p:spPr>
          <p:txBody>
            <a:bodyPr rtlCol="0" anchor="ctr"/>
            <a:lstStyle/>
            <a:p>
              <a:pPr algn="ctr" defTabSz="791413">
                <a:defRPr/>
              </a:pPr>
              <a:endParaRPr lang="zh-CN" altLang="en-US" sz="1558" kern="0">
                <a:solidFill>
                  <a:prstClr val="white"/>
                </a:solidFill>
              </a:endParaRPr>
            </a:p>
          </p:txBody>
        </p:sp>
        <p:sp>
          <p:nvSpPr>
            <p:cNvPr id="31" name="TextBox 34"/>
            <p:cNvSpPr txBox="1"/>
            <p:nvPr/>
          </p:nvSpPr>
          <p:spPr>
            <a:xfrm>
              <a:off x="7097213" y="1708257"/>
              <a:ext cx="480072" cy="845330"/>
            </a:xfrm>
            <a:prstGeom prst="rect">
              <a:avLst/>
            </a:prstGeom>
            <a:noFill/>
          </p:spPr>
          <p:txBody>
            <a:bodyPr wrap="square" rtlCol="0">
              <a:spAutoFit/>
            </a:bodyPr>
            <a:lstStyle/>
            <a:p>
              <a:pPr defTabSz="791413">
                <a:defRPr/>
              </a:pPr>
              <a:r>
                <a:rPr lang="en-US" altLang="zh-CN" sz="2077" b="1" kern="0" dirty="0">
                  <a:solidFill>
                    <a:srgbClr val="7AC5C0"/>
                  </a:solidFill>
                  <a:latin typeface="Agency FB" pitchFamily="34" charset="0"/>
                  <a:ea typeface="微软雅黑" pitchFamily="34" charset="-122"/>
                </a:rPr>
                <a:t>04</a:t>
              </a:r>
              <a:endParaRPr lang="zh-CN" altLang="en-US" sz="2077" b="1" kern="0" dirty="0">
                <a:solidFill>
                  <a:srgbClr val="7AC5C0"/>
                </a:solidFill>
                <a:latin typeface="Agency FB" pitchFamily="34" charset="0"/>
                <a:ea typeface="微软雅黑" pitchFamily="34" charset="-122"/>
              </a:endParaRPr>
            </a:p>
          </p:txBody>
        </p:sp>
        <p:sp>
          <p:nvSpPr>
            <p:cNvPr id="32" name="TextBox 35"/>
            <p:cNvSpPr txBox="1"/>
            <p:nvPr/>
          </p:nvSpPr>
          <p:spPr>
            <a:xfrm rot="3140710">
              <a:off x="6528478" y="3084864"/>
              <a:ext cx="1904336" cy="476007"/>
            </a:xfrm>
            <a:prstGeom prst="rect">
              <a:avLst/>
            </a:prstGeom>
            <a:noFill/>
          </p:spPr>
          <p:txBody>
            <a:bodyPr wrap="square" rtlCol="0">
              <a:spAutoFit/>
            </a:bodyPr>
            <a:lstStyle/>
            <a:p>
              <a:pPr algn="ctr" defTabSz="791413">
                <a:defRPr/>
              </a:pPr>
              <a:r>
                <a:rPr lang="en-US" altLang="zh-CN" sz="2077" b="1" kern="0" dirty="0">
                  <a:solidFill>
                    <a:srgbClr val="922E17"/>
                  </a:solidFill>
                  <a:latin typeface="Agency FB" pitchFamily="34" charset="0"/>
                  <a:ea typeface="微软雅黑" pitchFamily="34" charset="-122"/>
                </a:rPr>
                <a:t> </a:t>
              </a:r>
              <a:r>
                <a:rPr lang="zh-CN" altLang="en-US" sz="2077" b="1" kern="0" dirty="0">
                  <a:solidFill>
                    <a:schemeClr val="bg1"/>
                  </a:solidFill>
                  <a:latin typeface="Agency FB" pitchFamily="34" charset="0"/>
                  <a:ea typeface="微软雅黑" pitchFamily="34" charset="-122"/>
                </a:rPr>
                <a:t>标题文字</a:t>
              </a:r>
            </a:p>
          </p:txBody>
        </p:sp>
        <p:sp>
          <p:nvSpPr>
            <p:cNvPr id="33" name="TextBox 36"/>
            <p:cNvSpPr txBox="1"/>
            <p:nvPr/>
          </p:nvSpPr>
          <p:spPr>
            <a:xfrm>
              <a:off x="7524049" y="1944304"/>
              <a:ext cx="1247976" cy="753241"/>
            </a:xfrm>
            <a:prstGeom prst="rect">
              <a:avLst/>
            </a:prstGeom>
            <a:noFill/>
          </p:spPr>
          <p:txBody>
            <a:bodyPr wrap="square" rtlCol="0">
              <a:spAutoFit/>
            </a:bodyPr>
            <a:lstStyle/>
            <a:p>
              <a:pPr defTabSz="791413">
                <a:defRPr/>
              </a:pPr>
              <a:r>
                <a:rPr lang="zh-CN" altLang="en-US" sz="1212" b="1" kern="0" dirty="0">
                  <a:solidFill>
                    <a:schemeClr val="tx1">
                      <a:lumMod val="65000"/>
                      <a:lumOff val="35000"/>
                    </a:schemeClr>
                  </a:solidFill>
                </a:rPr>
                <a:t>在此添加文字介绍在此添加介绍在</a:t>
              </a:r>
              <a:endParaRPr lang="en-US" altLang="zh-CN" sz="1212" b="1" kern="0" dirty="0">
                <a:solidFill>
                  <a:schemeClr val="tx1">
                    <a:lumMod val="65000"/>
                    <a:lumOff val="35000"/>
                  </a:schemeClr>
                </a:solidFill>
              </a:endParaRPr>
            </a:p>
          </p:txBody>
        </p:sp>
      </p:grpSp>
    </p:spTree>
    <p:extLst>
      <p:ext uri="{BB962C8B-B14F-4D97-AF65-F5344CB8AC3E}">
        <p14:creationId xmlns:p14="http://schemas.microsoft.com/office/powerpoint/2010/main" val="37288721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47" presetClass="entr" presetSubtype="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par>
                          <p:cTn id="17" fill="hold">
                            <p:stCondLst>
                              <p:cond delay="1780"/>
                            </p:stCondLst>
                            <p:childTnLst>
                              <p:par>
                                <p:cTn id="18" presetID="47"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childTnLst>
                          </p:cTn>
                        </p:par>
                        <p:par>
                          <p:cTn id="23" fill="hold">
                            <p:stCondLst>
                              <p:cond delay="2780"/>
                            </p:stCondLst>
                            <p:childTnLst>
                              <p:par>
                                <p:cTn id="24" presetID="47" presetClass="entr" presetSubtype="0"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1000" fill="hold"/>
                                        <p:tgtEl>
                                          <p:spTgt spid="20"/>
                                        </p:tgtEl>
                                        <p:attrNameLst>
                                          <p:attrName>ppt_y</p:attrName>
                                        </p:attrNameLst>
                                      </p:cBhvr>
                                      <p:tavLst>
                                        <p:tav tm="0">
                                          <p:val>
                                            <p:strVal val="#ppt_y-.1"/>
                                          </p:val>
                                        </p:tav>
                                        <p:tav tm="100000">
                                          <p:val>
                                            <p:strVal val="#ppt_y"/>
                                          </p:val>
                                        </p:tav>
                                      </p:tavLst>
                                    </p:anim>
                                  </p:childTnLst>
                                </p:cTn>
                              </p:par>
                            </p:childTnLst>
                          </p:cTn>
                        </p:par>
                        <p:par>
                          <p:cTn id="29" fill="hold">
                            <p:stCondLst>
                              <p:cond delay="3780"/>
                            </p:stCondLst>
                            <p:childTnLst>
                              <p:par>
                                <p:cTn id="30" presetID="47" presetClass="entr" presetSubtype="0"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1000"/>
                                        <p:tgtEl>
                                          <p:spTgt spid="27"/>
                                        </p:tgtEl>
                                      </p:cBhvr>
                                    </p:animEffect>
                                    <p:anim calcmode="lin" valueType="num">
                                      <p:cBhvr>
                                        <p:cTn id="33" dur="1000" fill="hold"/>
                                        <p:tgtEl>
                                          <p:spTgt spid="27"/>
                                        </p:tgtEl>
                                        <p:attrNameLst>
                                          <p:attrName>ppt_x</p:attrName>
                                        </p:attrNameLst>
                                      </p:cBhvr>
                                      <p:tavLst>
                                        <p:tav tm="0">
                                          <p:val>
                                            <p:strVal val="#ppt_x"/>
                                          </p:val>
                                        </p:tav>
                                        <p:tav tm="100000">
                                          <p:val>
                                            <p:strVal val="#ppt_x"/>
                                          </p:val>
                                        </p:tav>
                                      </p:tavLst>
                                    </p:anim>
                                    <p:anim calcmode="lin" valueType="num">
                                      <p:cBhvr>
                                        <p:cTn id="3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学情分析</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grpSp>
        <p:nvGrpSpPr>
          <p:cNvPr id="5" name="组合 4"/>
          <p:cNvGrpSpPr/>
          <p:nvPr/>
        </p:nvGrpSpPr>
        <p:grpSpPr>
          <a:xfrm>
            <a:off x="3547812" y="1548421"/>
            <a:ext cx="1233713" cy="1240848"/>
            <a:chOff x="3333470" y="1465334"/>
            <a:chExt cx="1425662" cy="1433908"/>
          </a:xfrm>
        </p:grpSpPr>
        <p:sp>
          <p:nvSpPr>
            <p:cNvPr id="6" name="椭圆 75"/>
            <p:cNvSpPr/>
            <p:nvPr/>
          </p:nvSpPr>
          <p:spPr>
            <a:xfrm>
              <a:off x="3333470" y="1465334"/>
              <a:ext cx="1425662" cy="1433908"/>
            </a:xfrm>
            <a:custGeom>
              <a:avLst/>
              <a:gdLst/>
              <a:ahLst/>
              <a:cxnLst/>
              <a:rect l="l" t="t" r="r" b="b"/>
              <a:pathLst>
                <a:path w="1425662" h="1433908">
                  <a:moveTo>
                    <a:pt x="584366" y="0"/>
                  </a:moveTo>
                  <a:cubicBezTo>
                    <a:pt x="667535" y="0"/>
                    <a:pt x="734956" y="67421"/>
                    <a:pt x="734956" y="150590"/>
                  </a:cubicBezTo>
                  <a:cubicBezTo>
                    <a:pt x="734956" y="197370"/>
                    <a:pt x="713626" y="239167"/>
                    <a:pt x="678832" y="265176"/>
                  </a:cubicBezTo>
                  <a:lnTo>
                    <a:pt x="1168733" y="265176"/>
                  </a:lnTo>
                  <a:lnTo>
                    <a:pt x="1168733" y="716520"/>
                  </a:lnTo>
                  <a:cubicBezTo>
                    <a:pt x="1193634" y="695548"/>
                    <a:pt x="1225973" y="684721"/>
                    <a:pt x="1260841" y="684721"/>
                  </a:cubicBezTo>
                  <a:cubicBezTo>
                    <a:pt x="1351870" y="684721"/>
                    <a:pt x="1425662" y="758513"/>
                    <a:pt x="1425662" y="849542"/>
                  </a:cubicBezTo>
                  <a:cubicBezTo>
                    <a:pt x="1425662" y="940571"/>
                    <a:pt x="1351870" y="1014363"/>
                    <a:pt x="1260841" y="1014363"/>
                  </a:cubicBezTo>
                  <a:cubicBezTo>
                    <a:pt x="1225973" y="1014363"/>
                    <a:pt x="1193634" y="1003536"/>
                    <a:pt x="1168733" y="982566"/>
                  </a:cubicBezTo>
                  <a:lnTo>
                    <a:pt x="1168733" y="1433908"/>
                  </a:lnTo>
                  <a:lnTo>
                    <a:pt x="765724" y="1433908"/>
                  </a:lnTo>
                  <a:cubicBezTo>
                    <a:pt x="770905" y="1418114"/>
                    <a:pt x="773249" y="1401256"/>
                    <a:pt x="773249" y="1383851"/>
                  </a:cubicBezTo>
                  <a:cubicBezTo>
                    <a:pt x="773249" y="1279093"/>
                    <a:pt x="688325" y="1194168"/>
                    <a:pt x="583566" y="1194168"/>
                  </a:cubicBezTo>
                  <a:cubicBezTo>
                    <a:pt x="478807" y="1194168"/>
                    <a:pt x="393882" y="1279093"/>
                    <a:pt x="393882" y="1383851"/>
                  </a:cubicBezTo>
                  <a:cubicBezTo>
                    <a:pt x="393882" y="1401256"/>
                    <a:pt x="396227" y="1418114"/>
                    <a:pt x="401408" y="1433908"/>
                  </a:cubicBezTo>
                  <a:lnTo>
                    <a:pt x="0" y="1433908"/>
                  </a:lnTo>
                  <a:lnTo>
                    <a:pt x="0" y="265176"/>
                  </a:lnTo>
                  <a:lnTo>
                    <a:pt x="489901" y="265176"/>
                  </a:lnTo>
                  <a:cubicBezTo>
                    <a:pt x="455106" y="239167"/>
                    <a:pt x="433776" y="197370"/>
                    <a:pt x="433776" y="150590"/>
                  </a:cubicBezTo>
                  <a:cubicBezTo>
                    <a:pt x="433776" y="67421"/>
                    <a:pt x="501197" y="0"/>
                    <a:pt x="584366" y="0"/>
                  </a:cubicBezTo>
                  <a:close/>
                </a:path>
              </a:pathLst>
            </a:custGeom>
            <a:solidFill>
              <a:schemeClr val="bg1"/>
            </a:solidFill>
            <a:ln w="25400" cap="flat" cmpd="sng" algn="ctr">
              <a:noFill/>
              <a:prstDash val="solid"/>
            </a:ln>
            <a:effectLst/>
          </p:spPr>
          <p:txBody>
            <a:bodyPr rtlCol="0" anchor="ctr"/>
            <a:lstStyle/>
            <a:p>
              <a:pPr algn="ctr" defTabSz="791282">
                <a:defRPr/>
              </a:pPr>
              <a:endParaRPr lang="zh-CN" altLang="en-US" sz="2077" kern="0">
                <a:solidFill>
                  <a:prstClr val="white"/>
                </a:solidFill>
                <a:latin typeface="Calibri"/>
                <a:ea typeface="宋体" panose="02010600030101010101" pitchFamily="2" charset="-122"/>
              </a:endParaRPr>
            </a:p>
          </p:txBody>
        </p:sp>
        <p:sp>
          <p:nvSpPr>
            <p:cNvPr id="7" name="矩形 6"/>
            <p:cNvSpPr/>
            <p:nvPr/>
          </p:nvSpPr>
          <p:spPr>
            <a:xfrm>
              <a:off x="3419872" y="2022235"/>
              <a:ext cx="1008112" cy="537792"/>
            </a:xfrm>
            <a:prstGeom prst="rect">
              <a:avLst/>
            </a:prstGeom>
          </p:spPr>
          <p:txBody>
            <a:bodyPr wrap="square">
              <a:spAutoFit/>
            </a:bodyPr>
            <a:lstStyle/>
            <a:p>
              <a:pPr algn="ctr" defTabSz="791282">
                <a:defRPr/>
              </a:pPr>
              <a:r>
                <a:rPr lang="zh-CN" altLang="en-US" sz="1212" b="1" kern="0" dirty="0">
                  <a:solidFill>
                    <a:schemeClr val="tx1">
                      <a:lumMod val="75000"/>
                      <a:lumOff val="25000"/>
                    </a:schemeClr>
                  </a:solidFill>
                  <a:latin typeface="微软雅黑" pitchFamily="34" charset="-122"/>
                  <a:ea typeface="微软雅黑" pitchFamily="34" charset="-122"/>
                </a:rPr>
                <a:t>添加</a:t>
              </a:r>
              <a:endParaRPr lang="en-US" altLang="zh-CN" sz="1212" b="1" kern="0" dirty="0">
                <a:solidFill>
                  <a:schemeClr val="tx1">
                    <a:lumMod val="75000"/>
                    <a:lumOff val="25000"/>
                  </a:schemeClr>
                </a:solidFill>
                <a:latin typeface="微软雅黑" pitchFamily="34" charset="-122"/>
                <a:ea typeface="微软雅黑" pitchFamily="34" charset="-122"/>
              </a:endParaRPr>
            </a:p>
            <a:p>
              <a:pPr algn="ctr" defTabSz="791282">
                <a:defRPr/>
              </a:pPr>
              <a:r>
                <a:rPr lang="zh-CN" altLang="en-US" sz="1212" b="1" kern="0" dirty="0">
                  <a:solidFill>
                    <a:schemeClr val="tx1">
                      <a:lumMod val="75000"/>
                      <a:lumOff val="25000"/>
                    </a:schemeClr>
                  </a:solidFill>
                  <a:latin typeface="微软雅黑" pitchFamily="34" charset="-122"/>
                  <a:ea typeface="微软雅黑" pitchFamily="34" charset="-122"/>
                </a:rPr>
                <a:t>文本</a:t>
              </a:r>
              <a:endParaRPr lang="en-US" altLang="zh-CN" sz="1212" b="1" kern="0" dirty="0">
                <a:solidFill>
                  <a:schemeClr val="tx1">
                    <a:lumMod val="75000"/>
                    <a:lumOff val="25000"/>
                  </a:schemeClr>
                </a:solidFill>
                <a:latin typeface="微软雅黑" pitchFamily="34" charset="-122"/>
                <a:ea typeface="微软雅黑" pitchFamily="34" charset="-122"/>
              </a:endParaRPr>
            </a:p>
          </p:txBody>
        </p:sp>
      </p:grpSp>
      <p:grpSp>
        <p:nvGrpSpPr>
          <p:cNvPr id="8" name="组合 7"/>
          <p:cNvGrpSpPr/>
          <p:nvPr/>
        </p:nvGrpSpPr>
        <p:grpSpPr>
          <a:xfrm>
            <a:off x="3342173" y="2607740"/>
            <a:ext cx="1217014" cy="1205067"/>
            <a:chOff x="3095836" y="2689470"/>
            <a:chExt cx="1406366" cy="1392560"/>
          </a:xfrm>
        </p:grpSpPr>
        <p:sp>
          <p:nvSpPr>
            <p:cNvPr id="9" name="矩形 65"/>
            <p:cNvSpPr/>
            <p:nvPr/>
          </p:nvSpPr>
          <p:spPr>
            <a:xfrm>
              <a:off x="3095836" y="2689470"/>
              <a:ext cx="1406366" cy="1392560"/>
            </a:xfrm>
            <a:custGeom>
              <a:avLst/>
              <a:gdLst/>
              <a:ahLst/>
              <a:cxnLst/>
              <a:rect l="l" t="t" r="r" b="b"/>
              <a:pathLst>
                <a:path w="1406366" h="1392560">
                  <a:moveTo>
                    <a:pt x="822000" y="0"/>
                  </a:moveTo>
                  <a:cubicBezTo>
                    <a:pt x="913029" y="0"/>
                    <a:pt x="986821" y="73793"/>
                    <a:pt x="986821" y="164821"/>
                  </a:cubicBezTo>
                  <a:cubicBezTo>
                    <a:pt x="986821" y="185675"/>
                    <a:pt x="982948" y="205623"/>
                    <a:pt x="975467" y="223828"/>
                  </a:cubicBezTo>
                  <a:lnTo>
                    <a:pt x="1406366" y="223828"/>
                  </a:lnTo>
                  <a:lnTo>
                    <a:pt x="1406366" y="633859"/>
                  </a:lnTo>
                  <a:cubicBezTo>
                    <a:pt x="1386081" y="625588"/>
                    <a:pt x="1363875" y="621361"/>
                    <a:pt x="1340681" y="621361"/>
                  </a:cubicBezTo>
                  <a:cubicBezTo>
                    <a:pt x="1237497" y="621361"/>
                    <a:pt x="1153848" y="705009"/>
                    <a:pt x="1153848" y="808194"/>
                  </a:cubicBezTo>
                  <a:cubicBezTo>
                    <a:pt x="1153848" y="911379"/>
                    <a:pt x="1237497" y="995027"/>
                    <a:pt x="1340681" y="995027"/>
                  </a:cubicBezTo>
                  <a:cubicBezTo>
                    <a:pt x="1363875" y="995027"/>
                    <a:pt x="1386081" y="990802"/>
                    <a:pt x="1406366" y="982530"/>
                  </a:cubicBezTo>
                  <a:lnTo>
                    <a:pt x="1406366" y="1392560"/>
                  </a:lnTo>
                  <a:lnTo>
                    <a:pt x="237634" y="1392560"/>
                  </a:lnTo>
                  <a:lnTo>
                    <a:pt x="237634" y="927784"/>
                  </a:lnTo>
                  <a:cubicBezTo>
                    <a:pt x="214351" y="948086"/>
                    <a:pt x="183720" y="958784"/>
                    <a:pt x="150590" y="958784"/>
                  </a:cubicBezTo>
                  <a:cubicBezTo>
                    <a:pt x="67421" y="958784"/>
                    <a:pt x="0" y="891363"/>
                    <a:pt x="0" y="808194"/>
                  </a:cubicBezTo>
                  <a:cubicBezTo>
                    <a:pt x="0" y="725025"/>
                    <a:pt x="67421" y="657604"/>
                    <a:pt x="150590" y="657604"/>
                  </a:cubicBezTo>
                  <a:cubicBezTo>
                    <a:pt x="183720" y="657604"/>
                    <a:pt x="214351" y="668302"/>
                    <a:pt x="237634" y="688604"/>
                  </a:cubicBezTo>
                  <a:lnTo>
                    <a:pt x="237634" y="223828"/>
                  </a:lnTo>
                  <a:lnTo>
                    <a:pt x="668533" y="223828"/>
                  </a:lnTo>
                  <a:cubicBezTo>
                    <a:pt x="661052" y="205623"/>
                    <a:pt x="657179" y="185675"/>
                    <a:pt x="657179" y="164821"/>
                  </a:cubicBezTo>
                  <a:cubicBezTo>
                    <a:pt x="657179" y="73793"/>
                    <a:pt x="730972" y="0"/>
                    <a:pt x="822000" y="0"/>
                  </a:cubicBezTo>
                  <a:close/>
                </a:path>
              </a:pathLst>
            </a:custGeom>
            <a:solidFill>
              <a:schemeClr val="bg1"/>
            </a:solidFill>
            <a:ln w="25400" cap="flat" cmpd="sng" algn="ctr">
              <a:noFill/>
              <a:prstDash val="solid"/>
            </a:ln>
            <a:effectLst/>
          </p:spPr>
          <p:txBody>
            <a:bodyPr rtlCol="0" anchor="ctr"/>
            <a:lstStyle/>
            <a:p>
              <a:pPr algn="ctr" defTabSz="791282">
                <a:defRPr/>
              </a:pPr>
              <a:endParaRPr lang="zh-CN" altLang="en-US" sz="2077" kern="0">
                <a:solidFill>
                  <a:prstClr val="white"/>
                </a:solidFill>
                <a:latin typeface="Calibri"/>
                <a:ea typeface="宋体" panose="02010600030101010101" pitchFamily="2" charset="-122"/>
              </a:endParaRPr>
            </a:p>
          </p:txBody>
        </p:sp>
        <p:sp>
          <p:nvSpPr>
            <p:cNvPr id="10" name="矩形 9"/>
            <p:cNvSpPr/>
            <p:nvPr/>
          </p:nvSpPr>
          <p:spPr>
            <a:xfrm>
              <a:off x="3419872" y="3210366"/>
              <a:ext cx="1008112" cy="537792"/>
            </a:xfrm>
            <a:prstGeom prst="rect">
              <a:avLst/>
            </a:prstGeom>
          </p:spPr>
          <p:txBody>
            <a:bodyPr wrap="square">
              <a:spAutoFit/>
            </a:bodyPr>
            <a:lstStyle/>
            <a:p>
              <a:pPr algn="ctr" defTabSz="791282">
                <a:defRPr/>
              </a:pPr>
              <a:r>
                <a:rPr lang="zh-CN" altLang="en-US" sz="1212" b="1" kern="0" dirty="0">
                  <a:solidFill>
                    <a:schemeClr val="tx1">
                      <a:lumMod val="75000"/>
                      <a:lumOff val="25000"/>
                    </a:schemeClr>
                  </a:solidFill>
                  <a:latin typeface="微软雅黑" pitchFamily="34" charset="-122"/>
                  <a:ea typeface="微软雅黑" pitchFamily="34" charset="-122"/>
                </a:rPr>
                <a:t>添加</a:t>
              </a:r>
              <a:endParaRPr lang="en-US" altLang="zh-CN" sz="1212" b="1" kern="0" dirty="0">
                <a:solidFill>
                  <a:schemeClr val="tx1">
                    <a:lumMod val="75000"/>
                    <a:lumOff val="25000"/>
                  </a:schemeClr>
                </a:solidFill>
                <a:latin typeface="微软雅黑" pitchFamily="34" charset="-122"/>
                <a:ea typeface="微软雅黑" pitchFamily="34" charset="-122"/>
              </a:endParaRPr>
            </a:p>
            <a:p>
              <a:pPr algn="ctr" defTabSz="791282">
                <a:defRPr/>
              </a:pPr>
              <a:r>
                <a:rPr lang="zh-CN" altLang="en-US" sz="1212" b="1" kern="0" dirty="0">
                  <a:solidFill>
                    <a:schemeClr val="tx1">
                      <a:lumMod val="75000"/>
                      <a:lumOff val="25000"/>
                    </a:schemeClr>
                  </a:solidFill>
                  <a:latin typeface="微软雅黑" pitchFamily="34" charset="-122"/>
                  <a:ea typeface="微软雅黑" pitchFamily="34" charset="-122"/>
                </a:rPr>
                <a:t>文本</a:t>
              </a:r>
              <a:endParaRPr lang="en-US" altLang="zh-CN" sz="1212" b="1" kern="0" dirty="0">
                <a:solidFill>
                  <a:schemeClr val="tx1">
                    <a:lumMod val="75000"/>
                    <a:lumOff val="25000"/>
                  </a:schemeClr>
                </a:solidFill>
                <a:latin typeface="微软雅黑" pitchFamily="34" charset="-122"/>
                <a:ea typeface="微软雅黑" pitchFamily="34" charset="-122"/>
              </a:endParaRPr>
            </a:p>
          </p:txBody>
        </p:sp>
      </p:grpSp>
      <p:grpSp>
        <p:nvGrpSpPr>
          <p:cNvPr id="11" name="组合 10"/>
          <p:cNvGrpSpPr/>
          <p:nvPr/>
        </p:nvGrpSpPr>
        <p:grpSpPr>
          <a:xfrm>
            <a:off x="4574063" y="1777894"/>
            <a:ext cx="1198313" cy="1218837"/>
            <a:chOff x="4519392" y="1730510"/>
            <a:chExt cx="1384756" cy="1408472"/>
          </a:xfrm>
        </p:grpSpPr>
        <p:sp>
          <p:nvSpPr>
            <p:cNvPr id="12" name="椭圆 76"/>
            <p:cNvSpPr/>
            <p:nvPr/>
          </p:nvSpPr>
          <p:spPr>
            <a:xfrm>
              <a:off x="4519392" y="1730510"/>
              <a:ext cx="1384756" cy="1408472"/>
            </a:xfrm>
            <a:custGeom>
              <a:avLst/>
              <a:gdLst/>
              <a:ahLst/>
              <a:cxnLst/>
              <a:rect l="l" t="t" r="r" b="b"/>
              <a:pathLst>
                <a:path w="1384756" h="1408472">
                  <a:moveTo>
                    <a:pt x="0" y="0"/>
                  </a:moveTo>
                  <a:lnTo>
                    <a:pt x="1168732" y="0"/>
                  </a:lnTo>
                  <a:lnTo>
                    <a:pt x="1168732" y="450207"/>
                  </a:lnTo>
                  <a:cubicBezTo>
                    <a:pt x="1188073" y="439244"/>
                    <a:pt x="1210481" y="433776"/>
                    <a:pt x="1234166" y="433776"/>
                  </a:cubicBezTo>
                  <a:cubicBezTo>
                    <a:pt x="1317335" y="433776"/>
                    <a:pt x="1384756" y="501197"/>
                    <a:pt x="1384756" y="584366"/>
                  </a:cubicBezTo>
                  <a:cubicBezTo>
                    <a:pt x="1384756" y="667535"/>
                    <a:pt x="1317335" y="734956"/>
                    <a:pt x="1234166" y="734956"/>
                  </a:cubicBezTo>
                  <a:cubicBezTo>
                    <a:pt x="1210481" y="734956"/>
                    <a:pt x="1188073" y="729488"/>
                    <a:pt x="1168732" y="718526"/>
                  </a:cubicBezTo>
                  <a:lnTo>
                    <a:pt x="1168732" y="1168732"/>
                  </a:lnTo>
                  <a:lnTo>
                    <a:pt x="728979" y="1168732"/>
                  </a:lnTo>
                  <a:cubicBezTo>
                    <a:pt x="742528" y="1190517"/>
                    <a:pt x="749187" y="1216306"/>
                    <a:pt x="749187" y="1243651"/>
                  </a:cubicBezTo>
                  <a:cubicBezTo>
                    <a:pt x="749187" y="1334680"/>
                    <a:pt x="675394" y="1408472"/>
                    <a:pt x="584366" y="1408472"/>
                  </a:cubicBezTo>
                  <a:cubicBezTo>
                    <a:pt x="493337" y="1408472"/>
                    <a:pt x="419545" y="1334680"/>
                    <a:pt x="419545" y="1243651"/>
                  </a:cubicBezTo>
                  <a:cubicBezTo>
                    <a:pt x="419545" y="1216306"/>
                    <a:pt x="426204" y="1190517"/>
                    <a:pt x="439754" y="1168732"/>
                  </a:cubicBezTo>
                  <a:lnTo>
                    <a:pt x="0" y="1168732"/>
                  </a:lnTo>
                  <a:lnTo>
                    <a:pt x="0" y="761099"/>
                  </a:lnTo>
                  <a:cubicBezTo>
                    <a:pt x="24839" y="773303"/>
                    <a:pt x="52809" y="779836"/>
                    <a:pt x="82305" y="779836"/>
                  </a:cubicBezTo>
                  <a:cubicBezTo>
                    <a:pt x="190260" y="779836"/>
                    <a:pt x="277774" y="692321"/>
                    <a:pt x="277774" y="584366"/>
                  </a:cubicBezTo>
                  <a:cubicBezTo>
                    <a:pt x="277774" y="476411"/>
                    <a:pt x="190260" y="388896"/>
                    <a:pt x="82305" y="388896"/>
                  </a:cubicBezTo>
                  <a:cubicBezTo>
                    <a:pt x="52809" y="388896"/>
                    <a:pt x="24839" y="395429"/>
                    <a:pt x="0" y="407633"/>
                  </a:cubicBezTo>
                  <a:close/>
                </a:path>
              </a:pathLst>
            </a:custGeom>
            <a:solidFill>
              <a:schemeClr val="bg1"/>
            </a:solidFill>
            <a:ln w="25400" cap="flat" cmpd="sng" algn="ctr">
              <a:noFill/>
              <a:prstDash val="solid"/>
            </a:ln>
            <a:effectLst/>
          </p:spPr>
          <p:txBody>
            <a:bodyPr rtlCol="0" anchor="ctr"/>
            <a:lstStyle/>
            <a:p>
              <a:pPr algn="ctr" defTabSz="791282">
                <a:defRPr/>
              </a:pPr>
              <a:endParaRPr lang="zh-CN" altLang="en-US" sz="2077" kern="0">
                <a:solidFill>
                  <a:prstClr val="white"/>
                </a:solidFill>
                <a:latin typeface="Calibri"/>
                <a:ea typeface="宋体" panose="02010600030101010101" pitchFamily="2" charset="-122"/>
              </a:endParaRPr>
            </a:p>
          </p:txBody>
        </p:sp>
        <p:sp>
          <p:nvSpPr>
            <p:cNvPr id="13" name="矩形 12"/>
            <p:cNvSpPr/>
            <p:nvPr/>
          </p:nvSpPr>
          <p:spPr>
            <a:xfrm>
              <a:off x="4608004" y="2022234"/>
              <a:ext cx="1008112" cy="537792"/>
            </a:xfrm>
            <a:prstGeom prst="rect">
              <a:avLst/>
            </a:prstGeom>
          </p:spPr>
          <p:txBody>
            <a:bodyPr wrap="square">
              <a:spAutoFit/>
            </a:bodyPr>
            <a:lstStyle/>
            <a:p>
              <a:pPr algn="ctr" defTabSz="791282">
                <a:defRPr/>
              </a:pPr>
              <a:r>
                <a:rPr lang="zh-CN" altLang="en-US" sz="1212" b="1" kern="0" dirty="0">
                  <a:solidFill>
                    <a:schemeClr val="tx1">
                      <a:lumMod val="75000"/>
                      <a:lumOff val="25000"/>
                    </a:schemeClr>
                  </a:solidFill>
                  <a:latin typeface="微软雅黑" pitchFamily="34" charset="-122"/>
                  <a:ea typeface="微软雅黑" pitchFamily="34" charset="-122"/>
                </a:rPr>
                <a:t>添加</a:t>
              </a:r>
              <a:endParaRPr lang="en-US" altLang="zh-CN" sz="1212" b="1" kern="0" dirty="0">
                <a:solidFill>
                  <a:schemeClr val="tx1">
                    <a:lumMod val="75000"/>
                    <a:lumOff val="25000"/>
                  </a:schemeClr>
                </a:solidFill>
                <a:latin typeface="微软雅黑" pitchFamily="34" charset="-122"/>
                <a:ea typeface="微软雅黑" pitchFamily="34" charset="-122"/>
              </a:endParaRPr>
            </a:p>
            <a:p>
              <a:pPr algn="ctr" defTabSz="791282">
                <a:defRPr/>
              </a:pPr>
              <a:r>
                <a:rPr lang="zh-CN" altLang="en-US" sz="1212" b="1" kern="0" dirty="0">
                  <a:solidFill>
                    <a:schemeClr val="tx1">
                      <a:lumMod val="75000"/>
                      <a:lumOff val="25000"/>
                    </a:schemeClr>
                  </a:solidFill>
                  <a:latin typeface="微软雅黑" pitchFamily="34" charset="-122"/>
                  <a:ea typeface="微软雅黑" pitchFamily="34" charset="-122"/>
                </a:rPr>
                <a:t>文本</a:t>
              </a:r>
              <a:endParaRPr lang="en-US" altLang="zh-CN" sz="1212" b="1" kern="0" dirty="0">
                <a:solidFill>
                  <a:schemeClr val="tx1">
                    <a:lumMod val="75000"/>
                    <a:lumOff val="25000"/>
                  </a:schemeClr>
                </a:solidFill>
                <a:latin typeface="微软雅黑" pitchFamily="34" charset="-122"/>
                <a:ea typeface="微软雅黑" pitchFamily="34" charset="-122"/>
              </a:endParaRPr>
            </a:p>
          </p:txBody>
        </p:sp>
      </p:grpSp>
      <p:grpSp>
        <p:nvGrpSpPr>
          <p:cNvPr id="14" name="组合 13"/>
          <p:cNvGrpSpPr/>
          <p:nvPr/>
        </p:nvGrpSpPr>
        <p:grpSpPr>
          <a:xfrm>
            <a:off x="4366603" y="2801432"/>
            <a:ext cx="1213035" cy="1199948"/>
            <a:chOff x="4279652" y="2913298"/>
            <a:chExt cx="1401767" cy="1386644"/>
          </a:xfrm>
        </p:grpSpPr>
        <p:sp>
          <p:nvSpPr>
            <p:cNvPr id="15" name="椭圆 68"/>
            <p:cNvSpPr/>
            <p:nvPr/>
          </p:nvSpPr>
          <p:spPr>
            <a:xfrm>
              <a:off x="4279652" y="2913298"/>
              <a:ext cx="1401767" cy="1386644"/>
            </a:xfrm>
            <a:custGeom>
              <a:avLst/>
              <a:gdLst/>
              <a:ahLst/>
              <a:cxnLst/>
              <a:rect l="l" t="t" r="r" b="b"/>
              <a:pathLst>
                <a:path w="1401767" h="1386644">
                  <a:moveTo>
                    <a:pt x="233035" y="0"/>
                  </a:moveTo>
                  <a:lnTo>
                    <a:pt x="640881" y="0"/>
                  </a:lnTo>
                  <a:cubicBezTo>
                    <a:pt x="633096" y="19935"/>
                    <a:pt x="629318" y="41634"/>
                    <a:pt x="629318" y="64216"/>
                  </a:cubicBezTo>
                  <a:cubicBezTo>
                    <a:pt x="629318" y="173647"/>
                    <a:pt x="718028" y="262357"/>
                    <a:pt x="827459" y="262357"/>
                  </a:cubicBezTo>
                  <a:cubicBezTo>
                    <a:pt x="936890" y="262357"/>
                    <a:pt x="1025600" y="173647"/>
                    <a:pt x="1025600" y="64216"/>
                  </a:cubicBezTo>
                  <a:cubicBezTo>
                    <a:pt x="1025600" y="41634"/>
                    <a:pt x="1021823" y="19935"/>
                    <a:pt x="1014038" y="0"/>
                  </a:cubicBezTo>
                  <a:lnTo>
                    <a:pt x="1401767" y="0"/>
                  </a:lnTo>
                  <a:lnTo>
                    <a:pt x="1401767" y="1168732"/>
                  </a:lnTo>
                  <a:lnTo>
                    <a:pt x="956993" y="1168732"/>
                  </a:lnTo>
                  <a:cubicBezTo>
                    <a:pt x="968847" y="1188427"/>
                    <a:pt x="974696" y="1211557"/>
                    <a:pt x="974696" y="1236054"/>
                  </a:cubicBezTo>
                  <a:cubicBezTo>
                    <a:pt x="974696" y="1319223"/>
                    <a:pt x="907275" y="1386644"/>
                    <a:pt x="824106" y="1386644"/>
                  </a:cubicBezTo>
                  <a:cubicBezTo>
                    <a:pt x="740937" y="1386644"/>
                    <a:pt x="673516" y="1319223"/>
                    <a:pt x="673516" y="1236054"/>
                  </a:cubicBezTo>
                  <a:cubicBezTo>
                    <a:pt x="673516" y="1211557"/>
                    <a:pt x="679365" y="1188427"/>
                    <a:pt x="691220" y="1168732"/>
                  </a:cubicBezTo>
                  <a:lnTo>
                    <a:pt x="233035" y="1168732"/>
                  </a:lnTo>
                  <a:lnTo>
                    <a:pt x="233035" y="733499"/>
                  </a:lnTo>
                  <a:cubicBezTo>
                    <a:pt x="212516" y="743855"/>
                    <a:pt x="189291" y="749187"/>
                    <a:pt x="164821" y="749187"/>
                  </a:cubicBezTo>
                  <a:cubicBezTo>
                    <a:pt x="73793" y="749187"/>
                    <a:pt x="0" y="675395"/>
                    <a:pt x="0" y="584366"/>
                  </a:cubicBezTo>
                  <a:cubicBezTo>
                    <a:pt x="0" y="493338"/>
                    <a:pt x="73793" y="419545"/>
                    <a:pt x="164821" y="419545"/>
                  </a:cubicBezTo>
                  <a:cubicBezTo>
                    <a:pt x="189291" y="419545"/>
                    <a:pt x="212516" y="424878"/>
                    <a:pt x="233035" y="435233"/>
                  </a:cubicBezTo>
                  <a:close/>
                </a:path>
              </a:pathLst>
            </a:custGeom>
            <a:solidFill>
              <a:schemeClr val="bg1"/>
            </a:solidFill>
            <a:ln w="25400" cap="flat" cmpd="sng" algn="ctr">
              <a:noFill/>
              <a:prstDash val="solid"/>
            </a:ln>
            <a:effectLst/>
          </p:spPr>
          <p:txBody>
            <a:bodyPr rtlCol="0" anchor="ctr"/>
            <a:lstStyle/>
            <a:p>
              <a:pPr algn="ctr" defTabSz="791282">
                <a:defRPr/>
              </a:pPr>
              <a:endParaRPr lang="zh-CN" altLang="en-US" sz="2077" kern="0">
                <a:solidFill>
                  <a:prstClr val="white"/>
                </a:solidFill>
                <a:latin typeface="Calibri"/>
                <a:ea typeface="宋体" panose="02010600030101010101" pitchFamily="2" charset="-122"/>
              </a:endParaRPr>
            </a:p>
          </p:txBody>
        </p:sp>
        <p:sp>
          <p:nvSpPr>
            <p:cNvPr id="16" name="矩形 15"/>
            <p:cNvSpPr/>
            <p:nvPr/>
          </p:nvSpPr>
          <p:spPr>
            <a:xfrm>
              <a:off x="4608004" y="3210366"/>
              <a:ext cx="1008112" cy="537792"/>
            </a:xfrm>
            <a:prstGeom prst="rect">
              <a:avLst/>
            </a:prstGeom>
          </p:spPr>
          <p:txBody>
            <a:bodyPr wrap="square">
              <a:spAutoFit/>
            </a:bodyPr>
            <a:lstStyle/>
            <a:p>
              <a:pPr algn="ctr" defTabSz="791282">
                <a:defRPr/>
              </a:pPr>
              <a:r>
                <a:rPr lang="zh-CN" altLang="en-US" sz="1212" b="1" kern="0" dirty="0">
                  <a:solidFill>
                    <a:schemeClr val="tx1">
                      <a:lumMod val="75000"/>
                      <a:lumOff val="25000"/>
                    </a:schemeClr>
                  </a:solidFill>
                  <a:latin typeface="微软雅黑" pitchFamily="34" charset="-122"/>
                  <a:ea typeface="微软雅黑" pitchFamily="34" charset="-122"/>
                </a:rPr>
                <a:t>添加</a:t>
              </a:r>
              <a:endParaRPr lang="en-US" altLang="zh-CN" sz="1212" b="1" kern="0" dirty="0">
                <a:solidFill>
                  <a:schemeClr val="tx1">
                    <a:lumMod val="75000"/>
                    <a:lumOff val="25000"/>
                  </a:schemeClr>
                </a:solidFill>
                <a:latin typeface="微软雅黑" pitchFamily="34" charset="-122"/>
                <a:ea typeface="微软雅黑" pitchFamily="34" charset="-122"/>
              </a:endParaRPr>
            </a:p>
            <a:p>
              <a:pPr algn="ctr" defTabSz="791282">
                <a:defRPr/>
              </a:pPr>
              <a:r>
                <a:rPr lang="zh-CN" altLang="en-US" sz="1212" b="1" kern="0" dirty="0">
                  <a:solidFill>
                    <a:schemeClr val="tx1">
                      <a:lumMod val="75000"/>
                      <a:lumOff val="25000"/>
                    </a:schemeClr>
                  </a:solidFill>
                  <a:latin typeface="微软雅黑" pitchFamily="34" charset="-122"/>
                  <a:ea typeface="微软雅黑" pitchFamily="34" charset="-122"/>
                </a:rPr>
                <a:t>文本</a:t>
              </a:r>
              <a:endParaRPr lang="en-US" altLang="zh-CN" sz="1212" b="1" kern="0" dirty="0">
                <a:solidFill>
                  <a:schemeClr val="tx1">
                    <a:lumMod val="75000"/>
                    <a:lumOff val="25000"/>
                  </a:schemeClr>
                </a:solidFill>
                <a:latin typeface="微软雅黑" pitchFamily="34" charset="-122"/>
                <a:ea typeface="微软雅黑" pitchFamily="34" charset="-122"/>
              </a:endParaRPr>
            </a:p>
          </p:txBody>
        </p:sp>
      </p:grpSp>
      <p:sp>
        <p:nvSpPr>
          <p:cNvPr id="17" name="矩形 16"/>
          <p:cNvSpPr/>
          <p:nvPr/>
        </p:nvSpPr>
        <p:spPr>
          <a:xfrm>
            <a:off x="1566255" y="1854318"/>
            <a:ext cx="1677091" cy="278859"/>
          </a:xfrm>
          <a:prstGeom prst="rect">
            <a:avLst/>
          </a:prstGeom>
        </p:spPr>
        <p:txBody>
          <a:bodyPr wrap="square">
            <a:spAutoFit/>
          </a:bodyPr>
          <a:lstStyle/>
          <a:p>
            <a:pPr defTabSz="791282"/>
            <a:r>
              <a:rPr lang="en-US" altLang="zh-CN" sz="1212" b="1" dirty="0">
                <a:solidFill>
                  <a:schemeClr val="bg1"/>
                </a:solidFill>
                <a:latin typeface="微软雅黑" pitchFamily="34" charset="-122"/>
                <a:ea typeface="微软雅黑" pitchFamily="34" charset="-122"/>
              </a:rPr>
              <a:t>01.</a:t>
            </a:r>
            <a:r>
              <a:rPr lang="zh-CN" altLang="en-US" sz="1212" b="1" dirty="0">
                <a:solidFill>
                  <a:schemeClr val="bg1"/>
                </a:solidFill>
                <a:latin typeface="微软雅黑" pitchFamily="34" charset="-122"/>
                <a:ea typeface="微软雅黑" pitchFamily="34" charset="-122"/>
              </a:rPr>
              <a:t>点击添加文字说明</a:t>
            </a:r>
            <a:endParaRPr lang="en-US" altLang="zh-CN" sz="1212" b="1" dirty="0">
              <a:solidFill>
                <a:schemeClr val="bg1"/>
              </a:solidFill>
              <a:latin typeface="微软雅黑" pitchFamily="34" charset="-122"/>
              <a:ea typeface="微软雅黑" pitchFamily="34" charset="-122"/>
            </a:endParaRPr>
          </a:p>
        </p:txBody>
      </p:sp>
      <p:sp>
        <p:nvSpPr>
          <p:cNvPr id="18" name="TextBox 19"/>
          <p:cNvSpPr txBox="1"/>
          <p:nvPr/>
        </p:nvSpPr>
        <p:spPr>
          <a:xfrm>
            <a:off x="1566257" y="2133216"/>
            <a:ext cx="1677090" cy="663836"/>
          </a:xfrm>
          <a:prstGeom prst="rect">
            <a:avLst/>
          </a:prstGeom>
          <a:noFill/>
        </p:spPr>
        <p:txBody>
          <a:bodyPr wrap="square" rtlCol="0">
            <a:spAutoFit/>
          </a:bodyPr>
          <a:lstStyle/>
          <a:p>
            <a:pPr defTabSz="791282">
              <a:lnSpc>
                <a:spcPct val="130000"/>
              </a:lnSpc>
              <a:spcBef>
                <a:spcPts val="519"/>
              </a:spcBef>
              <a:defRPr/>
            </a:pPr>
            <a:r>
              <a:rPr lang="zh-CN" altLang="en-US" sz="952" kern="0" dirty="0">
                <a:solidFill>
                  <a:schemeClr val="bg1"/>
                </a:solidFill>
              </a:rPr>
              <a:t>点击此处添加文本内容点击此处添加文本内容点击此处添加文本内容</a:t>
            </a:r>
          </a:p>
        </p:txBody>
      </p:sp>
      <p:sp>
        <p:nvSpPr>
          <p:cNvPr id="20" name="矩形 19"/>
          <p:cNvSpPr/>
          <p:nvPr/>
        </p:nvSpPr>
        <p:spPr>
          <a:xfrm>
            <a:off x="1566255" y="2900078"/>
            <a:ext cx="1677091" cy="278859"/>
          </a:xfrm>
          <a:prstGeom prst="rect">
            <a:avLst/>
          </a:prstGeom>
        </p:spPr>
        <p:txBody>
          <a:bodyPr wrap="square">
            <a:spAutoFit/>
          </a:bodyPr>
          <a:lstStyle/>
          <a:p>
            <a:pPr defTabSz="791282"/>
            <a:r>
              <a:rPr lang="en-US" altLang="zh-CN" sz="1212" b="1" dirty="0">
                <a:solidFill>
                  <a:schemeClr val="bg1"/>
                </a:solidFill>
                <a:latin typeface="微软雅黑" pitchFamily="34" charset="-122"/>
                <a:ea typeface="微软雅黑" pitchFamily="34" charset="-122"/>
              </a:rPr>
              <a:t>02.</a:t>
            </a:r>
            <a:r>
              <a:rPr lang="zh-CN" altLang="en-US" sz="1212" b="1" dirty="0">
                <a:solidFill>
                  <a:schemeClr val="bg1"/>
                </a:solidFill>
                <a:latin typeface="微软雅黑" pitchFamily="34" charset="-122"/>
                <a:ea typeface="微软雅黑" pitchFamily="34" charset="-122"/>
              </a:rPr>
              <a:t>点击添加文字说明</a:t>
            </a:r>
            <a:endParaRPr lang="en-US" altLang="zh-CN" sz="1212" b="1" dirty="0">
              <a:solidFill>
                <a:schemeClr val="bg1"/>
              </a:solidFill>
              <a:latin typeface="微软雅黑" pitchFamily="34" charset="-122"/>
              <a:ea typeface="微软雅黑" pitchFamily="34" charset="-122"/>
            </a:endParaRPr>
          </a:p>
        </p:txBody>
      </p:sp>
      <p:sp>
        <p:nvSpPr>
          <p:cNvPr id="21" name="TextBox 27"/>
          <p:cNvSpPr txBox="1"/>
          <p:nvPr/>
        </p:nvSpPr>
        <p:spPr>
          <a:xfrm>
            <a:off x="1566257" y="3178975"/>
            <a:ext cx="1677090" cy="663836"/>
          </a:xfrm>
          <a:prstGeom prst="rect">
            <a:avLst/>
          </a:prstGeom>
          <a:noFill/>
        </p:spPr>
        <p:txBody>
          <a:bodyPr wrap="square" rtlCol="0">
            <a:spAutoFit/>
          </a:bodyPr>
          <a:lstStyle/>
          <a:p>
            <a:pPr defTabSz="791282">
              <a:lnSpc>
                <a:spcPct val="130000"/>
              </a:lnSpc>
              <a:spcBef>
                <a:spcPts val="519"/>
              </a:spcBef>
              <a:defRPr/>
            </a:pPr>
            <a:r>
              <a:rPr lang="zh-CN" altLang="en-US" sz="952" kern="0" dirty="0">
                <a:solidFill>
                  <a:schemeClr val="bg1"/>
                </a:solidFill>
              </a:rPr>
              <a:t>点击此处添加文本内容点击此处添加文本内容点击此处添加文本内容</a:t>
            </a:r>
          </a:p>
        </p:txBody>
      </p:sp>
      <p:sp>
        <p:nvSpPr>
          <p:cNvPr id="22" name="矩形 21"/>
          <p:cNvSpPr/>
          <p:nvPr/>
        </p:nvSpPr>
        <p:spPr>
          <a:xfrm>
            <a:off x="5990471" y="1854318"/>
            <a:ext cx="1677091" cy="278859"/>
          </a:xfrm>
          <a:prstGeom prst="rect">
            <a:avLst/>
          </a:prstGeom>
        </p:spPr>
        <p:txBody>
          <a:bodyPr wrap="square">
            <a:spAutoFit/>
          </a:bodyPr>
          <a:lstStyle/>
          <a:p>
            <a:pPr defTabSz="791282"/>
            <a:r>
              <a:rPr lang="en-US" altLang="zh-CN" sz="1212" b="1" dirty="0">
                <a:solidFill>
                  <a:schemeClr val="bg1"/>
                </a:solidFill>
                <a:latin typeface="微软雅黑" pitchFamily="34" charset="-122"/>
                <a:ea typeface="微软雅黑" pitchFamily="34" charset="-122"/>
              </a:rPr>
              <a:t>03.</a:t>
            </a:r>
            <a:r>
              <a:rPr lang="zh-CN" altLang="en-US" sz="1212" b="1" dirty="0">
                <a:solidFill>
                  <a:schemeClr val="bg1"/>
                </a:solidFill>
                <a:latin typeface="微软雅黑" pitchFamily="34" charset="-122"/>
                <a:ea typeface="微软雅黑" pitchFamily="34" charset="-122"/>
              </a:rPr>
              <a:t>点击添加文字说明</a:t>
            </a:r>
            <a:endParaRPr lang="en-US" altLang="zh-CN" sz="1212" b="1" dirty="0">
              <a:solidFill>
                <a:schemeClr val="bg1"/>
              </a:solidFill>
              <a:latin typeface="微软雅黑" pitchFamily="34" charset="-122"/>
              <a:ea typeface="微软雅黑" pitchFamily="34" charset="-122"/>
            </a:endParaRPr>
          </a:p>
        </p:txBody>
      </p:sp>
      <p:sp>
        <p:nvSpPr>
          <p:cNvPr id="23" name="TextBox 29"/>
          <p:cNvSpPr txBox="1"/>
          <p:nvPr/>
        </p:nvSpPr>
        <p:spPr>
          <a:xfrm>
            <a:off x="5990473" y="2133216"/>
            <a:ext cx="1677090" cy="663836"/>
          </a:xfrm>
          <a:prstGeom prst="rect">
            <a:avLst/>
          </a:prstGeom>
          <a:noFill/>
        </p:spPr>
        <p:txBody>
          <a:bodyPr wrap="square" rtlCol="0">
            <a:spAutoFit/>
          </a:bodyPr>
          <a:lstStyle/>
          <a:p>
            <a:pPr defTabSz="791282">
              <a:lnSpc>
                <a:spcPct val="130000"/>
              </a:lnSpc>
              <a:spcBef>
                <a:spcPts val="519"/>
              </a:spcBef>
              <a:defRPr/>
            </a:pPr>
            <a:r>
              <a:rPr lang="zh-CN" altLang="en-US" sz="952" kern="0" dirty="0">
                <a:solidFill>
                  <a:schemeClr val="bg1"/>
                </a:solidFill>
              </a:rPr>
              <a:t>点击此处添加文本内容点击此处添加文本内容点击此处添加文本内容</a:t>
            </a:r>
          </a:p>
        </p:txBody>
      </p:sp>
      <p:sp>
        <p:nvSpPr>
          <p:cNvPr id="24" name="矩形 23"/>
          <p:cNvSpPr/>
          <p:nvPr/>
        </p:nvSpPr>
        <p:spPr>
          <a:xfrm>
            <a:off x="5990471" y="2900078"/>
            <a:ext cx="1677091" cy="278859"/>
          </a:xfrm>
          <a:prstGeom prst="rect">
            <a:avLst/>
          </a:prstGeom>
        </p:spPr>
        <p:txBody>
          <a:bodyPr wrap="square">
            <a:spAutoFit/>
          </a:bodyPr>
          <a:lstStyle/>
          <a:p>
            <a:pPr defTabSz="791282"/>
            <a:r>
              <a:rPr lang="en-US" altLang="zh-CN" sz="1212" b="1" dirty="0">
                <a:solidFill>
                  <a:schemeClr val="bg1"/>
                </a:solidFill>
                <a:latin typeface="微软雅黑" pitchFamily="34" charset="-122"/>
                <a:ea typeface="微软雅黑" pitchFamily="34" charset="-122"/>
              </a:rPr>
              <a:t>04.</a:t>
            </a:r>
            <a:r>
              <a:rPr lang="zh-CN" altLang="en-US" sz="1212" b="1" dirty="0">
                <a:solidFill>
                  <a:schemeClr val="bg1"/>
                </a:solidFill>
                <a:latin typeface="微软雅黑" pitchFamily="34" charset="-122"/>
                <a:ea typeface="微软雅黑" pitchFamily="34" charset="-122"/>
              </a:rPr>
              <a:t>点击添加文字说明</a:t>
            </a:r>
            <a:endParaRPr lang="en-US" altLang="zh-CN" sz="1212" b="1" dirty="0">
              <a:solidFill>
                <a:schemeClr val="bg1"/>
              </a:solidFill>
              <a:latin typeface="微软雅黑" pitchFamily="34" charset="-122"/>
              <a:ea typeface="微软雅黑" pitchFamily="34" charset="-122"/>
            </a:endParaRPr>
          </a:p>
        </p:txBody>
      </p:sp>
      <p:sp>
        <p:nvSpPr>
          <p:cNvPr id="25" name="TextBox 31"/>
          <p:cNvSpPr txBox="1"/>
          <p:nvPr/>
        </p:nvSpPr>
        <p:spPr>
          <a:xfrm>
            <a:off x="5990473" y="3178975"/>
            <a:ext cx="1677090" cy="663836"/>
          </a:xfrm>
          <a:prstGeom prst="rect">
            <a:avLst/>
          </a:prstGeom>
          <a:noFill/>
        </p:spPr>
        <p:txBody>
          <a:bodyPr wrap="square" rtlCol="0">
            <a:spAutoFit/>
          </a:bodyPr>
          <a:lstStyle/>
          <a:p>
            <a:pPr defTabSz="791282">
              <a:lnSpc>
                <a:spcPct val="130000"/>
              </a:lnSpc>
              <a:spcBef>
                <a:spcPts val="519"/>
              </a:spcBef>
              <a:defRPr/>
            </a:pPr>
            <a:r>
              <a:rPr lang="zh-CN" altLang="en-US" sz="952" kern="0" dirty="0">
                <a:solidFill>
                  <a:schemeClr val="bg1"/>
                </a:solidFill>
              </a:rPr>
              <a:t>点击此处添加文本内容点击此处添加文本内容点击此处添加文本内容</a:t>
            </a:r>
          </a:p>
        </p:txBody>
      </p:sp>
    </p:spTree>
    <p:extLst>
      <p:ext uri="{BB962C8B-B14F-4D97-AF65-F5344CB8AC3E}">
        <p14:creationId xmlns:p14="http://schemas.microsoft.com/office/powerpoint/2010/main" val="297408865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10"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nodeType="withEffect">
                                  <p:stCondLst>
                                    <p:cond delay="25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nodeType="withEffect">
                                  <p:stCondLst>
                                    <p:cond delay="75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par>
                          <p:cTn id="24" fill="hold">
                            <p:stCondLst>
                              <p:cond delay="2030"/>
                            </p:stCondLst>
                            <p:childTnLst>
                              <p:par>
                                <p:cTn id="25" presetID="17" presetClass="entr" presetSubtype="1" fill="hold" grpId="0" nodeType="afterEffect">
                                  <p:stCondLst>
                                    <p:cond delay="0"/>
                                  </p:stCondLst>
                                  <p:iterate type="lt">
                                    <p:tmPct val="10000"/>
                                  </p:iterate>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ppt_x</p:attrName>
                                        </p:attrNameLst>
                                      </p:cBhvr>
                                      <p:tavLst>
                                        <p:tav tm="0">
                                          <p:val>
                                            <p:strVal val="#ppt_x"/>
                                          </p:val>
                                        </p:tav>
                                        <p:tav tm="100000">
                                          <p:val>
                                            <p:strVal val="#ppt_x"/>
                                          </p:val>
                                        </p:tav>
                                      </p:tavLst>
                                    </p:anim>
                                    <p:anim calcmode="lin" valueType="num">
                                      <p:cBhvr>
                                        <p:cTn id="28" dur="500" fill="hold"/>
                                        <p:tgtEl>
                                          <p:spTgt spid="17"/>
                                        </p:tgtEl>
                                        <p:attrNameLst>
                                          <p:attrName>ppt_y</p:attrName>
                                        </p:attrNameLst>
                                      </p:cBhvr>
                                      <p:tavLst>
                                        <p:tav tm="0">
                                          <p:val>
                                            <p:strVal val="#ppt_y-#ppt_h/2"/>
                                          </p:val>
                                        </p:tav>
                                        <p:tav tm="100000">
                                          <p:val>
                                            <p:strVal val="#ppt_y"/>
                                          </p:val>
                                        </p:tav>
                                      </p:tavLst>
                                    </p:anim>
                                    <p:anim calcmode="lin" valueType="num">
                                      <p:cBhvr>
                                        <p:cTn id="29" dur="500" fill="hold"/>
                                        <p:tgtEl>
                                          <p:spTgt spid="17"/>
                                        </p:tgtEl>
                                        <p:attrNameLst>
                                          <p:attrName>ppt_w</p:attrName>
                                        </p:attrNameLst>
                                      </p:cBhvr>
                                      <p:tavLst>
                                        <p:tav tm="0">
                                          <p:val>
                                            <p:strVal val="#ppt_w"/>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childTnLst>
                                </p:cTn>
                              </p:par>
                            </p:childTnLst>
                          </p:cTn>
                        </p:par>
                        <p:par>
                          <p:cTn id="31" fill="hold">
                            <p:stCondLst>
                              <p:cond delay="3030"/>
                            </p:stCondLst>
                            <p:childTnLst>
                              <p:par>
                                <p:cTn id="32" presetID="10" presetClass="entr" presetSubtype="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par>
                          <p:cTn id="35" fill="hold">
                            <p:stCondLst>
                              <p:cond delay="3530"/>
                            </p:stCondLst>
                            <p:childTnLst>
                              <p:par>
                                <p:cTn id="36" presetID="17" presetClass="entr" presetSubtype="1" fill="hold" grpId="0" nodeType="afterEffect">
                                  <p:stCondLst>
                                    <p:cond delay="0"/>
                                  </p:stCondLst>
                                  <p:iterate type="lt">
                                    <p:tmPct val="10000"/>
                                  </p:iterate>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ppt_x</p:attrName>
                                        </p:attrNameLst>
                                      </p:cBhvr>
                                      <p:tavLst>
                                        <p:tav tm="0">
                                          <p:val>
                                            <p:strVal val="#ppt_x"/>
                                          </p:val>
                                        </p:tav>
                                        <p:tav tm="100000">
                                          <p:val>
                                            <p:strVal val="#ppt_x"/>
                                          </p:val>
                                        </p:tav>
                                      </p:tavLst>
                                    </p:anim>
                                    <p:anim calcmode="lin" valueType="num">
                                      <p:cBhvr>
                                        <p:cTn id="39" dur="500" fill="hold"/>
                                        <p:tgtEl>
                                          <p:spTgt spid="20"/>
                                        </p:tgtEl>
                                        <p:attrNameLst>
                                          <p:attrName>ppt_y</p:attrName>
                                        </p:attrNameLst>
                                      </p:cBhvr>
                                      <p:tavLst>
                                        <p:tav tm="0">
                                          <p:val>
                                            <p:strVal val="#ppt_y-#ppt_h/2"/>
                                          </p:val>
                                        </p:tav>
                                        <p:tav tm="100000">
                                          <p:val>
                                            <p:strVal val="#ppt_y"/>
                                          </p:val>
                                        </p:tav>
                                      </p:tavLst>
                                    </p:anim>
                                    <p:anim calcmode="lin" valueType="num">
                                      <p:cBhvr>
                                        <p:cTn id="40" dur="500" fill="hold"/>
                                        <p:tgtEl>
                                          <p:spTgt spid="20"/>
                                        </p:tgtEl>
                                        <p:attrNameLst>
                                          <p:attrName>ppt_w</p:attrName>
                                        </p:attrNameLst>
                                      </p:cBhvr>
                                      <p:tavLst>
                                        <p:tav tm="0">
                                          <p:val>
                                            <p:strVal val="#ppt_w"/>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childTnLst>
                                </p:cTn>
                              </p:par>
                            </p:childTnLst>
                          </p:cTn>
                        </p:par>
                        <p:par>
                          <p:cTn id="42" fill="hold">
                            <p:stCondLst>
                              <p:cond delay="4530"/>
                            </p:stCondLst>
                            <p:childTnLst>
                              <p:par>
                                <p:cTn id="43" presetID="10" presetClass="entr" presetSubtype="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par>
                          <p:cTn id="46" fill="hold">
                            <p:stCondLst>
                              <p:cond delay="5030"/>
                            </p:stCondLst>
                            <p:childTnLst>
                              <p:par>
                                <p:cTn id="47" presetID="17" presetClass="entr" presetSubtype="1" fill="hold" grpId="0" nodeType="afterEffect">
                                  <p:stCondLst>
                                    <p:cond delay="0"/>
                                  </p:stCondLst>
                                  <p:iterate type="lt">
                                    <p:tmPct val="10000"/>
                                  </p:iterate>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ppt_x</p:attrName>
                                        </p:attrNameLst>
                                      </p:cBhvr>
                                      <p:tavLst>
                                        <p:tav tm="0">
                                          <p:val>
                                            <p:strVal val="#ppt_x"/>
                                          </p:val>
                                        </p:tav>
                                        <p:tav tm="100000">
                                          <p:val>
                                            <p:strVal val="#ppt_x"/>
                                          </p:val>
                                        </p:tav>
                                      </p:tavLst>
                                    </p:anim>
                                    <p:anim calcmode="lin" valueType="num">
                                      <p:cBhvr>
                                        <p:cTn id="50" dur="500" fill="hold"/>
                                        <p:tgtEl>
                                          <p:spTgt spid="22"/>
                                        </p:tgtEl>
                                        <p:attrNameLst>
                                          <p:attrName>ppt_y</p:attrName>
                                        </p:attrNameLst>
                                      </p:cBhvr>
                                      <p:tavLst>
                                        <p:tav tm="0">
                                          <p:val>
                                            <p:strVal val="#ppt_y-#ppt_h/2"/>
                                          </p:val>
                                        </p:tav>
                                        <p:tav tm="100000">
                                          <p:val>
                                            <p:strVal val="#ppt_y"/>
                                          </p:val>
                                        </p:tav>
                                      </p:tavLst>
                                    </p:anim>
                                    <p:anim calcmode="lin" valueType="num">
                                      <p:cBhvr>
                                        <p:cTn id="51" dur="500" fill="hold"/>
                                        <p:tgtEl>
                                          <p:spTgt spid="22"/>
                                        </p:tgtEl>
                                        <p:attrNameLst>
                                          <p:attrName>ppt_w</p:attrName>
                                        </p:attrNameLst>
                                      </p:cBhvr>
                                      <p:tavLst>
                                        <p:tav tm="0">
                                          <p:val>
                                            <p:strVal val="#ppt_w"/>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childTnLst>
                                </p:cTn>
                              </p:par>
                            </p:childTnLst>
                          </p:cTn>
                        </p:par>
                        <p:par>
                          <p:cTn id="53" fill="hold">
                            <p:stCondLst>
                              <p:cond delay="6030"/>
                            </p:stCondLst>
                            <p:childTnLst>
                              <p:par>
                                <p:cTn id="54" presetID="10" presetClass="entr" presetSubtype="0"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500"/>
                                        <p:tgtEl>
                                          <p:spTgt spid="23"/>
                                        </p:tgtEl>
                                      </p:cBhvr>
                                    </p:animEffect>
                                  </p:childTnLst>
                                </p:cTn>
                              </p:par>
                            </p:childTnLst>
                          </p:cTn>
                        </p:par>
                        <p:par>
                          <p:cTn id="57" fill="hold">
                            <p:stCondLst>
                              <p:cond delay="6530"/>
                            </p:stCondLst>
                            <p:childTnLst>
                              <p:par>
                                <p:cTn id="58" presetID="17" presetClass="entr" presetSubtype="1" fill="hold" grpId="0" nodeType="afterEffect">
                                  <p:stCondLst>
                                    <p:cond delay="0"/>
                                  </p:stCondLst>
                                  <p:iterate type="lt">
                                    <p:tmPct val="10000"/>
                                  </p:iterate>
                                  <p:childTnLst>
                                    <p:set>
                                      <p:cBhvr>
                                        <p:cTn id="59" dur="1" fill="hold">
                                          <p:stCondLst>
                                            <p:cond delay="0"/>
                                          </p:stCondLst>
                                        </p:cTn>
                                        <p:tgtEl>
                                          <p:spTgt spid="24"/>
                                        </p:tgtEl>
                                        <p:attrNameLst>
                                          <p:attrName>style.visibility</p:attrName>
                                        </p:attrNameLst>
                                      </p:cBhvr>
                                      <p:to>
                                        <p:strVal val="visible"/>
                                      </p:to>
                                    </p:set>
                                    <p:anim calcmode="lin" valueType="num">
                                      <p:cBhvr>
                                        <p:cTn id="60" dur="500" fill="hold"/>
                                        <p:tgtEl>
                                          <p:spTgt spid="24"/>
                                        </p:tgtEl>
                                        <p:attrNameLst>
                                          <p:attrName>ppt_x</p:attrName>
                                        </p:attrNameLst>
                                      </p:cBhvr>
                                      <p:tavLst>
                                        <p:tav tm="0">
                                          <p:val>
                                            <p:strVal val="#ppt_x"/>
                                          </p:val>
                                        </p:tav>
                                        <p:tav tm="100000">
                                          <p:val>
                                            <p:strVal val="#ppt_x"/>
                                          </p:val>
                                        </p:tav>
                                      </p:tavLst>
                                    </p:anim>
                                    <p:anim calcmode="lin" valueType="num">
                                      <p:cBhvr>
                                        <p:cTn id="61" dur="500" fill="hold"/>
                                        <p:tgtEl>
                                          <p:spTgt spid="24"/>
                                        </p:tgtEl>
                                        <p:attrNameLst>
                                          <p:attrName>ppt_y</p:attrName>
                                        </p:attrNameLst>
                                      </p:cBhvr>
                                      <p:tavLst>
                                        <p:tav tm="0">
                                          <p:val>
                                            <p:strVal val="#ppt_y-#ppt_h/2"/>
                                          </p:val>
                                        </p:tav>
                                        <p:tav tm="100000">
                                          <p:val>
                                            <p:strVal val="#ppt_y"/>
                                          </p:val>
                                        </p:tav>
                                      </p:tavLst>
                                    </p:anim>
                                    <p:anim calcmode="lin" valueType="num">
                                      <p:cBhvr>
                                        <p:cTn id="62" dur="500" fill="hold"/>
                                        <p:tgtEl>
                                          <p:spTgt spid="24"/>
                                        </p:tgtEl>
                                        <p:attrNameLst>
                                          <p:attrName>ppt_w</p:attrName>
                                        </p:attrNameLst>
                                      </p:cBhvr>
                                      <p:tavLst>
                                        <p:tav tm="0">
                                          <p:val>
                                            <p:strVal val="#ppt_w"/>
                                          </p:val>
                                        </p:tav>
                                        <p:tav tm="100000">
                                          <p:val>
                                            <p:strVal val="#ppt_w"/>
                                          </p:val>
                                        </p:tav>
                                      </p:tavLst>
                                    </p:anim>
                                    <p:anim calcmode="lin" valueType="num">
                                      <p:cBhvr>
                                        <p:cTn id="63" dur="500" fill="hold"/>
                                        <p:tgtEl>
                                          <p:spTgt spid="24"/>
                                        </p:tgtEl>
                                        <p:attrNameLst>
                                          <p:attrName>ppt_h</p:attrName>
                                        </p:attrNameLst>
                                      </p:cBhvr>
                                      <p:tavLst>
                                        <p:tav tm="0">
                                          <p:val>
                                            <p:fltVal val="0"/>
                                          </p:val>
                                        </p:tav>
                                        <p:tav tm="100000">
                                          <p:val>
                                            <p:strVal val="#ppt_h"/>
                                          </p:val>
                                        </p:tav>
                                      </p:tavLst>
                                    </p:anim>
                                  </p:childTnLst>
                                </p:cTn>
                              </p:par>
                            </p:childTnLst>
                          </p:cTn>
                        </p:par>
                        <p:par>
                          <p:cTn id="64" fill="hold">
                            <p:stCondLst>
                              <p:cond delay="7530"/>
                            </p:stCondLst>
                            <p:childTnLst>
                              <p:par>
                                <p:cTn id="65" presetID="10" presetClass="entr" presetSubtype="0"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7" grpId="0"/>
      <p:bldP spid="18" grpId="0"/>
      <p:bldP spid="20" grpId="0"/>
      <p:bldP spid="21" grpId="0"/>
      <p:bldP spid="22" grpId="0"/>
      <p:bldP spid="23"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547812" y="673087"/>
            <a:ext cx="1967163" cy="553998"/>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3600" b="1" smtClean="0">
                <a:solidFill>
                  <a:schemeClr val="bg1"/>
                </a:solidFill>
                <a:latin typeface="南宋书局体" panose="02000000000000000000" pitchFamily="2" charset="-122"/>
                <a:ea typeface="南宋书局体" panose="02000000000000000000" pitchFamily="2" charset="-122"/>
              </a:rPr>
              <a:t>教学难点</a:t>
            </a:r>
            <a:endParaRPr lang="zh-CN" altLang="en-US" sz="3600" b="1" dirty="0">
              <a:solidFill>
                <a:schemeClr val="bg1"/>
              </a:solidFill>
              <a:latin typeface="南宋书局体" panose="02000000000000000000" pitchFamily="2" charset="-122"/>
              <a:ea typeface="南宋书局体" panose="02000000000000000000" pitchFamily="2" charset="-122"/>
            </a:endParaRPr>
          </a:p>
        </p:txBody>
      </p:sp>
      <p:cxnSp>
        <p:nvCxnSpPr>
          <p:cNvPr id="5" name="直接连接符 4"/>
          <p:cNvCxnSpPr/>
          <p:nvPr/>
        </p:nvCxnSpPr>
        <p:spPr>
          <a:xfrm>
            <a:off x="4583479" y="1289426"/>
            <a:ext cx="0" cy="292999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 name="文本框 81"/>
          <p:cNvSpPr txBox="1">
            <a:spLocks noChangeArrowheads="1"/>
          </p:cNvSpPr>
          <p:nvPr/>
        </p:nvSpPr>
        <p:spPr bwMode="auto">
          <a:xfrm>
            <a:off x="1874185" y="1227085"/>
            <a:ext cx="2210572" cy="733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519"/>
              </a:spcAft>
            </a:pPr>
            <a:r>
              <a:rPr lang="zh-CN" altLang="en-US" sz="1212" b="1" dirty="0">
                <a:solidFill>
                  <a:schemeClr val="bg1"/>
                </a:solidFill>
                <a:latin typeface="微软雅黑" pitchFamily="34" charset="-122"/>
                <a:ea typeface="微软雅黑" pitchFamily="34" charset="-122"/>
              </a:rPr>
              <a:t>输入您的标题</a:t>
            </a:r>
            <a:endParaRPr lang="en-US" altLang="zh-CN" sz="1212" b="1" dirty="0">
              <a:solidFill>
                <a:schemeClr val="bg1"/>
              </a:solidFill>
              <a:latin typeface="微软雅黑" pitchFamily="34" charset="-122"/>
              <a:ea typeface="微软雅黑" pitchFamily="34" charset="-122"/>
            </a:endParaRPr>
          </a:p>
          <a:p>
            <a:pPr>
              <a:lnSpc>
                <a:spcPct val="120000"/>
              </a:lnSpc>
            </a:pPr>
            <a:r>
              <a:rPr lang="zh-CN" altLang="en-US" sz="1212" dirty="0">
                <a:solidFill>
                  <a:schemeClr val="bg1"/>
                </a:solidFill>
                <a:latin typeface="微软雅黑" pitchFamily="34" charset="-122"/>
                <a:ea typeface="微软雅黑" pitchFamily="34" charset="-122"/>
              </a:rPr>
              <a:t>此处输入您的文本请在此处输入您的文本此处输入您的文本</a:t>
            </a:r>
          </a:p>
        </p:txBody>
      </p:sp>
      <p:sp>
        <p:nvSpPr>
          <p:cNvPr id="7" name="文本框 81"/>
          <p:cNvSpPr txBox="1">
            <a:spLocks noChangeArrowheads="1"/>
          </p:cNvSpPr>
          <p:nvPr/>
        </p:nvSpPr>
        <p:spPr bwMode="auto">
          <a:xfrm>
            <a:off x="1869424" y="2349210"/>
            <a:ext cx="2244249" cy="762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519"/>
              </a:spcAft>
            </a:pPr>
            <a:r>
              <a:rPr lang="zh-CN" altLang="en-US" sz="1212" b="1" dirty="0">
                <a:solidFill>
                  <a:schemeClr val="bg1"/>
                </a:solidFill>
                <a:latin typeface="微软雅黑" pitchFamily="34" charset="-122"/>
                <a:ea typeface="微软雅黑" pitchFamily="34" charset="-122"/>
              </a:rPr>
              <a:t>输入您的标题</a:t>
            </a:r>
            <a:endParaRPr lang="en-US" altLang="zh-CN" sz="1212" b="1" dirty="0">
              <a:solidFill>
                <a:schemeClr val="bg1"/>
              </a:solidFill>
              <a:latin typeface="微软雅黑" pitchFamily="34" charset="-122"/>
              <a:ea typeface="微软雅黑" pitchFamily="34" charset="-122"/>
            </a:endParaRPr>
          </a:p>
          <a:p>
            <a:pPr>
              <a:lnSpc>
                <a:spcPct val="120000"/>
              </a:lnSpc>
            </a:pPr>
            <a:r>
              <a:rPr lang="zh-CN" altLang="en-US" sz="1212" dirty="0">
                <a:solidFill>
                  <a:schemeClr val="bg1"/>
                </a:solidFill>
                <a:latin typeface="微软雅黑" pitchFamily="34" charset="-122"/>
                <a:ea typeface="微软雅黑" pitchFamily="34" charset="-122"/>
              </a:rPr>
              <a:t>此处输入您的文本请在此处输入您的文本此处输入您的文本</a:t>
            </a:r>
          </a:p>
        </p:txBody>
      </p:sp>
      <p:sp>
        <p:nvSpPr>
          <p:cNvPr id="8" name="文本框 81"/>
          <p:cNvSpPr txBox="1">
            <a:spLocks noChangeArrowheads="1"/>
          </p:cNvSpPr>
          <p:nvPr/>
        </p:nvSpPr>
        <p:spPr bwMode="auto">
          <a:xfrm>
            <a:off x="1840508" y="3581188"/>
            <a:ext cx="2244249" cy="762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519"/>
              </a:spcAft>
            </a:pPr>
            <a:r>
              <a:rPr lang="zh-CN" altLang="en-US" sz="1212" b="1" dirty="0">
                <a:solidFill>
                  <a:schemeClr val="bg1"/>
                </a:solidFill>
                <a:latin typeface="微软雅黑" pitchFamily="34" charset="-122"/>
                <a:ea typeface="微软雅黑" pitchFamily="34" charset="-122"/>
              </a:rPr>
              <a:t>输入您的标题</a:t>
            </a:r>
            <a:endParaRPr lang="en-US" altLang="zh-CN" sz="1212" b="1" dirty="0">
              <a:solidFill>
                <a:schemeClr val="bg1"/>
              </a:solidFill>
              <a:latin typeface="微软雅黑" pitchFamily="34" charset="-122"/>
              <a:ea typeface="微软雅黑" pitchFamily="34" charset="-122"/>
            </a:endParaRPr>
          </a:p>
          <a:p>
            <a:pPr>
              <a:lnSpc>
                <a:spcPct val="120000"/>
              </a:lnSpc>
            </a:pPr>
            <a:r>
              <a:rPr lang="zh-CN" altLang="en-US" sz="1212" dirty="0">
                <a:solidFill>
                  <a:schemeClr val="bg1"/>
                </a:solidFill>
                <a:latin typeface="微软雅黑" pitchFamily="34" charset="-122"/>
                <a:ea typeface="微软雅黑" pitchFamily="34" charset="-122"/>
              </a:rPr>
              <a:t>此处输入您的文本请在此处输入您的文本此处输入您的文本</a:t>
            </a:r>
          </a:p>
        </p:txBody>
      </p:sp>
      <p:sp>
        <p:nvSpPr>
          <p:cNvPr id="9" name="文本框 81"/>
          <p:cNvSpPr txBox="1">
            <a:spLocks noChangeArrowheads="1"/>
          </p:cNvSpPr>
          <p:nvPr/>
        </p:nvSpPr>
        <p:spPr bwMode="auto">
          <a:xfrm>
            <a:off x="5552260" y="1258255"/>
            <a:ext cx="2272912" cy="871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519"/>
              </a:spcAft>
            </a:pPr>
            <a:r>
              <a:rPr lang="zh-CN" altLang="en-US" sz="1212" b="1" dirty="0">
                <a:solidFill>
                  <a:schemeClr val="bg1"/>
                </a:solidFill>
                <a:latin typeface="微软雅黑" pitchFamily="34" charset="-122"/>
                <a:ea typeface="微软雅黑" pitchFamily="34" charset="-122"/>
              </a:rPr>
              <a:t>输入您的标题</a:t>
            </a:r>
            <a:endParaRPr lang="en-US" altLang="zh-CN" sz="1212" b="1" dirty="0">
              <a:solidFill>
                <a:schemeClr val="bg1"/>
              </a:solidFill>
              <a:latin typeface="微软雅黑" pitchFamily="34" charset="-122"/>
              <a:ea typeface="微软雅黑" pitchFamily="34" charset="-122"/>
            </a:endParaRPr>
          </a:p>
          <a:p>
            <a:pPr>
              <a:lnSpc>
                <a:spcPct val="120000"/>
              </a:lnSpc>
            </a:pPr>
            <a:r>
              <a:rPr lang="zh-CN" altLang="en-US" sz="1212" dirty="0">
                <a:solidFill>
                  <a:schemeClr val="bg1"/>
                </a:solidFill>
                <a:latin typeface="微软雅黑" pitchFamily="34" charset="-122"/>
                <a:ea typeface="微软雅黑" pitchFamily="34" charset="-122"/>
              </a:rPr>
              <a:t>此处输入您的文本请在此处输入您的文本此处输入您的文本</a:t>
            </a:r>
          </a:p>
        </p:txBody>
      </p:sp>
      <p:sp>
        <p:nvSpPr>
          <p:cNvPr id="10" name="文本框 81"/>
          <p:cNvSpPr txBox="1">
            <a:spLocks noChangeArrowheads="1"/>
          </p:cNvSpPr>
          <p:nvPr/>
        </p:nvSpPr>
        <p:spPr bwMode="auto">
          <a:xfrm>
            <a:off x="5552260" y="2396722"/>
            <a:ext cx="2272912" cy="871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519"/>
              </a:spcAft>
            </a:pPr>
            <a:r>
              <a:rPr lang="zh-CN" altLang="en-US" sz="1212" b="1" dirty="0">
                <a:solidFill>
                  <a:schemeClr val="bg1"/>
                </a:solidFill>
                <a:latin typeface="微软雅黑" pitchFamily="34" charset="-122"/>
                <a:ea typeface="微软雅黑" pitchFamily="34" charset="-122"/>
              </a:rPr>
              <a:t>输入您的标题</a:t>
            </a:r>
            <a:endParaRPr lang="en-US" altLang="zh-CN" sz="1212" b="1" dirty="0">
              <a:solidFill>
                <a:schemeClr val="bg1"/>
              </a:solidFill>
              <a:latin typeface="微软雅黑" pitchFamily="34" charset="-122"/>
              <a:ea typeface="微软雅黑" pitchFamily="34" charset="-122"/>
            </a:endParaRPr>
          </a:p>
          <a:p>
            <a:pPr>
              <a:lnSpc>
                <a:spcPct val="120000"/>
              </a:lnSpc>
            </a:pPr>
            <a:r>
              <a:rPr lang="zh-CN" altLang="en-US" sz="1212" dirty="0">
                <a:solidFill>
                  <a:schemeClr val="bg1"/>
                </a:solidFill>
                <a:latin typeface="微软雅黑" pitchFamily="34" charset="-122"/>
                <a:ea typeface="微软雅黑" pitchFamily="34" charset="-122"/>
              </a:rPr>
              <a:t>此处输入您的文本请在此处输入您的文本此处输入您的文本</a:t>
            </a:r>
          </a:p>
        </p:txBody>
      </p:sp>
      <p:sp>
        <p:nvSpPr>
          <p:cNvPr id="11" name="文本框 81"/>
          <p:cNvSpPr txBox="1">
            <a:spLocks noChangeArrowheads="1"/>
          </p:cNvSpPr>
          <p:nvPr/>
        </p:nvSpPr>
        <p:spPr bwMode="auto">
          <a:xfrm>
            <a:off x="5552260" y="3472849"/>
            <a:ext cx="2272912" cy="871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Aft>
                <a:spcPts val="519"/>
              </a:spcAft>
            </a:pPr>
            <a:r>
              <a:rPr lang="zh-CN" altLang="en-US" sz="1212" b="1" dirty="0">
                <a:solidFill>
                  <a:schemeClr val="bg1"/>
                </a:solidFill>
                <a:latin typeface="微软雅黑" pitchFamily="34" charset="-122"/>
                <a:ea typeface="微软雅黑" pitchFamily="34" charset="-122"/>
              </a:rPr>
              <a:t>输入您的标题</a:t>
            </a:r>
            <a:endParaRPr lang="en-US" altLang="zh-CN" sz="1212" b="1" dirty="0">
              <a:solidFill>
                <a:schemeClr val="bg1"/>
              </a:solidFill>
              <a:latin typeface="微软雅黑" pitchFamily="34" charset="-122"/>
              <a:ea typeface="微软雅黑" pitchFamily="34" charset="-122"/>
            </a:endParaRPr>
          </a:p>
          <a:p>
            <a:pPr>
              <a:lnSpc>
                <a:spcPct val="120000"/>
              </a:lnSpc>
            </a:pPr>
            <a:r>
              <a:rPr lang="zh-CN" altLang="en-US" sz="1212" dirty="0">
                <a:solidFill>
                  <a:schemeClr val="bg1"/>
                </a:solidFill>
                <a:latin typeface="微软雅黑" pitchFamily="34" charset="-122"/>
                <a:ea typeface="微软雅黑" pitchFamily="34" charset="-122"/>
              </a:rPr>
              <a:t>此处输入您的文本请在此处输入您的文本此处输入您的文本</a:t>
            </a:r>
          </a:p>
        </p:txBody>
      </p:sp>
      <p:grpSp>
        <p:nvGrpSpPr>
          <p:cNvPr id="12" name="组合 11"/>
          <p:cNvGrpSpPr/>
          <p:nvPr/>
        </p:nvGrpSpPr>
        <p:grpSpPr>
          <a:xfrm>
            <a:off x="1238183" y="1382935"/>
            <a:ext cx="498722" cy="501588"/>
            <a:chOff x="635906" y="1669368"/>
            <a:chExt cx="576064" cy="579375"/>
          </a:xfrm>
        </p:grpSpPr>
        <p:sp>
          <p:nvSpPr>
            <p:cNvPr id="13" name="椭圆 12"/>
            <p:cNvSpPr/>
            <p:nvPr/>
          </p:nvSpPr>
          <p:spPr>
            <a:xfrm>
              <a:off x="635906" y="1669368"/>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78" dirty="0"/>
            </a:p>
          </p:txBody>
        </p:sp>
        <p:sp>
          <p:nvSpPr>
            <p:cNvPr id="14" name="矩形 13"/>
            <p:cNvSpPr/>
            <p:nvPr/>
          </p:nvSpPr>
          <p:spPr>
            <a:xfrm>
              <a:off x="645285" y="1772734"/>
              <a:ext cx="494746" cy="476009"/>
            </a:xfrm>
            <a:prstGeom prst="rect">
              <a:avLst/>
            </a:prstGeom>
          </p:spPr>
          <p:txBody>
            <a:bodyPr wrap="none">
              <a:spAutoFit/>
            </a:bodyPr>
            <a:lstStyle/>
            <a:p>
              <a:pPr algn="ctr">
                <a:defRPr/>
              </a:pPr>
              <a:r>
                <a:rPr lang="en-US" altLang="zh-CN" sz="2078" dirty="0">
                  <a:solidFill>
                    <a:srgbClr val="7AC5C0"/>
                  </a:solidFill>
                  <a:latin typeface="Impact" panose="020B0806030902050204" pitchFamily="34" charset="0"/>
                  <a:ea typeface="Arial Unicode MS" panose="020B0604020202020204" pitchFamily="34" charset="-122"/>
                  <a:cs typeface="Arial Unicode MS" panose="020B0604020202020204" pitchFamily="34" charset="-122"/>
                </a:rPr>
                <a:t>01</a:t>
              </a:r>
              <a:endParaRPr lang="zh-CN" altLang="en-US" sz="2078" dirty="0">
                <a:solidFill>
                  <a:srgbClr val="7AC5C0"/>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15" name="组合 14"/>
          <p:cNvGrpSpPr/>
          <p:nvPr/>
        </p:nvGrpSpPr>
        <p:grpSpPr>
          <a:xfrm>
            <a:off x="1238182" y="2505059"/>
            <a:ext cx="498723" cy="501588"/>
            <a:chOff x="635906" y="2965512"/>
            <a:chExt cx="576064" cy="579375"/>
          </a:xfrm>
        </p:grpSpPr>
        <p:sp>
          <p:nvSpPr>
            <p:cNvPr id="16" name="椭圆 15"/>
            <p:cNvSpPr/>
            <p:nvPr/>
          </p:nvSpPr>
          <p:spPr>
            <a:xfrm>
              <a:off x="635906" y="2965512"/>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78" dirty="0"/>
            </a:p>
          </p:txBody>
        </p:sp>
        <p:sp>
          <p:nvSpPr>
            <p:cNvPr id="17" name="矩形 16"/>
            <p:cNvSpPr/>
            <p:nvPr/>
          </p:nvSpPr>
          <p:spPr>
            <a:xfrm>
              <a:off x="658050" y="3068878"/>
              <a:ext cx="531778" cy="476009"/>
            </a:xfrm>
            <a:prstGeom prst="rect">
              <a:avLst/>
            </a:prstGeom>
          </p:spPr>
          <p:txBody>
            <a:bodyPr wrap="none">
              <a:spAutoFit/>
            </a:bodyPr>
            <a:lstStyle/>
            <a:p>
              <a:pPr algn="ctr">
                <a:defRPr/>
              </a:pPr>
              <a:r>
                <a:rPr lang="en-US" altLang="zh-CN" sz="2078" dirty="0">
                  <a:solidFill>
                    <a:srgbClr val="7AC5C0"/>
                  </a:solidFill>
                  <a:latin typeface="Impact" panose="020B0806030902050204" pitchFamily="34" charset="0"/>
                  <a:ea typeface="Arial Unicode MS" panose="020B0604020202020204" pitchFamily="34" charset="-122"/>
                  <a:cs typeface="Arial Unicode MS" panose="020B0604020202020204" pitchFamily="34" charset="-122"/>
                </a:rPr>
                <a:t>02</a:t>
              </a:r>
              <a:endParaRPr lang="zh-CN" altLang="en-US" sz="2078" dirty="0">
                <a:solidFill>
                  <a:srgbClr val="7AC5C0"/>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18" name="组合 17"/>
          <p:cNvGrpSpPr/>
          <p:nvPr/>
        </p:nvGrpSpPr>
        <p:grpSpPr>
          <a:xfrm>
            <a:off x="1238182" y="3627182"/>
            <a:ext cx="498723" cy="501588"/>
            <a:chOff x="635906" y="4261656"/>
            <a:chExt cx="576064" cy="579375"/>
          </a:xfrm>
        </p:grpSpPr>
        <p:sp>
          <p:nvSpPr>
            <p:cNvPr id="20" name="椭圆 19"/>
            <p:cNvSpPr/>
            <p:nvPr/>
          </p:nvSpPr>
          <p:spPr>
            <a:xfrm>
              <a:off x="635906" y="4261656"/>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78"/>
            </a:p>
          </p:txBody>
        </p:sp>
        <p:sp>
          <p:nvSpPr>
            <p:cNvPr id="21" name="矩形 20"/>
            <p:cNvSpPr/>
            <p:nvPr/>
          </p:nvSpPr>
          <p:spPr>
            <a:xfrm>
              <a:off x="653420" y="4365022"/>
              <a:ext cx="541036" cy="476009"/>
            </a:xfrm>
            <a:prstGeom prst="rect">
              <a:avLst/>
            </a:prstGeom>
          </p:spPr>
          <p:txBody>
            <a:bodyPr wrap="none">
              <a:spAutoFit/>
            </a:bodyPr>
            <a:lstStyle/>
            <a:p>
              <a:pPr algn="ctr">
                <a:defRPr/>
              </a:pPr>
              <a:r>
                <a:rPr lang="en-US" altLang="zh-CN" sz="2078" dirty="0">
                  <a:solidFill>
                    <a:srgbClr val="7AC5C0"/>
                  </a:solidFill>
                  <a:latin typeface="Impact" panose="020B0806030902050204" pitchFamily="34" charset="0"/>
                  <a:ea typeface="Arial Unicode MS" panose="020B0604020202020204" pitchFamily="34" charset="-122"/>
                  <a:cs typeface="Arial Unicode MS" panose="020B0604020202020204" pitchFamily="34" charset="-122"/>
                </a:rPr>
                <a:t>03</a:t>
              </a:r>
              <a:endParaRPr lang="zh-CN" altLang="en-US" sz="2078" dirty="0">
                <a:solidFill>
                  <a:srgbClr val="7AC5C0"/>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22" name="组合 21"/>
          <p:cNvGrpSpPr/>
          <p:nvPr/>
        </p:nvGrpSpPr>
        <p:grpSpPr>
          <a:xfrm>
            <a:off x="5019859" y="1382936"/>
            <a:ext cx="498722" cy="498722"/>
            <a:chOff x="5004048" y="1669368"/>
            <a:chExt cx="576064" cy="576064"/>
          </a:xfrm>
        </p:grpSpPr>
        <p:sp>
          <p:nvSpPr>
            <p:cNvPr id="23" name="椭圆 22"/>
            <p:cNvSpPr/>
            <p:nvPr/>
          </p:nvSpPr>
          <p:spPr>
            <a:xfrm>
              <a:off x="5004048" y="1669368"/>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78"/>
            </a:p>
          </p:txBody>
        </p:sp>
        <p:sp>
          <p:nvSpPr>
            <p:cNvPr id="24" name="矩形 23"/>
            <p:cNvSpPr/>
            <p:nvPr/>
          </p:nvSpPr>
          <p:spPr>
            <a:xfrm>
              <a:off x="5026190" y="1728166"/>
              <a:ext cx="531779" cy="476009"/>
            </a:xfrm>
            <a:prstGeom prst="rect">
              <a:avLst/>
            </a:prstGeom>
          </p:spPr>
          <p:txBody>
            <a:bodyPr wrap="none">
              <a:spAutoFit/>
            </a:bodyPr>
            <a:lstStyle/>
            <a:p>
              <a:pPr algn="ctr">
                <a:defRPr/>
              </a:pPr>
              <a:r>
                <a:rPr lang="en-US" altLang="zh-CN" sz="2078" dirty="0">
                  <a:solidFill>
                    <a:srgbClr val="7AC5C0"/>
                  </a:solidFill>
                  <a:latin typeface="Impact" panose="020B0806030902050204" pitchFamily="34" charset="0"/>
                  <a:ea typeface="Arial Unicode MS" panose="020B0604020202020204" pitchFamily="34" charset="-122"/>
                  <a:cs typeface="Arial Unicode MS" panose="020B0604020202020204" pitchFamily="34" charset="-122"/>
                </a:rPr>
                <a:t>04</a:t>
              </a:r>
              <a:endParaRPr lang="zh-CN" altLang="en-US" sz="2078" dirty="0">
                <a:solidFill>
                  <a:srgbClr val="7AC5C0"/>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25" name="组合 24"/>
          <p:cNvGrpSpPr/>
          <p:nvPr/>
        </p:nvGrpSpPr>
        <p:grpSpPr>
          <a:xfrm>
            <a:off x="5019861" y="2505059"/>
            <a:ext cx="498722" cy="501588"/>
            <a:chOff x="5004048" y="2965512"/>
            <a:chExt cx="576064" cy="579375"/>
          </a:xfrm>
        </p:grpSpPr>
        <p:sp>
          <p:nvSpPr>
            <p:cNvPr id="26" name="椭圆 25"/>
            <p:cNvSpPr/>
            <p:nvPr/>
          </p:nvSpPr>
          <p:spPr>
            <a:xfrm>
              <a:off x="5004048" y="2965512"/>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78"/>
            </a:p>
          </p:txBody>
        </p:sp>
        <p:sp>
          <p:nvSpPr>
            <p:cNvPr id="27" name="矩形 26"/>
            <p:cNvSpPr/>
            <p:nvPr/>
          </p:nvSpPr>
          <p:spPr>
            <a:xfrm>
              <a:off x="5020636" y="3068878"/>
              <a:ext cx="542888" cy="476009"/>
            </a:xfrm>
            <a:prstGeom prst="rect">
              <a:avLst/>
            </a:prstGeom>
          </p:spPr>
          <p:txBody>
            <a:bodyPr wrap="none">
              <a:spAutoFit/>
            </a:bodyPr>
            <a:lstStyle/>
            <a:p>
              <a:pPr algn="ctr">
                <a:defRPr/>
              </a:pPr>
              <a:r>
                <a:rPr lang="en-US" altLang="zh-CN" sz="2078" dirty="0">
                  <a:solidFill>
                    <a:srgbClr val="7AC5C0"/>
                  </a:solidFill>
                  <a:latin typeface="Impact" panose="020B0806030902050204" pitchFamily="34" charset="0"/>
                  <a:ea typeface="Arial Unicode MS" panose="020B0604020202020204" pitchFamily="34" charset="-122"/>
                  <a:cs typeface="Arial Unicode MS" panose="020B0604020202020204" pitchFamily="34" charset="-122"/>
                </a:rPr>
                <a:t>05</a:t>
              </a:r>
              <a:endParaRPr lang="zh-CN" altLang="en-US" sz="2078" dirty="0">
                <a:solidFill>
                  <a:srgbClr val="7AC5C0"/>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28" name="组合 27"/>
          <p:cNvGrpSpPr/>
          <p:nvPr/>
        </p:nvGrpSpPr>
        <p:grpSpPr>
          <a:xfrm>
            <a:off x="5019859" y="3627182"/>
            <a:ext cx="498722" cy="501588"/>
            <a:chOff x="5004048" y="4261656"/>
            <a:chExt cx="576064" cy="579375"/>
          </a:xfrm>
        </p:grpSpPr>
        <p:sp>
          <p:nvSpPr>
            <p:cNvPr id="29" name="椭圆 28"/>
            <p:cNvSpPr/>
            <p:nvPr/>
          </p:nvSpPr>
          <p:spPr>
            <a:xfrm>
              <a:off x="5004048" y="4261656"/>
              <a:ext cx="576064" cy="5760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78"/>
            </a:p>
          </p:txBody>
        </p:sp>
        <p:sp>
          <p:nvSpPr>
            <p:cNvPr id="30" name="矩形 29"/>
            <p:cNvSpPr/>
            <p:nvPr/>
          </p:nvSpPr>
          <p:spPr>
            <a:xfrm>
              <a:off x="5016891" y="4365022"/>
              <a:ext cx="544741" cy="476009"/>
            </a:xfrm>
            <a:prstGeom prst="rect">
              <a:avLst/>
            </a:prstGeom>
          </p:spPr>
          <p:txBody>
            <a:bodyPr wrap="none">
              <a:spAutoFit/>
            </a:bodyPr>
            <a:lstStyle/>
            <a:p>
              <a:pPr algn="ctr">
                <a:defRPr/>
              </a:pPr>
              <a:r>
                <a:rPr lang="en-US" altLang="zh-CN" sz="2078" dirty="0">
                  <a:solidFill>
                    <a:srgbClr val="7AC5C0"/>
                  </a:solidFill>
                  <a:latin typeface="Impact" panose="020B0806030902050204" pitchFamily="34" charset="0"/>
                  <a:ea typeface="Arial Unicode MS" panose="020B0604020202020204" pitchFamily="34" charset="-122"/>
                  <a:cs typeface="Arial Unicode MS" panose="020B0604020202020204" pitchFamily="34" charset="-122"/>
                </a:rPr>
                <a:t>06</a:t>
              </a:r>
              <a:endParaRPr lang="zh-CN" altLang="en-US" sz="2078" dirty="0">
                <a:solidFill>
                  <a:srgbClr val="7AC5C0"/>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Tree>
    <p:extLst>
      <p:ext uri="{BB962C8B-B14F-4D97-AF65-F5344CB8AC3E}">
        <p14:creationId xmlns:p14="http://schemas.microsoft.com/office/powerpoint/2010/main" val="244319267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16" presetClass="entr" presetSubtype="42"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outHorizontal)">
                                      <p:cBhvr>
                                        <p:cTn id="14" dur="500"/>
                                        <p:tgtEl>
                                          <p:spTgt spid="5"/>
                                        </p:tgtEl>
                                      </p:cBhvr>
                                    </p:animEffect>
                                  </p:childTnLst>
                                </p:cTn>
                              </p:par>
                            </p:childTnLst>
                          </p:cTn>
                        </p:par>
                        <p:par>
                          <p:cTn id="15" fill="hold">
                            <p:stCondLst>
                              <p:cond delay="1280"/>
                            </p:stCondLst>
                            <p:childTnLst>
                              <p:par>
                                <p:cTn id="16" presetID="21" presetClass="entr" presetSubtype="1"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heel(1)">
                                      <p:cBhvr>
                                        <p:cTn id="18" dur="500"/>
                                        <p:tgtEl>
                                          <p:spTgt spid="12"/>
                                        </p:tgtEl>
                                      </p:cBhvr>
                                    </p:animEffect>
                                  </p:childTnLst>
                                </p:cTn>
                              </p:par>
                            </p:childTnLst>
                          </p:cTn>
                        </p:par>
                        <p:par>
                          <p:cTn id="19" fill="hold">
                            <p:stCondLst>
                              <p:cond delay="178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par>
                          <p:cTn id="23" fill="hold">
                            <p:stCondLst>
                              <p:cond delay="2280"/>
                            </p:stCondLst>
                            <p:childTnLst>
                              <p:par>
                                <p:cTn id="24" presetID="21" presetClass="entr" presetSubtype="1"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heel(1)">
                                      <p:cBhvr>
                                        <p:cTn id="26" dur="500"/>
                                        <p:tgtEl>
                                          <p:spTgt spid="15"/>
                                        </p:tgtEl>
                                      </p:cBhvr>
                                    </p:animEffect>
                                  </p:childTnLst>
                                </p:cTn>
                              </p:par>
                            </p:childTnLst>
                          </p:cTn>
                        </p:par>
                        <p:par>
                          <p:cTn id="27" fill="hold">
                            <p:stCondLst>
                              <p:cond delay="278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par>
                          <p:cTn id="31" fill="hold">
                            <p:stCondLst>
                              <p:cond delay="3280"/>
                            </p:stCondLst>
                            <p:childTnLst>
                              <p:par>
                                <p:cTn id="32" presetID="21" presetClass="entr" presetSubtype="1"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heel(1)">
                                      <p:cBhvr>
                                        <p:cTn id="34" dur="500"/>
                                        <p:tgtEl>
                                          <p:spTgt spid="18"/>
                                        </p:tgtEl>
                                      </p:cBhvr>
                                    </p:animEffect>
                                  </p:childTnLst>
                                </p:cTn>
                              </p:par>
                            </p:childTnLst>
                          </p:cTn>
                        </p:par>
                        <p:par>
                          <p:cTn id="35" fill="hold">
                            <p:stCondLst>
                              <p:cond delay="3780"/>
                            </p:stCondLst>
                            <p:childTnLst>
                              <p:par>
                                <p:cTn id="36" presetID="22" presetClass="entr" presetSubtype="8"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500"/>
                                        <p:tgtEl>
                                          <p:spTgt spid="8"/>
                                        </p:tgtEl>
                                      </p:cBhvr>
                                    </p:animEffect>
                                  </p:childTnLst>
                                </p:cTn>
                              </p:par>
                            </p:childTnLst>
                          </p:cTn>
                        </p:par>
                        <p:par>
                          <p:cTn id="39" fill="hold">
                            <p:stCondLst>
                              <p:cond delay="4280"/>
                            </p:stCondLst>
                            <p:childTnLst>
                              <p:par>
                                <p:cTn id="40" presetID="21" presetClass="entr" presetSubtype="1" fill="hold"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heel(1)">
                                      <p:cBhvr>
                                        <p:cTn id="42" dur="500"/>
                                        <p:tgtEl>
                                          <p:spTgt spid="22"/>
                                        </p:tgtEl>
                                      </p:cBhvr>
                                    </p:animEffect>
                                  </p:childTnLst>
                                </p:cTn>
                              </p:par>
                            </p:childTnLst>
                          </p:cTn>
                        </p:par>
                        <p:par>
                          <p:cTn id="43" fill="hold">
                            <p:stCondLst>
                              <p:cond delay="4780"/>
                            </p:stCondLst>
                            <p:childTnLst>
                              <p:par>
                                <p:cTn id="44" presetID="22" presetClass="entr" presetSubtype="8"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left)">
                                      <p:cBhvr>
                                        <p:cTn id="46" dur="500"/>
                                        <p:tgtEl>
                                          <p:spTgt spid="9"/>
                                        </p:tgtEl>
                                      </p:cBhvr>
                                    </p:animEffect>
                                  </p:childTnLst>
                                </p:cTn>
                              </p:par>
                            </p:childTnLst>
                          </p:cTn>
                        </p:par>
                        <p:par>
                          <p:cTn id="47" fill="hold">
                            <p:stCondLst>
                              <p:cond delay="5280"/>
                            </p:stCondLst>
                            <p:childTnLst>
                              <p:par>
                                <p:cTn id="48" presetID="21" presetClass="entr" presetSubtype="1" fill="hold"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wheel(1)">
                                      <p:cBhvr>
                                        <p:cTn id="50" dur="500"/>
                                        <p:tgtEl>
                                          <p:spTgt spid="25"/>
                                        </p:tgtEl>
                                      </p:cBhvr>
                                    </p:animEffect>
                                  </p:childTnLst>
                                </p:cTn>
                              </p:par>
                            </p:childTnLst>
                          </p:cTn>
                        </p:par>
                        <p:par>
                          <p:cTn id="51" fill="hold">
                            <p:stCondLst>
                              <p:cond delay="5780"/>
                            </p:stCondLst>
                            <p:childTnLst>
                              <p:par>
                                <p:cTn id="52" presetID="22" presetClass="entr" presetSubtype="8"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500"/>
                                        <p:tgtEl>
                                          <p:spTgt spid="10"/>
                                        </p:tgtEl>
                                      </p:cBhvr>
                                    </p:animEffect>
                                  </p:childTnLst>
                                </p:cTn>
                              </p:par>
                            </p:childTnLst>
                          </p:cTn>
                        </p:par>
                        <p:par>
                          <p:cTn id="55" fill="hold">
                            <p:stCondLst>
                              <p:cond delay="6280"/>
                            </p:stCondLst>
                            <p:childTnLst>
                              <p:par>
                                <p:cTn id="56" presetID="21" presetClass="entr" presetSubtype="1"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heel(1)">
                                      <p:cBhvr>
                                        <p:cTn id="58" dur="500"/>
                                        <p:tgtEl>
                                          <p:spTgt spid="28"/>
                                        </p:tgtEl>
                                      </p:cBhvr>
                                    </p:animEffect>
                                  </p:childTnLst>
                                </p:cTn>
                              </p:par>
                            </p:childTnLst>
                          </p:cTn>
                        </p:par>
                        <p:par>
                          <p:cTn id="59" fill="hold">
                            <p:stCondLst>
                              <p:cond delay="6780"/>
                            </p:stCondLst>
                            <p:childTnLst>
                              <p:par>
                                <p:cTn id="60" presetID="22" presetClass="entr" presetSubtype="8"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wipe(left)">
                                      <p:cBhvr>
                                        <p:cTn id="6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6" grpId="0"/>
      <p:bldP spid="7" grpId="0"/>
      <p:bldP spid="8" grpId="0"/>
      <p:bldP spid="9"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9144000" cy="5145088"/>
          </a:xfrm>
          <a:prstGeom prst="rect">
            <a:avLst/>
          </a:prstGeom>
        </p:spPr>
      </p:pic>
      <p:sp>
        <p:nvSpPr>
          <p:cNvPr id="19" name="矩形 18"/>
          <p:cNvSpPr/>
          <p:nvPr/>
        </p:nvSpPr>
        <p:spPr>
          <a:xfrm>
            <a:off x="3738312" y="1425562"/>
            <a:ext cx="5259823" cy="615553"/>
          </a:xfrm>
          <a:prstGeom prst="rect">
            <a:avLst/>
          </a:prstGeom>
          <a:noFill/>
          <a:ln>
            <a:noFill/>
          </a:ln>
        </p:spPr>
        <p:txBody>
          <a:bodyPr vert="horz" wrap="square" lIns="0" tIns="0" rIns="0" bIns="0" numCol="1" anchor="t" anchorCtr="0" compatLnSpc="1">
            <a:spAutoFit/>
          </a:bodyPr>
          <a:lstStyle/>
          <a:p>
            <a:pPr defTabSz="685434" fontAlgn="base">
              <a:spcBef>
                <a:spcPct val="0"/>
              </a:spcBef>
              <a:spcAft>
                <a:spcPct val="0"/>
              </a:spcAft>
              <a:defRPr/>
            </a:pPr>
            <a:r>
              <a:rPr lang="zh-CN" altLang="en-US" sz="4000" b="1" smtClean="0">
                <a:solidFill>
                  <a:schemeClr val="bg1"/>
                </a:solidFill>
                <a:latin typeface="微软雅黑" panose="020B0503020204020204" pitchFamily="34" charset="-122"/>
                <a:ea typeface="微软雅黑" panose="020B0503020204020204" pitchFamily="34" charset="-122"/>
              </a:rPr>
              <a:t>教学设计</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20" name="TextBox 25"/>
          <p:cNvSpPr txBox="1"/>
          <p:nvPr/>
        </p:nvSpPr>
        <p:spPr>
          <a:xfrm>
            <a:off x="2884468" y="2371726"/>
            <a:ext cx="1109085" cy="323037"/>
          </a:xfrm>
          <a:prstGeom prst="rect">
            <a:avLst/>
          </a:prstGeom>
          <a:noFill/>
        </p:spPr>
        <p:txBody>
          <a:bodyPr wrap="square" rtlCol="0">
            <a:spAutoFit/>
          </a:bodyPr>
          <a:lstStyle/>
          <a:p>
            <a:pPr defTabSz="685434" fontAlgn="base">
              <a:spcBef>
                <a:spcPct val="0"/>
              </a:spcBef>
              <a:spcAft>
                <a:spcPct val="0"/>
              </a:spcAft>
              <a:defRPr/>
            </a:pPr>
            <a:r>
              <a:rPr lang="zh-CN" altLang="en-US" sz="1499" smtClean="0">
                <a:solidFill>
                  <a:schemeClr val="bg1"/>
                </a:solidFill>
                <a:latin typeface="微软雅黑" panose="020B0503020204020204" pitchFamily="34" charset="-122"/>
                <a:ea typeface="微软雅黑" panose="020B0503020204020204" pitchFamily="34" charset="-122"/>
              </a:rPr>
              <a:t>添加标题</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1" name="TextBox 26"/>
          <p:cNvSpPr txBox="1"/>
          <p:nvPr/>
        </p:nvSpPr>
        <p:spPr>
          <a:xfrm>
            <a:off x="4487406" y="2371726"/>
            <a:ext cx="1206665" cy="323037"/>
          </a:xfrm>
          <a:prstGeom prst="rect">
            <a:avLst/>
          </a:prstGeom>
          <a:noFill/>
          <a:ln w="9525">
            <a:noFill/>
          </a:ln>
        </p:spPr>
        <p:txBody>
          <a:bodyPr>
            <a:spAutoFit/>
          </a:bodyPr>
          <a:lstStyle/>
          <a:p>
            <a:pPr defTabSz="685434" fontAlgn="base">
              <a:spcBef>
                <a:spcPct val="0"/>
              </a:spcBef>
              <a:spcAft>
                <a:spcPct val="0"/>
              </a:spcAft>
              <a:defRPr/>
            </a:pPr>
            <a:r>
              <a:rPr lang="zh-CN" altLang="en-US" sz="1499">
                <a:solidFill>
                  <a:schemeClr val="bg1"/>
                </a:solidFill>
                <a:latin typeface="微软雅黑" panose="020B0503020204020204" pitchFamily="34" charset="-122"/>
                <a:ea typeface="微软雅黑" panose="020B0503020204020204" pitchFamily="34" charset="-122"/>
              </a:rPr>
              <a:t>添加标题</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2" name="Freeform 21"/>
          <p:cNvSpPr>
            <a:spLocks noEditPoints="1"/>
          </p:cNvSpPr>
          <p:nvPr/>
        </p:nvSpPr>
        <p:spPr>
          <a:xfrm>
            <a:off x="2672648" y="242051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3506"/>
              </a:cxn>
              <a:cxn ang="0">
                <a:pos x="153865" y="113506"/>
              </a:cxn>
              <a:cxn ang="0">
                <a:pos x="153865" y="40129"/>
              </a:cxn>
              <a:cxn ang="0">
                <a:pos x="112835" y="40129"/>
              </a:cxn>
              <a:cxn ang="0">
                <a:pos x="112835" y="113506"/>
              </a:cxn>
              <a:cxn ang="0">
                <a:pos x="39891" y="113506"/>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
        <p:nvSpPr>
          <p:cNvPr id="23" name="Freeform 22"/>
          <p:cNvSpPr>
            <a:spLocks noEditPoints="1"/>
          </p:cNvSpPr>
          <p:nvPr/>
        </p:nvSpPr>
        <p:spPr>
          <a:xfrm>
            <a:off x="4264874" y="242051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
        <p:nvSpPr>
          <p:cNvPr id="24" name="TextBox 13"/>
          <p:cNvSpPr txBox="1"/>
          <p:nvPr/>
        </p:nvSpPr>
        <p:spPr>
          <a:xfrm>
            <a:off x="6145083" y="2371726"/>
            <a:ext cx="1519637" cy="323037"/>
          </a:xfrm>
          <a:prstGeom prst="rect">
            <a:avLst/>
          </a:prstGeom>
          <a:noFill/>
          <a:ln w="9525">
            <a:noFill/>
          </a:ln>
        </p:spPr>
        <p:txBody>
          <a:bodyPr>
            <a:spAutoFit/>
          </a:bodyPr>
          <a:lstStyle/>
          <a:p>
            <a:pPr defTabSz="685434" fontAlgn="base">
              <a:spcBef>
                <a:spcPct val="0"/>
              </a:spcBef>
              <a:spcAft>
                <a:spcPct val="0"/>
              </a:spcAft>
              <a:defRPr/>
            </a:pPr>
            <a:r>
              <a:rPr lang="zh-CN" altLang="en-US" sz="1499">
                <a:solidFill>
                  <a:schemeClr val="bg1"/>
                </a:solidFill>
                <a:latin typeface="微软雅黑" panose="020B0503020204020204" pitchFamily="34" charset="-122"/>
                <a:ea typeface="微软雅黑" panose="020B0503020204020204" pitchFamily="34" charset="-122"/>
              </a:rPr>
              <a:t>添加标题</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5" name="Freeform 22"/>
          <p:cNvSpPr>
            <a:spLocks noEditPoints="1"/>
          </p:cNvSpPr>
          <p:nvPr/>
        </p:nvSpPr>
        <p:spPr>
          <a:xfrm>
            <a:off x="5921362" y="2420516"/>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
        <p:nvSpPr>
          <p:cNvPr id="26" name="TextBox 13"/>
          <p:cNvSpPr txBox="1"/>
          <p:nvPr/>
        </p:nvSpPr>
        <p:spPr>
          <a:xfrm>
            <a:off x="2882095" y="2760732"/>
            <a:ext cx="985056" cy="323037"/>
          </a:xfrm>
          <a:prstGeom prst="rect">
            <a:avLst/>
          </a:prstGeom>
          <a:noFill/>
          <a:ln w="9525">
            <a:noFill/>
          </a:ln>
        </p:spPr>
        <p:txBody>
          <a:bodyPr wrap="square">
            <a:spAutoFit/>
          </a:bodyPr>
          <a:lstStyle/>
          <a:p>
            <a:pPr defTabSz="685434" fontAlgn="base">
              <a:spcBef>
                <a:spcPct val="0"/>
              </a:spcBef>
              <a:spcAft>
                <a:spcPct val="0"/>
              </a:spcAft>
              <a:defRPr/>
            </a:pPr>
            <a:r>
              <a:rPr lang="zh-CN" altLang="en-US" sz="1499">
                <a:solidFill>
                  <a:schemeClr val="bg1"/>
                </a:solidFill>
                <a:latin typeface="微软雅黑" panose="020B0503020204020204" pitchFamily="34" charset="-122"/>
                <a:ea typeface="微软雅黑" panose="020B0503020204020204" pitchFamily="34" charset="-122"/>
              </a:rPr>
              <a:t>添加标题</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7" name="Freeform 22"/>
          <p:cNvSpPr>
            <a:spLocks noEditPoints="1"/>
          </p:cNvSpPr>
          <p:nvPr/>
        </p:nvSpPr>
        <p:spPr>
          <a:xfrm>
            <a:off x="2677423" y="2809522"/>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
        <p:nvSpPr>
          <p:cNvPr id="28" name="TextBox 13"/>
          <p:cNvSpPr txBox="1"/>
          <p:nvPr/>
        </p:nvSpPr>
        <p:spPr>
          <a:xfrm>
            <a:off x="4487406" y="2760732"/>
            <a:ext cx="1519637" cy="323037"/>
          </a:xfrm>
          <a:prstGeom prst="rect">
            <a:avLst/>
          </a:prstGeom>
          <a:noFill/>
          <a:ln w="9525">
            <a:noFill/>
          </a:ln>
        </p:spPr>
        <p:txBody>
          <a:bodyPr>
            <a:spAutoFit/>
          </a:bodyPr>
          <a:lstStyle/>
          <a:p>
            <a:pPr defTabSz="685434" fontAlgn="base">
              <a:spcBef>
                <a:spcPct val="0"/>
              </a:spcBef>
              <a:spcAft>
                <a:spcPct val="0"/>
              </a:spcAft>
              <a:defRPr/>
            </a:pPr>
            <a:r>
              <a:rPr lang="zh-CN" altLang="en-US" sz="1499">
                <a:solidFill>
                  <a:schemeClr val="bg1"/>
                </a:solidFill>
                <a:latin typeface="微软雅黑" panose="020B0503020204020204" pitchFamily="34" charset="-122"/>
                <a:ea typeface="微软雅黑" panose="020B0503020204020204" pitchFamily="34" charset="-122"/>
              </a:rPr>
              <a:t>添加标题</a:t>
            </a:r>
            <a:endParaRPr lang="zh-CN" altLang="en-US" sz="1499" dirty="0">
              <a:solidFill>
                <a:schemeClr val="bg1"/>
              </a:solidFill>
              <a:latin typeface="微软雅黑" panose="020B0503020204020204" pitchFamily="34" charset="-122"/>
              <a:ea typeface="微软雅黑" panose="020B0503020204020204" pitchFamily="34" charset="-122"/>
            </a:endParaRPr>
          </a:p>
        </p:txBody>
      </p:sp>
      <p:sp>
        <p:nvSpPr>
          <p:cNvPr id="29" name="Freeform 22"/>
          <p:cNvSpPr>
            <a:spLocks noEditPoints="1"/>
          </p:cNvSpPr>
          <p:nvPr/>
        </p:nvSpPr>
        <p:spPr>
          <a:xfrm>
            <a:off x="4273210" y="2809522"/>
            <a:ext cx="199921" cy="201111"/>
          </a:xfrm>
          <a:custGeom>
            <a:avLst/>
            <a:gdLst/>
            <a:ahLst/>
            <a:cxnLst>
              <a:cxn ang="0">
                <a:pos x="133350" y="0"/>
              </a:cxn>
              <a:cxn ang="0">
                <a:pos x="266700" y="134144"/>
              </a:cxn>
              <a:cxn ang="0">
                <a:pos x="133350" y="268288"/>
              </a:cxn>
              <a:cxn ang="0">
                <a:pos x="0" y="134144"/>
              </a:cxn>
              <a:cxn ang="0">
                <a:pos x="133350" y="0"/>
              </a:cxn>
              <a:cxn ang="0">
                <a:pos x="112835" y="228159"/>
              </a:cxn>
              <a:cxn ang="0">
                <a:pos x="153865" y="228159"/>
              </a:cxn>
              <a:cxn ang="0">
                <a:pos x="153865" y="155928"/>
              </a:cxn>
              <a:cxn ang="0">
                <a:pos x="226809" y="155928"/>
              </a:cxn>
              <a:cxn ang="0">
                <a:pos x="226809" y="112360"/>
              </a:cxn>
              <a:cxn ang="0">
                <a:pos x="153865" y="112360"/>
              </a:cxn>
              <a:cxn ang="0">
                <a:pos x="153865" y="40129"/>
              </a:cxn>
              <a:cxn ang="0">
                <a:pos x="112835" y="40129"/>
              </a:cxn>
              <a:cxn ang="0">
                <a:pos x="112835" y="112360"/>
              </a:cxn>
              <a:cxn ang="0">
                <a:pos x="39891" y="112360"/>
              </a:cxn>
              <a:cxn ang="0">
                <a:pos x="39891" y="155928"/>
              </a:cxn>
              <a:cxn ang="0">
                <a:pos x="112835" y="155928"/>
              </a:cxn>
              <a:cxn ang="0">
                <a:pos x="112835" y="228159"/>
              </a:cxn>
            </a:cxnLst>
            <a:rect l="0" t="0" r="0" b="0"/>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w="9525">
            <a:noFill/>
          </a:ln>
        </p:spPr>
        <p:txBody>
          <a:bodyPr/>
          <a:lstStyle/>
          <a:p>
            <a:pPr defTabSz="685434" fontAlgn="base">
              <a:spcBef>
                <a:spcPct val="0"/>
              </a:spcBef>
              <a:spcAft>
                <a:spcPct val="0"/>
              </a:spcAft>
            </a:pPr>
            <a:endParaRPr lang="zh-CN" altLang="en-US" sz="1349">
              <a:solidFill>
                <a:schemeClr val="bg1"/>
              </a:solidFill>
              <a:ea typeface="宋体" panose="02010600030101010101" pitchFamily="2" charset="-122"/>
            </a:endParaRPr>
          </a:p>
        </p:txBody>
      </p:sp>
    </p:spTree>
    <p:extLst>
      <p:ext uri="{BB962C8B-B14F-4D97-AF65-F5344CB8AC3E}">
        <p14:creationId xmlns:p14="http://schemas.microsoft.com/office/powerpoint/2010/main" val="33897743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300" autoRev="1" fill="hold">
                                          <p:stCondLst>
                                            <p:cond delay="0"/>
                                          </p:stCondLst>
                                        </p:cTn>
                                        <p:tgtEl>
                                          <p:spTgt spid="19"/>
                                        </p:tgtEl>
                                        <p:attrNameLst>
                                          <p:attrName>ppt_w</p:attrName>
                                        </p:attrNameLst>
                                      </p:cBhvr>
                                    </p:anim>
                                    <p:anim by="(#ppt_w*0.50)" calcmode="lin" valueType="num">
                                      <p:cBhvr>
                                        <p:cTn id="8" dur="300" decel="50000" autoRev="1" fill="hold">
                                          <p:stCondLst>
                                            <p:cond delay="0"/>
                                          </p:stCondLst>
                                        </p:cTn>
                                        <p:tgtEl>
                                          <p:spTgt spid="19"/>
                                        </p:tgtEl>
                                        <p:attrNameLst>
                                          <p:attrName>ppt_x</p:attrName>
                                        </p:attrNameLst>
                                      </p:cBhvr>
                                    </p:anim>
                                    <p:anim from="(-#ppt_h/2)" to="(#ppt_y)" calcmode="lin" valueType="num">
                                      <p:cBhvr>
                                        <p:cTn id="9" dur="600" fill="hold">
                                          <p:stCondLst>
                                            <p:cond delay="0"/>
                                          </p:stCondLst>
                                        </p:cTn>
                                        <p:tgtEl>
                                          <p:spTgt spid="19"/>
                                        </p:tgtEl>
                                        <p:attrNameLst>
                                          <p:attrName>ppt_y</p:attrName>
                                        </p:attrNameLst>
                                      </p:cBhvr>
                                    </p:anim>
                                    <p:animRot by="21600000">
                                      <p:cBhvr>
                                        <p:cTn id="10" dur="600" fill="hold">
                                          <p:stCondLst>
                                            <p:cond delay="0"/>
                                          </p:stCondLst>
                                        </p:cTn>
                                        <p:tgtEl>
                                          <p:spTgt spid="19"/>
                                        </p:tgtEl>
                                        <p:attrNameLst>
                                          <p:attrName>r</p:attrName>
                                        </p:attrNameLst>
                                      </p:cBhvr>
                                    </p:animRot>
                                  </p:childTnLst>
                                </p:cTn>
                              </p:par>
                            </p:childTnLst>
                          </p:cTn>
                        </p:par>
                        <p:par>
                          <p:cTn id="11" fill="hold">
                            <p:stCondLst>
                              <p:cond delay="780"/>
                            </p:stCondLst>
                            <p:childTnLst>
                              <p:par>
                                <p:cTn id="12" presetID="2" presetClass="entr" presetSubtype="12"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500" fill="hold"/>
                                        <p:tgtEl>
                                          <p:spTgt spid="22"/>
                                        </p:tgtEl>
                                        <p:attrNameLst>
                                          <p:attrName>ppt_x</p:attrName>
                                        </p:attrNameLst>
                                      </p:cBhvr>
                                      <p:tavLst>
                                        <p:tav tm="0">
                                          <p:val>
                                            <p:strVal val="0-#ppt_w/2"/>
                                          </p:val>
                                        </p:tav>
                                        <p:tav tm="100000">
                                          <p:val>
                                            <p:strVal val="#ppt_x"/>
                                          </p:val>
                                        </p:tav>
                                      </p:tavLst>
                                    </p:anim>
                                    <p:anim calcmode="lin" valueType="num">
                                      <p:cBhvr additive="base">
                                        <p:cTn id="15" dur="500" fill="hold"/>
                                        <p:tgtEl>
                                          <p:spTgt spid="22"/>
                                        </p:tgtEl>
                                        <p:attrNameLst>
                                          <p:attrName>ppt_y</p:attrName>
                                        </p:attrNameLst>
                                      </p:cBhvr>
                                      <p:tavLst>
                                        <p:tav tm="0">
                                          <p:val>
                                            <p:strVal val="1+#ppt_h/2"/>
                                          </p:val>
                                        </p:tav>
                                        <p:tav tm="100000">
                                          <p:val>
                                            <p:strVal val="#ppt_y"/>
                                          </p:val>
                                        </p:tav>
                                      </p:tavLst>
                                    </p:anim>
                                  </p:childTnLst>
                                </p:cTn>
                              </p:par>
                              <p:par>
                                <p:cTn id="16" presetID="2" presetClass="entr" presetSubtype="12" fill="hold" nodeType="withEffect">
                                  <p:stCondLst>
                                    <p:cond delay="10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0-#ppt_w/2"/>
                                          </p:val>
                                        </p:tav>
                                        <p:tav tm="100000">
                                          <p:val>
                                            <p:strVal val="#ppt_x"/>
                                          </p:val>
                                        </p:tav>
                                      </p:tavLst>
                                    </p:anim>
                                    <p:anim calcmode="lin" valueType="num">
                                      <p:cBhvr additive="base">
                                        <p:cTn id="19" dur="500" fill="hold"/>
                                        <p:tgtEl>
                                          <p:spTgt spid="23"/>
                                        </p:tgtEl>
                                        <p:attrNameLst>
                                          <p:attrName>ppt_y</p:attrName>
                                        </p:attrNameLst>
                                      </p:cBhvr>
                                      <p:tavLst>
                                        <p:tav tm="0">
                                          <p:val>
                                            <p:strVal val="1+#ppt_h/2"/>
                                          </p:val>
                                        </p:tav>
                                        <p:tav tm="100000">
                                          <p:val>
                                            <p:strVal val="#ppt_y"/>
                                          </p:val>
                                        </p:tav>
                                      </p:tavLst>
                                    </p:anim>
                                  </p:childTnLst>
                                </p:cTn>
                              </p:par>
                              <p:par>
                                <p:cTn id="20" presetID="2" presetClass="entr" presetSubtype="12" fill="hold" nodeType="withEffect">
                                  <p:stCondLst>
                                    <p:cond delay="10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0-#ppt_w/2"/>
                                          </p:val>
                                        </p:tav>
                                        <p:tav tm="100000">
                                          <p:val>
                                            <p:strVal val="#ppt_x"/>
                                          </p:val>
                                        </p:tav>
                                      </p:tavLst>
                                    </p:anim>
                                    <p:anim calcmode="lin" valueType="num">
                                      <p:cBhvr additive="base">
                                        <p:cTn id="23" dur="500" fill="hold"/>
                                        <p:tgtEl>
                                          <p:spTgt spid="25"/>
                                        </p:tgtEl>
                                        <p:attrNameLst>
                                          <p:attrName>ppt_y</p:attrName>
                                        </p:attrNameLst>
                                      </p:cBhvr>
                                      <p:tavLst>
                                        <p:tav tm="0">
                                          <p:val>
                                            <p:strVal val="1+#ppt_h/2"/>
                                          </p:val>
                                        </p:tav>
                                        <p:tav tm="100000">
                                          <p:val>
                                            <p:strVal val="#ppt_y"/>
                                          </p:val>
                                        </p:tav>
                                      </p:tavLst>
                                    </p:anim>
                                  </p:childTnLst>
                                </p:cTn>
                              </p:par>
                              <p:par>
                                <p:cTn id="24" presetID="2" presetClass="entr" presetSubtype="12" fill="hold" nodeType="withEffect">
                                  <p:stCondLst>
                                    <p:cond delay="10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500" fill="hold"/>
                                        <p:tgtEl>
                                          <p:spTgt spid="27"/>
                                        </p:tgtEl>
                                        <p:attrNameLst>
                                          <p:attrName>ppt_x</p:attrName>
                                        </p:attrNameLst>
                                      </p:cBhvr>
                                      <p:tavLst>
                                        <p:tav tm="0">
                                          <p:val>
                                            <p:strVal val="0-#ppt_w/2"/>
                                          </p:val>
                                        </p:tav>
                                        <p:tav tm="100000">
                                          <p:val>
                                            <p:strVal val="#ppt_x"/>
                                          </p:val>
                                        </p:tav>
                                      </p:tavLst>
                                    </p:anim>
                                    <p:anim calcmode="lin" valueType="num">
                                      <p:cBhvr additive="base">
                                        <p:cTn id="27" dur="500" fill="hold"/>
                                        <p:tgtEl>
                                          <p:spTgt spid="27"/>
                                        </p:tgtEl>
                                        <p:attrNameLst>
                                          <p:attrName>ppt_y</p:attrName>
                                        </p:attrNameLst>
                                      </p:cBhvr>
                                      <p:tavLst>
                                        <p:tav tm="0">
                                          <p:val>
                                            <p:strVal val="1+#ppt_h/2"/>
                                          </p:val>
                                        </p:tav>
                                        <p:tav tm="100000">
                                          <p:val>
                                            <p:strVal val="#ppt_y"/>
                                          </p:val>
                                        </p:tav>
                                      </p:tavLst>
                                    </p:anim>
                                  </p:childTnLst>
                                </p:cTn>
                              </p:par>
                              <p:par>
                                <p:cTn id="28" presetID="2" presetClass="entr" presetSubtype="12" fill="hold" nodeType="withEffect">
                                  <p:stCondLst>
                                    <p:cond delay="10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0-#ppt_w/2"/>
                                          </p:val>
                                        </p:tav>
                                        <p:tav tm="100000">
                                          <p:val>
                                            <p:strVal val="#ppt_x"/>
                                          </p:val>
                                        </p:tav>
                                      </p:tavLst>
                                    </p:anim>
                                    <p:anim calcmode="lin" valueType="num">
                                      <p:cBhvr additive="base">
                                        <p:cTn id="31" dur="500" fill="hold"/>
                                        <p:tgtEl>
                                          <p:spTgt spid="29"/>
                                        </p:tgtEl>
                                        <p:attrNameLst>
                                          <p:attrName>ppt_y</p:attrName>
                                        </p:attrNameLst>
                                      </p:cBhvr>
                                      <p:tavLst>
                                        <p:tav tm="0">
                                          <p:val>
                                            <p:strVal val="1+#ppt_h/2"/>
                                          </p:val>
                                        </p:tav>
                                        <p:tav tm="100000">
                                          <p:val>
                                            <p:strVal val="#ppt_y"/>
                                          </p:val>
                                        </p:tav>
                                      </p:tavLst>
                                    </p:anim>
                                  </p:childTnLst>
                                </p:cTn>
                              </p:par>
                            </p:childTnLst>
                          </p:cTn>
                        </p:par>
                        <p:par>
                          <p:cTn id="32" fill="hold">
                            <p:stCondLst>
                              <p:cond delay="138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left)">
                                      <p:cBhvr>
                                        <p:cTn id="41" dur="500"/>
                                        <p:tgtEl>
                                          <p:spTgt spid="2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left)">
                                      <p:cBhvr>
                                        <p:cTn id="44" dur="500"/>
                                        <p:tgtEl>
                                          <p:spTgt spid="2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4" grpId="0"/>
      <p:bldP spid="26"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七色">
      <a:dk1>
        <a:srgbClr val="000000"/>
      </a:dk1>
      <a:lt1>
        <a:sysClr val="window" lastClr="FFFFFF"/>
      </a:lt1>
      <a:dk2>
        <a:srgbClr val="FEB554"/>
      </a:dk2>
      <a:lt2>
        <a:srgbClr val="18497E"/>
      </a:lt2>
      <a:accent1>
        <a:srgbClr val="C00000"/>
      </a:accent1>
      <a:accent2>
        <a:srgbClr val="FF0000"/>
      </a:accent2>
      <a:accent3>
        <a:srgbClr val="FFC000"/>
      </a:accent3>
      <a:accent4>
        <a:srgbClr val="92D050"/>
      </a:accent4>
      <a:accent5>
        <a:srgbClr val="00B050"/>
      </a:accent5>
      <a:accent6>
        <a:srgbClr val="00B0F0"/>
      </a:accent6>
      <a:hlink>
        <a:srgbClr val="0070C0"/>
      </a:hlink>
      <a:folHlink>
        <a:srgbClr val="002060"/>
      </a:folHlink>
    </a:clrScheme>
    <a:fontScheme name="微软雅黑">
      <a:majorFont>
        <a:latin typeface="Constantia"/>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1202</TotalTime>
  <Words>3957</Words>
  <Application>Microsoft Office PowerPoint</Application>
  <PresentationFormat>自定义</PresentationFormat>
  <Paragraphs>344</Paragraphs>
  <Slides>29</Slides>
  <Notes>28</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说课公开课</dc:title>
  <dc:creator>第一PPT</dc:creator>
  <cp:keywords>www.1ppt.com</cp:keywords>
  <cp:lastModifiedBy>Windows User</cp:lastModifiedBy>
  <cp:revision>199</cp:revision>
  <dcterms:created xsi:type="dcterms:W3CDTF">2017-01-14T09:35:14Z</dcterms:created>
  <dcterms:modified xsi:type="dcterms:W3CDTF">2019-05-17T07:58:42Z</dcterms:modified>
</cp:coreProperties>
</file>