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4" r:id="rId3"/>
    <p:sldId id="296" r:id="rId4"/>
    <p:sldId id="298" r:id="rId5"/>
    <p:sldId id="341" r:id="rId6"/>
    <p:sldId id="328" r:id="rId7"/>
    <p:sldId id="329" r:id="rId8"/>
    <p:sldId id="330" r:id="rId9"/>
    <p:sldId id="332" r:id="rId10"/>
    <p:sldId id="333" r:id="rId11"/>
    <p:sldId id="334" r:id="rId12"/>
    <p:sldId id="335" r:id="rId13"/>
    <p:sldId id="336" r:id="rId14"/>
    <p:sldId id="337" r:id="rId15"/>
    <p:sldId id="338" r:id="rId16"/>
    <p:sldId id="340" r:id="rId17"/>
    <p:sldId id="327" r:id="rId18"/>
    <p:sldId id="342" r:id="rId19"/>
    <p:sldId id="343" r:id="rId20"/>
    <p:sldId id="345" r:id="rId21"/>
    <p:sldId id="346" r:id="rId22"/>
    <p:sldId id="347" r:id="rId23"/>
    <p:sldId id="352" r:id="rId24"/>
    <p:sldId id="349" r:id="rId25"/>
    <p:sldId id="350" r:id="rId26"/>
    <p:sldId id="351" r:id="rId27"/>
    <p:sldId id="348" r:id="rId28"/>
    <p:sldId id="353" r:id="rId29"/>
    <p:sldId id="354"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6E5B"/>
    <a:srgbClr val="01ACBE"/>
    <a:srgbClr val="FB2740"/>
    <a:srgbClr val="14B28B"/>
    <a:srgbClr val="8CC066"/>
    <a:srgbClr val="336699"/>
    <a:srgbClr val="FBC75D"/>
    <a:srgbClr val="66BFBC"/>
    <a:srgbClr val="1F497D"/>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50" autoAdjust="0"/>
    <p:restoredTop sz="94660"/>
  </p:normalViewPr>
  <p:slideViewPr>
    <p:cSldViewPr snapToGrid="0" showGuides="1">
      <p:cViewPr>
        <p:scale>
          <a:sx n="50" d="100"/>
          <a:sy n="50" d="100"/>
        </p:scale>
        <p:origin x="-474" y="-160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441950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84637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71234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70044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605575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20957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142552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898212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153920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8527991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938048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477711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7679446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2130144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3294038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8470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426474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93817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84637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723841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400645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030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536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514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05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9670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4539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226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043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100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7819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863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9" name="矩形 8"/>
          <p:cNvSpPr/>
          <p:nvPr userDrawn="1"/>
        </p:nvSpPr>
        <p:spPr>
          <a:xfrm>
            <a:off x="87443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2019/5/17</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29124472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2.xml"/><Relationship Id="rId5" Type="http://schemas.openxmlformats.org/officeDocument/2006/relationships/slide" Target="slide13.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7" Type="http://schemas.microsoft.com/office/2007/relationships/hdphoto" Target="../media/hdphoto1.wdp"/><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9064" y="4878818"/>
            <a:ext cx="12303597" cy="1984622"/>
            <a:chOff x="1" y="4005064"/>
            <a:chExt cx="9374634" cy="1512168"/>
          </a:xfrm>
          <a:solidFill>
            <a:srgbClr val="01ACBE"/>
          </a:solidFill>
        </p:grpSpPr>
        <p:sp>
          <p:nvSpPr>
            <p:cNvPr id="63" name="矩形 62"/>
            <p:cNvSpPr/>
            <p:nvPr/>
          </p:nvSpPr>
          <p:spPr>
            <a:xfrm>
              <a:off x="1" y="5360074"/>
              <a:ext cx="4355976"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4236298" y="4005064"/>
              <a:ext cx="191686" cy="1512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305868" y="4005064"/>
              <a:ext cx="5018659"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355976" y="5360074"/>
              <a:ext cx="5018659"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1749845" y="3804755"/>
            <a:ext cx="10468920" cy="2892833"/>
            <a:chOff x="1749845" y="3804755"/>
            <a:chExt cx="10468920" cy="2892833"/>
          </a:xfrm>
        </p:grpSpPr>
        <p:sp>
          <p:nvSpPr>
            <p:cNvPr id="18" name="矩形 17"/>
            <p:cNvSpPr/>
            <p:nvPr/>
          </p:nvSpPr>
          <p:spPr>
            <a:xfrm>
              <a:off x="11255391" y="4760759"/>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1017704" y="4768807"/>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49845" y="3804755"/>
              <a:ext cx="10468920" cy="2892833"/>
              <a:chOff x="1749845" y="3804755"/>
              <a:chExt cx="10468920" cy="2892833"/>
            </a:xfrm>
          </p:grpSpPr>
          <p:sp>
            <p:nvSpPr>
              <p:cNvPr id="4" name="矩形 3"/>
              <p:cNvSpPr/>
              <p:nvPr/>
            </p:nvSpPr>
            <p:spPr>
              <a:xfrm>
                <a:off x="2634143"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01155"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975499"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417649"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749845"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38"/>
              <p:cNvSpPr/>
              <p:nvPr/>
            </p:nvSpPr>
            <p:spPr>
              <a:xfrm flipH="1">
                <a:off x="2884055" y="6278616"/>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38"/>
              <p:cNvSpPr/>
              <p:nvPr/>
            </p:nvSpPr>
            <p:spPr>
              <a:xfrm flipH="1">
                <a:off x="2992460" y="6320077"/>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a:off x="3134155" y="6338399"/>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图文框 12"/>
              <p:cNvSpPr/>
              <p:nvPr/>
            </p:nvSpPr>
            <p:spPr>
              <a:xfrm>
                <a:off x="4605483" y="5992023"/>
                <a:ext cx="868875" cy="599902"/>
              </a:xfrm>
              <a:prstGeom prst="frame">
                <a:avLst>
                  <a:gd name="adj1" fmla="val 11169"/>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4" name="组合 13"/>
              <p:cNvGrpSpPr/>
              <p:nvPr/>
            </p:nvGrpSpPr>
            <p:grpSpPr>
              <a:xfrm flipH="1">
                <a:off x="4781744" y="6115652"/>
                <a:ext cx="354130" cy="226800"/>
                <a:chOff x="3959346" y="3777396"/>
                <a:chExt cx="352182" cy="225553"/>
              </a:xfrm>
              <a:solidFill>
                <a:srgbClr val="FC6E5B"/>
              </a:solidFill>
            </p:grpSpPr>
            <p:sp>
              <p:nvSpPr>
                <p:cNvPr id="67" name="椭圆 66"/>
                <p:cNvSpPr/>
                <p:nvPr/>
              </p:nvSpPr>
              <p:spPr>
                <a:xfrm>
                  <a:off x="3974996" y="392962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4004401" y="3828446"/>
                  <a:ext cx="307127" cy="174503"/>
                </a:xfrm>
                <a:custGeom>
                  <a:avLst/>
                  <a:gdLst>
                    <a:gd name="connsiteX0" fmla="*/ 13960 w 307127"/>
                    <a:gd name="connsiteY0" fmla="*/ 104702 h 174503"/>
                    <a:gd name="connsiteX1" fmla="*/ 307127 w 307127"/>
                    <a:gd name="connsiteY1" fmla="*/ 0 h 174503"/>
                    <a:gd name="connsiteX2" fmla="*/ 0 w 307127"/>
                    <a:gd name="connsiteY2" fmla="*/ 174503 h 174503"/>
                    <a:gd name="connsiteX3" fmla="*/ 13960 w 307127"/>
                    <a:gd name="connsiteY3" fmla="*/ 104702 h 174503"/>
                  </a:gdLst>
                  <a:ahLst/>
                  <a:cxnLst>
                    <a:cxn ang="0">
                      <a:pos x="connsiteX0" y="connsiteY0"/>
                    </a:cxn>
                    <a:cxn ang="0">
                      <a:pos x="connsiteX1" y="connsiteY1"/>
                    </a:cxn>
                    <a:cxn ang="0">
                      <a:pos x="connsiteX2" y="connsiteY2"/>
                    </a:cxn>
                    <a:cxn ang="0">
                      <a:pos x="connsiteX3" y="connsiteY3"/>
                    </a:cxn>
                  </a:cxnLst>
                  <a:rect l="l" t="t" r="r" b="b"/>
                  <a:pathLst>
                    <a:path w="307127" h="174503">
                      <a:moveTo>
                        <a:pt x="13960" y="104702"/>
                      </a:moveTo>
                      <a:lnTo>
                        <a:pt x="307127" y="0"/>
                      </a:lnTo>
                      <a:lnTo>
                        <a:pt x="0" y="174503"/>
                      </a:lnTo>
                      <a:lnTo>
                        <a:pt x="13960" y="10470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19476170">
                  <a:off x="3959346" y="3777396"/>
                  <a:ext cx="245117" cy="152308"/>
                </a:xfrm>
                <a:custGeom>
                  <a:avLst/>
                  <a:gdLst>
                    <a:gd name="connsiteX0" fmla="*/ 13960 w 307127"/>
                    <a:gd name="connsiteY0" fmla="*/ 104702 h 174503"/>
                    <a:gd name="connsiteX1" fmla="*/ 307127 w 307127"/>
                    <a:gd name="connsiteY1" fmla="*/ 0 h 174503"/>
                    <a:gd name="connsiteX2" fmla="*/ 0 w 307127"/>
                    <a:gd name="connsiteY2" fmla="*/ 174503 h 174503"/>
                    <a:gd name="connsiteX3" fmla="*/ 13960 w 307127"/>
                    <a:gd name="connsiteY3" fmla="*/ 104702 h 174503"/>
                  </a:gdLst>
                  <a:ahLst/>
                  <a:cxnLst>
                    <a:cxn ang="0">
                      <a:pos x="connsiteX0" y="connsiteY0"/>
                    </a:cxn>
                    <a:cxn ang="0">
                      <a:pos x="connsiteX1" y="connsiteY1"/>
                    </a:cxn>
                    <a:cxn ang="0">
                      <a:pos x="connsiteX2" y="connsiteY2"/>
                    </a:cxn>
                    <a:cxn ang="0">
                      <a:pos x="connsiteX3" y="connsiteY3"/>
                    </a:cxn>
                  </a:cxnLst>
                  <a:rect l="l" t="t" r="r" b="b"/>
                  <a:pathLst>
                    <a:path w="307127" h="174503">
                      <a:moveTo>
                        <a:pt x="13960" y="104702"/>
                      </a:moveTo>
                      <a:lnTo>
                        <a:pt x="307127" y="0"/>
                      </a:lnTo>
                      <a:lnTo>
                        <a:pt x="0" y="174503"/>
                      </a:lnTo>
                      <a:lnTo>
                        <a:pt x="13960" y="10470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11257336" y="3901046"/>
                <a:ext cx="189011" cy="83745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73831" y="3855040"/>
                <a:ext cx="189011" cy="975064"/>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1265945" y="3804755"/>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019649" y="3909093"/>
                <a:ext cx="189011" cy="83745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1028256" y="3812803"/>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139644" y="4729754"/>
                <a:ext cx="834277" cy="9513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10139644" y="4605492"/>
                <a:ext cx="834277" cy="9513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p:cNvSpPr/>
              <p:nvPr/>
            </p:nvSpPr>
            <p:spPr>
              <a:xfrm rot="16200000" flipH="1">
                <a:off x="10646365" y="3845635"/>
                <a:ext cx="94506" cy="803210"/>
              </a:xfrm>
              <a:prstGeom prst="rect">
                <a:avLst/>
              </a:prstGeom>
              <a:solidFill>
                <a:srgbClr val="FC6E5B"/>
              </a:solidFill>
              <a:ln>
                <a:no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7304469" y="567113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087976" y="567113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38"/>
              <p:cNvSpPr/>
              <p:nvPr/>
            </p:nvSpPr>
            <p:spPr>
              <a:xfrm flipH="1">
                <a:off x="5816376" y="5944621"/>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38"/>
              <p:cNvSpPr/>
              <p:nvPr/>
            </p:nvSpPr>
            <p:spPr>
              <a:xfrm flipH="1">
                <a:off x="5924783" y="5986083"/>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直角三角形 29"/>
              <p:cNvSpPr/>
              <p:nvPr/>
            </p:nvSpPr>
            <p:spPr>
              <a:xfrm flipH="1">
                <a:off x="6066476" y="6004403"/>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8"/>
              <p:cNvSpPr/>
              <p:nvPr/>
            </p:nvSpPr>
            <p:spPr>
              <a:xfrm flipH="1">
                <a:off x="5816378" y="6295161"/>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8"/>
              <p:cNvSpPr/>
              <p:nvPr/>
            </p:nvSpPr>
            <p:spPr>
              <a:xfrm flipH="1">
                <a:off x="5924783" y="6336622"/>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直角三角形 32"/>
              <p:cNvSpPr/>
              <p:nvPr/>
            </p:nvSpPr>
            <p:spPr>
              <a:xfrm flipH="1">
                <a:off x="6066476" y="6354945"/>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705681" y="5679357"/>
                <a:ext cx="189013"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922174" y="563335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697912" y="5583068"/>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8703734" y="6539069"/>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467994" y="5687405"/>
                <a:ext cx="189013"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460225" y="5591115"/>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466047" y="6547117"/>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7587986" y="6508064"/>
                <a:ext cx="834277" cy="9513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矩形 41"/>
              <p:cNvSpPr/>
              <p:nvPr/>
            </p:nvSpPr>
            <p:spPr>
              <a:xfrm>
                <a:off x="7587986" y="6383803"/>
                <a:ext cx="834277" cy="9513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矩形 42"/>
              <p:cNvSpPr/>
              <p:nvPr/>
            </p:nvSpPr>
            <p:spPr>
              <a:xfrm rot="10800000" flipH="1">
                <a:off x="9418097" y="5894378"/>
                <a:ext cx="94506" cy="803210"/>
              </a:xfrm>
              <a:prstGeom prst="rect">
                <a:avLst/>
              </a:prstGeom>
              <a:solidFill>
                <a:srgbClr val="01ACBE"/>
              </a:solidFill>
              <a:ln>
                <a:no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矩形 43"/>
              <p:cNvSpPr/>
              <p:nvPr/>
            </p:nvSpPr>
            <p:spPr>
              <a:xfrm>
                <a:off x="9913518" y="5647618"/>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0142536" y="5642023"/>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0587582" y="5785232"/>
                <a:ext cx="94506" cy="83369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矩形 46"/>
              <p:cNvSpPr/>
              <p:nvPr/>
            </p:nvSpPr>
            <p:spPr>
              <a:xfrm>
                <a:off x="10705150" y="5785232"/>
                <a:ext cx="94506" cy="83369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矩形 47"/>
              <p:cNvSpPr/>
              <p:nvPr/>
            </p:nvSpPr>
            <p:spPr>
              <a:xfrm>
                <a:off x="10374754" y="5690919"/>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0366988" y="5603790"/>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372809" y="6550633"/>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847680" y="5640861"/>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11813258" y="5684651"/>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2029754" y="5638646"/>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805492" y="5588361"/>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811310" y="6544365"/>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575570" y="5692700"/>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567802" y="5596408"/>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573618" y="6552413"/>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rot="5400000">
                <a:off x="10672260" y="5783195"/>
                <a:ext cx="1256799" cy="441100"/>
                <a:chOff x="5533567" y="5687705"/>
                <a:chExt cx="813593" cy="244403"/>
              </a:xfrm>
              <a:solidFill>
                <a:srgbClr val="01ACBE"/>
              </a:solidFill>
            </p:grpSpPr>
            <p:sp>
              <p:nvSpPr>
                <p:cNvPr id="60" name="矩形 38"/>
                <p:cNvSpPr/>
                <p:nvPr/>
              </p:nvSpPr>
              <p:spPr>
                <a:xfrm flipH="1">
                  <a:off x="5533567" y="5687705"/>
                  <a:ext cx="813593" cy="24440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38"/>
                <p:cNvSpPr/>
                <p:nvPr/>
              </p:nvSpPr>
              <p:spPr>
                <a:xfrm flipH="1">
                  <a:off x="5616166" y="5719296"/>
                  <a:ext cx="730994" cy="177912"/>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直角三角形 61"/>
                <p:cNvSpPr/>
                <p:nvPr/>
              </p:nvSpPr>
              <p:spPr>
                <a:xfrm flipH="1">
                  <a:off x="5724128" y="5733256"/>
                  <a:ext cx="623032" cy="16395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76" name="TextBox 42"/>
          <p:cNvSpPr txBox="1"/>
          <p:nvPr/>
        </p:nvSpPr>
        <p:spPr>
          <a:xfrm>
            <a:off x="494989" y="1666447"/>
            <a:ext cx="9418532" cy="1107996"/>
          </a:xfrm>
          <a:prstGeom prst="rect">
            <a:avLst/>
          </a:prstGeom>
          <a:noFill/>
        </p:spPr>
        <p:txBody>
          <a:bodyPr wrap="square" rtlCol="0">
            <a:spAutoFit/>
          </a:bodyPr>
          <a:lstStyle/>
          <a:p>
            <a:r>
              <a:rPr lang="zh-CN" altLang="en-US" sz="6600" b="1" dirty="0" smtClean="0">
                <a:solidFill>
                  <a:srgbClr val="FC6E5B"/>
                </a:solidFill>
                <a:latin typeface="微软雅黑" pitchFamily="34" charset="-122"/>
                <a:ea typeface="微软雅黑" pitchFamily="34" charset="-122"/>
              </a:rPr>
              <a:t>实习生工作总</a:t>
            </a:r>
            <a:r>
              <a:rPr lang="zh-CN" altLang="en-US" sz="6600" b="1" dirty="0" smtClean="0">
                <a:solidFill>
                  <a:srgbClr val="FC6E5B"/>
                </a:solidFill>
                <a:latin typeface="微软雅黑" pitchFamily="34" charset="-122"/>
                <a:ea typeface="微软雅黑" pitchFamily="34" charset="-122"/>
              </a:rPr>
              <a:t>结</a:t>
            </a:r>
            <a:r>
              <a:rPr lang="en-US" altLang="zh-CN" sz="6600" b="1" dirty="0" smtClean="0">
                <a:solidFill>
                  <a:srgbClr val="FC6E5B"/>
                </a:solidFill>
                <a:latin typeface="微软雅黑" pitchFamily="34" charset="-122"/>
                <a:ea typeface="微软雅黑" pitchFamily="34" charset="-122"/>
              </a:rPr>
              <a:t>PPT</a:t>
            </a:r>
            <a:r>
              <a:rPr lang="zh-CN" altLang="en-US" sz="6600" b="1" dirty="0" smtClean="0">
                <a:solidFill>
                  <a:srgbClr val="FC6E5B"/>
                </a:solidFill>
                <a:latin typeface="微软雅黑" pitchFamily="34" charset="-122"/>
                <a:ea typeface="微软雅黑" pitchFamily="34" charset="-122"/>
              </a:rPr>
              <a:t>模板</a:t>
            </a:r>
            <a:endParaRPr lang="zh-CN" altLang="zh-CN" sz="6600" b="1" dirty="0">
              <a:solidFill>
                <a:srgbClr val="FC6E5B"/>
              </a:solidFill>
              <a:latin typeface="微软雅黑" pitchFamily="34" charset="-122"/>
              <a:ea typeface="微软雅黑" pitchFamily="34" charset="-122"/>
            </a:endParaRPr>
          </a:p>
        </p:txBody>
      </p:sp>
      <p:sp>
        <p:nvSpPr>
          <p:cNvPr id="77" name="TextBox 76"/>
          <p:cNvSpPr txBox="1"/>
          <p:nvPr/>
        </p:nvSpPr>
        <p:spPr>
          <a:xfrm>
            <a:off x="647389" y="2918684"/>
            <a:ext cx="6846092" cy="477054"/>
          </a:xfrm>
          <a:prstGeom prst="rect">
            <a:avLst/>
          </a:prstGeom>
          <a:solidFill>
            <a:srgbClr val="01ACBE"/>
          </a:solidFill>
        </p:spPr>
        <p:txBody>
          <a:bodyPr wrap="square" rtlCol="0">
            <a:spAutoFit/>
          </a:bodyPr>
          <a:lstStyle/>
          <a:p>
            <a:r>
              <a:rPr lang="zh-CN" altLang="zh-CN" sz="2500" b="1" dirty="0" smtClean="0">
                <a:solidFill>
                  <a:schemeClr val="bg1"/>
                </a:solidFill>
                <a:latin typeface="微软雅黑" pitchFamily="34" charset="-122"/>
                <a:ea typeface="微软雅黑" pitchFamily="34" charset="-122"/>
              </a:rPr>
              <a:t>适用于</a:t>
            </a:r>
            <a:r>
              <a:rPr lang="zh-CN" altLang="en-US" sz="2500" b="1" dirty="0" smtClean="0">
                <a:solidFill>
                  <a:schemeClr val="bg1"/>
                </a:solidFill>
                <a:latin typeface="微软雅黑" pitchFamily="34" charset="-122"/>
                <a:ea typeface="微软雅黑" pitchFamily="34" charset="-122"/>
              </a:rPr>
              <a:t>月度</a:t>
            </a:r>
            <a:r>
              <a:rPr lang="zh-CN" altLang="zh-CN" sz="2500" b="1" dirty="0" smtClean="0">
                <a:solidFill>
                  <a:schemeClr val="bg1"/>
                </a:solidFill>
                <a:latin typeface="微软雅黑" pitchFamily="34" charset="-122"/>
                <a:ea typeface="微软雅黑" pitchFamily="34" charset="-122"/>
              </a:rPr>
              <a:t>计划</a:t>
            </a:r>
            <a:r>
              <a:rPr lang="en-US" altLang="zh-CN" sz="2500" b="1" dirty="0" smtClean="0">
                <a:solidFill>
                  <a:schemeClr val="bg1"/>
                </a:solidFill>
                <a:latin typeface="微软雅黑" pitchFamily="34" charset="-122"/>
                <a:ea typeface="微软雅黑" pitchFamily="34" charset="-122"/>
              </a:rPr>
              <a:t>  </a:t>
            </a:r>
            <a:r>
              <a:rPr lang="zh-CN" altLang="en-US" sz="2500" b="1" dirty="0" smtClean="0">
                <a:solidFill>
                  <a:schemeClr val="bg1"/>
                </a:solidFill>
                <a:latin typeface="微软雅黑" pitchFamily="34" charset="-122"/>
                <a:ea typeface="微软雅黑" pitchFamily="34" charset="-122"/>
              </a:rPr>
              <a:t>工作计划  述职报告</a:t>
            </a:r>
            <a:r>
              <a:rPr lang="en-US" altLang="zh-CN" sz="2500" b="1" dirty="0" smtClean="0">
                <a:solidFill>
                  <a:schemeClr val="bg1"/>
                </a:solidFill>
                <a:latin typeface="微软雅黑" pitchFamily="34" charset="-122"/>
                <a:ea typeface="微软雅黑" pitchFamily="34" charset="-122"/>
              </a:rPr>
              <a:t>  </a:t>
            </a:r>
            <a:r>
              <a:rPr lang="zh-CN" altLang="en-US" sz="2500" b="1" dirty="0" smtClean="0">
                <a:solidFill>
                  <a:schemeClr val="bg1"/>
                </a:solidFill>
                <a:latin typeface="微软雅黑" pitchFamily="34" charset="-122"/>
                <a:ea typeface="微软雅黑" pitchFamily="34" charset="-122"/>
              </a:rPr>
              <a:t>年度总结</a:t>
            </a:r>
            <a:endParaRPr lang="zh-CN" altLang="zh-CN" sz="2500" dirty="0">
              <a:solidFill>
                <a:schemeClr val="bg1"/>
              </a:solidFill>
              <a:latin typeface="微软雅黑" pitchFamily="34" charset="-122"/>
              <a:ea typeface="微软雅黑" pitchFamily="34" charset="-122"/>
            </a:endParaRPr>
          </a:p>
        </p:txBody>
      </p:sp>
      <p:sp>
        <p:nvSpPr>
          <p:cNvPr id="84" name="TextBox 2"/>
          <p:cNvSpPr>
            <a:spLocks noChangeArrowheads="1"/>
          </p:cNvSpPr>
          <p:nvPr/>
        </p:nvSpPr>
        <p:spPr bwMode="auto">
          <a:xfrm>
            <a:off x="2780417" y="3647308"/>
            <a:ext cx="2423838" cy="415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eaLnBrk="1" hangingPunct="1">
              <a:buFont typeface="Arial" pitchFamily="34" charset="0"/>
              <a:buNone/>
            </a:pPr>
            <a:r>
              <a:rPr lang="zh-CN" altLang="en-US" sz="2100" dirty="0" smtClean="0">
                <a:solidFill>
                  <a:srgbClr val="01ACBE"/>
                </a:solidFill>
                <a:latin typeface="微软雅黑" pitchFamily="34" charset="-122"/>
                <a:ea typeface="微软雅黑" pitchFamily="34" charset="-122"/>
                <a:sym typeface="微软雅黑" pitchFamily="34" charset="-122"/>
              </a:rPr>
              <a:t>汇报人</a:t>
            </a:r>
            <a:r>
              <a:rPr lang="zh-CN" altLang="en-US" sz="2100" dirty="0" smtClean="0">
                <a:solidFill>
                  <a:srgbClr val="01ACBE"/>
                </a:solidFill>
                <a:latin typeface="微软雅黑" pitchFamily="34" charset="-122"/>
                <a:ea typeface="微软雅黑" pitchFamily="34" charset="-122"/>
                <a:sym typeface="微软雅黑" pitchFamily="34" charset="-122"/>
              </a:rPr>
              <a:t>：第一</a:t>
            </a:r>
            <a:r>
              <a:rPr lang="en-US" altLang="zh-CN" sz="2100" dirty="0" smtClean="0">
                <a:solidFill>
                  <a:srgbClr val="01ACBE"/>
                </a:solidFill>
                <a:latin typeface="微软雅黑" pitchFamily="34" charset="-122"/>
                <a:ea typeface="微软雅黑" pitchFamily="34" charset="-122"/>
                <a:sym typeface="微软雅黑" pitchFamily="34" charset="-122"/>
              </a:rPr>
              <a:t>PPT</a:t>
            </a:r>
            <a:endParaRPr lang="zh-CN" altLang="en-US" sz="2100" dirty="0">
              <a:solidFill>
                <a:srgbClr val="01ACBE"/>
              </a:solidFill>
              <a:latin typeface="微软雅黑" pitchFamily="34" charset="-122"/>
              <a:ea typeface="微软雅黑" pitchFamily="34" charset="-122"/>
              <a:sym typeface="微软雅黑" pitchFamily="34" charset="-122"/>
            </a:endParaRPr>
          </a:p>
        </p:txBody>
      </p:sp>
      <p:sp>
        <p:nvSpPr>
          <p:cNvPr id="85" name="等腰三角形 4"/>
          <p:cNvSpPr>
            <a:spLocks noChangeArrowheads="1"/>
          </p:cNvSpPr>
          <p:nvPr/>
        </p:nvSpPr>
        <p:spPr bwMode="auto">
          <a:xfrm rot="5400000">
            <a:off x="2377577" y="3726302"/>
            <a:ext cx="329453" cy="285769"/>
          </a:xfrm>
          <a:prstGeom prst="triangle">
            <a:avLst>
              <a:gd name="adj" fmla="val 50000"/>
            </a:avLst>
          </a:prstGeom>
          <a:solidFill>
            <a:srgbClr val="01ACBE"/>
          </a:solidFill>
          <a:ln>
            <a:noFill/>
          </a:ln>
        </p:spPr>
        <p:txBody>
          <a:bodyPr lIns="91406" tIns="45703" rIns="91406" bIns="45703" anchor="ctr"/>
          <a:lstStyle/>
          <a:p>
            <a:pPr algn="ctr" eaLnBrk="1" hangingPunct="1">
              <a:buFont typeface="Arial" pitchFamily="34" charset="0"/>
              <a:buNone/>
            </a:pPr>
            <a:endParaRPr lang="zh-CN" altLang="zh-CN">
              <a:solidFill>
                <a:srgbClr val="0170C1"/>
              </a:solidFill>
              <a:latin typeface="宋体" pitchFamily="2" charset="-122"/>
              <a:sym typeface="宋体" pitchFamily="2" charset="-122"/>
            </a:endParaRPr>
          </a:p>
        </p:txBody>
      </p:sp>
      <p:grpSp>
        <p:nvGrpSpPr>
          <p:cNvPr id="86" name="组合 85"/>
          <p:cNvGrpSpPr/>
          <p:nvPr/>
        </p:nvGrpSpPr>
        <p:grpSpPr>
          <a:xfrm>
            <a:off x="1501156" y="3686336"/>
            <a:ext cx="305647" cy="305644"/>
            <a:chOff x="5196486" y="5946187"/>
            <a:chExt cx="305647" cy="305644"/>
          </a:xfrm>
        </p:grpSpPr>
        <p:grpSp>
          <p:nvGrpSpPr>
            <p:cNvPr id="87" name="组合 86"/>
            <p:cNvGrpSpPr/>
            <p:nvPr/>
          </p:nvGrpSpPr>
          <p:grpSpPr>
            <a:xfrm>
              <a:off x="5196486" y="5946187"/>
              <a:ext cx="305647" cy="305644"/>
              <a:chOff x="1517330" y="1125257"/>
              <a:chExt cx="2204282" cy="2204282"/>
            </a:xfrm>
          </p:grpSpPr>
          <p:sp>
            <p:nvSpPr>
              <p:cNvPr id="89" name="椭圆 8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719372" y="1327298"/>
                <a:ext cx="1800200" cy="18002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8"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91" name="组合 90"/>
          <p:cNvGrpSpPr/>
          <p:nvPr/>
        </p:nvGrpSpPr>
        <p:grpSpPr>
          <a:xfrm>
            <a:off x="1905453" y="3686336"/>
            <a:ext cx="305647" cy="305644"/>
            <a:chOff x="5638883" y="5946187"/>
            <a:chExt cx="305647" cy="305644"/>
          </a:xfrm>
        </p:grpSpPr>
        <p:grpSp>
          <p:nvGrpSpPr>
            <p:cNvPr id="92" name="组合 91"/>
            <p:cNvGrpSpPr/>
            <p:nvPr/>
          </p:nvGrpSpPr>
          <p:grpSpPr>
            <a:xfrm>
              <a:off x="5638883" y="5946187"/>
              <a:ext cx="305647" cy="305644"/>
              <a:chOff x="1517330" y="1125257"/>
              <a:chExt cx="2204282" cy="2204282"/>
            </a:xfrm>
          </p:grpSpPr>
          <p:sp>
            <p:nvSpPr>
              <p:cNvPr id="94" name="椭圆 9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719372" y="1327298"/>
                <a:ext cx="1800200" cy="18002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3"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6" name="组合 95"/>
          <p:cNvGrpSpPr/>
          <p:nvPr/>
        </p:nvGrpSpPr>
        <p:grpSpPr>
          <a:xfrm>
            <a:off x="1106443" y="3686336"/>
            <a:ext cx="305647" cy="305644"/>
            <a:chOff x="4299766" y="5946187"/>
            <a:chExt cx="305647" cy="305644"/>
          </a:xfrm>
        </p:grpSpPr>
        <p:grpSp>
          <p:nvGrpSpPr>
            <p:cNvPr id="97" name="组合 96"/>
            <p:cNvGrpSpPr/>
            <p:nvPr/>
          </p:nvGrpSpPr>
          <p:grpSpPr>
            <a:xfrm>
              <a:off x="4299766" y="5946187"/>
              <a:ext cx="305647" cy="305644"/>
              <a:chOff x="1517330" y="1125257"/>
              <a:chExt cx="2204282" cy="2204282"/>
            </a:xfrm>
          </p:grpSpPr>
          <p:sp>
            <p:nvSpPr>
              <p:cNvPr id="99" name="椭圆 9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1719372" y="1327298"/>
                <a:ext cx="1800200" cy="18002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8"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101" name="组合 100"/>
          <p:cNvGrpSpPr/>
          <p:nvPr/>
        </p:nvGrpSpPr>
        <p:grpSpPr>
          <a:xfrm>
            <a:off x="710335" y="3692273"/>
            <a:ext cx="305647" cy="305644"/>
            <a:chOff x="4740390" y="5946187"/>
            <a:chExt cx="305647" cy="305644"/>
          </a:xfrm>
        </p:grpSpPr>
        <p:grpSp>
          <p:nvGrpSpPr>
            <p:cNvPr id="102" name="组合 101"/>
            <p:cNvGrpSpPr/>
            <p:nvPr/>
          </p:nvGrpSpPr>
          <p:grpSpPr>
            <a:xfrm>
              <a:off x="4740390" y="5946187"/>
              <a:ext cx="305647" cy="305644"/>
              <a:chOff x="1517330" y="1125257"/>
              <a:chExt cx="2204282" cy="2204282"/>
            </a:xfrm>
          </p:grpSpPr>
          <p:sp>
            <p:nvSpPr>
              <p:cNvPr id="104" name="椭圆 10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719372" y="1327298"/>
                <a:ext cx="1800200" cy="18002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03"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32830606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ppt_x</p:attrName>
                                        </p:attrNameLst>
                                      </p:cBhvr>
                                      <p:tavLst>
                                        <p:tav tm="0">
                                          <p:val>
                                            <p:strVal val="0-#ppt_w/2"/>
                                          </p:val>
                                        </p:tav>
                                        <p:tav tm="100000">
                                          <p:val>
                                            <p:strVal val="#ppt_x"/>
                                          </p:val>
                                        </p:tav>
                                      </p:tavLst>
                                    </p:anim>
                                    <p:anim calcmode="lin" valueType="num">
                                      <p:cBhvr>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p:cTn id="12" dur="500" fill="hold"/>
                                        <p:tgtEl>
                                          <p:spTgt spid="84"/>
                                        </p:tgtEl>
                                        <p:attrNameLst>
                                          <p:attrName>ppt_w</p:attrName>
                                        </p:attrNameLst>
                                      </p:cBhvr>
                                      <p:tavLst>
                                        <p:tav tm="0">
                                          <p:val>
                                            <p:fltVal val="0"/>
                                          </p:val>
                                        </p:tav>
                                        <p:tav tm="100000">
                                          <p:val>
                                            <p:strVal val="#ppt_w"/>
                                          </p:val>
                                        </p:tav>
                                      </p:tavLst>
                                    </p:anim>
                                    <p:anim calcmode="lin" valueType="num">
                                      <p:cBhvr>
                                        <p:cTn id="13" dur="500" fill="hold"/>
                                        <p:tgtEl>
                                          <p:spTgt spid="84"/>
                                        </p:tgtEl>
                                        <p:attrNameLst>
                                          <p:attrName>ppt_h</p:attrName>
                                        </p:attrNameLst>
                                      </p:cBhvr>
                                      <p:tavLst>
                                        <p:tav tm="0">
                                          <p:val>
                                            <p:fltVal val="0"/>
                                          </p:val>
                                        </p:tav>
                                        <p:tav tm="100000">
                                          <p:val>
                                            <p:strVal val="#ppt_h"/>
                                          </p:val>
                                        </p:tav>
                                      </p:tavLst>
                                    </p:anim>
                                    <p:animEffect>
                                      <p:cBhvr>
                                        <p:cTn id="14" dur="500"/>
                                        <p:tgtEl>
                                          <p:spTgt spid="8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76"/>
                                        </p:tgtEl>
                                        <p:attrNameLst>
                                          <p:attrName>style.visibility</p:attrName>
                                        </p:attrNameLst>
                                      </p:cBhvr>
                                      <p:to>
                                        <p:strVal val="visible"/>
                                      </p:to>
                                    </p:set>
                                    <p:anim by="(-#ppt_w*2)" calcmode="lin" valueType="num">
                                      <p:cBhvr rctx="PPT">
                                        <p:cTn id="18" dur="250" autoRev="1" fill="hold">
                                          <p:stCondLst>
                                            <p:cond delay="0"/>
                                          </p:stCondLst>
                                        </p:cTn>
                                        <p:tgtEl>
                                          <p:spTgt spid="76"/>
                                        </p:tgtEl>
                                        <p:attrNameLst>
                                          <p:attrName>ppt_w</p:attrName>
                                        </p:attrNameLst>
                                      </p:cBhvr>
                                    </p:anim>
                                    <p:anim by="(#ppt_w*0.50)" calcmode="lin" valueType="num">
                                      <p:cBhvr>
                                        <p:cTn id="19" dur="250" decel="50000" autoRev="1" fill="hold">
                                          <p:stCondLst>
                                            <p:cond delay="0"/>
                                          </p:stCondLst>
                                        </p:cTn>
                                        <p:tgtEl>
                                          <p:spTgt spid="76"/>
                                        </p:tgtEl>
                                        <p:attrNameLst>
                                          <p:attrName>ppt_x</p:attrName>
                                        </p:attrNameLst>
                                      </p:cBhvr>
                                    </p:anim>
                                    <p:anim from="(-#ppt_h/2)" to="(#ppt_y)" calcmode="lin" valueType="num">
                                      <p:cBhvr>
                                        <p:cTn id="20" dur="500" fill="hold">
                                          <p:stCondLst>
                                            <p:cond delay="0"/>
                                          </p:stCondLst>
                                        </p:cTn>
                                        <p:tgtEl>
                                          <p:spTgt spid="76"/>
                                        </p:tgtEl>
                                        <p:attrNameLst>
                                          <p:attrName>ppt_y</p:attrName>
                                        </p:attrNameLst>
                                      </p:cBhvr>
                                    </p:anim>
                                    <p:animRot by="21600000">
                                      <p:cBhvr>
                                        <p:cTn id="21" dur="500" fill="hold">
                                          <p:stCondLst>
                                            <p:cond delay="0"/>
                                          </p:stCondLst>
                                        </p:cTn>
                                        <p:tgtEl>
                                          <p:spTgt spid="76"/>
                                        </p:tgtEl>
                                        <p:attrNameLst>
                                          <p:attrName>r</p:attrName>
                                        </p:attrNameLst>
                                      </p:cBhvr>
                                    </p:animRot>
                                  </p:childTnLst>
                                </p:cTn>
                              </p:par>
                            </p:childTnLst>
                          </p:cTn>
                        </p:par>
                        <p:par>
                          <p:cTn id="22" fill="hold">
                            <p:stCondLst>
                              <p:cond delay="2050"/>
                            </p:stCondLst>
                            <p:childTnLst>
                              <p:par>
                                <p:cTn id="23" presetID="42"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strVal val="#ppt_x"/>
                                          </p:val>
                                        </p:tav>
                                        <p:tav tm="100000">
                                          <p:val>
                                            <p:strVal val="#ppt_x"/>
                                          </p:val>
                                        </p:tav>
                                      </p:tavLst>
                                    </p:anim>
                                    <p:anim calcmode="lin" valueType="num">
                                      <p:cBhvr>
                                        <p:cTn id="27" dur="500" fill="hold"/>
                                        <p:tgtEl>
                                          <p:spTgt spid="77"/>
                                        </p:tgtEl>
                                        <p:attrNameLst>
                                          <p:attrName>ppt_y</p:attrName>
                                        </p:attrNameLst>
                                      </p:cBhvr>
                                      <p:tavLst>
                                        <p:tav tm="0">
                                          <p:val>
                                            <p:strVal val="#ppt_y+.1"/>
                                          </p:val>
                                        </p:tav>
                                        <p:tav tm="100000">
                                          <p:val>
                                            <p:strVal val="#ppt_y"/>
                                          </p:val>
                                        </p:tav>
                                      </p:tavLst>
                                    </p:anim>
                                  </p:childTnLst>
                                </p:cTn>
                              </p:par>
                            </p:childTnLst>
                          </p:cTn>
                        </p:par>
                        <p:par>
                          <p:cTn id="28" fill="hold">
                            <p:stCondLst>
                              <p:cond delay="2550"/>
                            </p:stCondLst>
                            <p:childTnLst>
                              <p:par>
                                <p:cTn id="29" presetID="2" presetClass="entr" presetSubtype="2" fill="hold"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1+#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0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500" fill="hold"/>
                                        <p:tgtEl>
                                          <p:spTgt spid="101"/>
                                        </p:tgtEl>
                                        <p:attrNameLst>
                                          <p:attrName>ppt_x</p:attrName>
                                        </p:attrNameLst>
                                      </p:cBhvr>
                                      <p:tavLst>
                                        <p:tav tm="0">
                                          <p:val>
                                            <p:strVal val="1+#ppt_w/2"/>
                                          </p:val>
                                        </p:tav>
                                        <p:tav tm="100000">
                                          <p:val>
                                            <p:strVal val="#ppt_x"/>
                                          </p:val>
                                        </p:tav>
                                      </p:tavLst>
                                    </p:anim>
                                    <p:anim calcmode="lin" valueType="num">
                                      <p:cBhvr additive="base">
                                        <p:cTn id="36" dur="500" fill="hold"/>
                                        <p:tgtEl>
                                          <p:spTgt spid="101"/>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400"/>
                                  </p:stCondLst>
                                  <p:childTnLst>
                                    <p:set>
                                      <p:cBhvr>
                                        <p:cTn id="38" dur="1" fill="hold">
                                          <p:stCondLst>
                                            <p:cond delay="0"/>
                                          </p:stCondLst>
                                        </p:cTn>
                                        <p:tgtEl>
                                          <p:spTgt spid="86"/>
                                        </p:tgtEl>
                                        <p:attrNameLst>
                                          <p:attrName>style.visibility</p:attrName>
                                        </p:attrNameLst>
                                      </p:cBhvr>
                                      <p:to>
                                        <p:strVal val="visible"/>
                                      </p:to>
                                    </p:set>
                                    <p:anim calcmode="lin" valueType="num">
                                      <p:cBhvr additive="base">
                                        <p:cTn id="39" dur="500" fill="hold"/>
                                        <p:tgtEl>
                                          <p:spTgt spid="86"/>
                                        </p:tgtEl>
                                        <p:attrNameLst>
                                          <p:attrName>ppt_x</p:attrName>
                                        </p:attrNameLst>
                                      </p:cBhvr>
                                      <p:tavLst>
                                        <p:tav tm="0">
                                          <p:val>
                                            <p:strVal val="1+#ppt_w/2"/>
                                          </p:val>
                                        </p:tav>
                                        <p:tav tm="100000">
                                          <p:val>
                                            <p:strVal val="#ppt_x"/>
                                          </p:val>
                                        </p:tav>
                                      </p:tavLst>
                                    </p:anim>
                                    <p:anim calcmode="lin" valueType="num">
                                      <p:cBhvr additive="base">
                                        <p:cTn id="40" dur="500" fill="hold"/>
                                        <p:tgtEl>
                                          <p:spTgt spid="8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1000"/>
                                        <p:tgtEl>
                                          <p:spTgt spid="25"/>
                                        </p:tgtEl>
                                      </p:cBhvr>
                                    </p:animEffect>
                                  </p:childTnLst>
                                </p:cTn>
                              </p:par>
                            </p:childTnLst>
                          </p:cTn>
                        </p:par>
                        <p:par>
                          <p:cTn id="49" fill="hold">
                            <p:stCondLst>
                              <p:cond delay="4650"/>
                            </p:stCondLst>
                            <p:childTnLst>
                              <p:par>
                                <p:cTn id="50" presetID="42" presetClass="entr" presetSubtype="0"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1000"/>
                                        <p:tgtEl>
                                          <p:spTgt spid="113"/>
                                        </p:tgtEl>
                                      </p:cBhvr>
                                    </p:animEffect>
                                    <p:anim calcmode="lin" valueType="num">
                                      <p:cBhvr>
                                        <p:cTn id="53" dur="1000" fill="hold"/>
                                        <p:tgtEl>
                                          <p:spTgt spid="113"/>
                                        </p:tgtEl>
                                        <p:attrNameLst>
                                          <p:attrName>ppt_x</p:attrName>
                                        </p:attrNameLst>
                                      </p:cBhvr>
                                      <p:tavLst>
                                        <p:tav tm="0">
                                          <p:val>
                                            <p:strVal val="#ppt_x"/>
                                          </p:val>
                                        </p:tav>
                                        <p:tav tm="100000">
                                          <p:val>
                                            <p:strVal val="#ppt_x"/>
                                          </p:val>
                                        </p:tav>
                                      </p:tavLst>
                                    </p:anim>
                                    <p:anim calcmode="lin" valueType="num">
                                      <p:cBhvr>
                                        <p:cTn id="54"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animBg="1"/>
      <p:bldP spid="84" grpId="0" bldLvl="0" autoUpdateAnimBg="0"/>
      <p:bldP spid="85"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3176012" y="2238921"/>
            <a:ext cx="2237076" cy="407905"/>
          </a:xfrm>
          <a:prstGeom prst="roundRect">
            <a:avLst/>
          </a:prstGeom>
          <a:solidFill>
            <a:srgbClr val="01ACBE"/>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6" tIns="30554" rIns="61106" bIns="30554" rtlCol="0" anchor="ctr"/>
          <a:lstStyle/>
          <a:p>
            <a:pPr algn="ctr"/>
            <a:endParaRPr lang="zh-CN" altLang="en-US"/>
          </a:p>
        </p:txBody>
      </p:sp>
      <p:sp>
        <p:nvSpPr>
          <p:cNvPr id="10" name="圆角矩形 9"/>
          <p:cNvSpPr/>
          <p:nvPr/>
        </p:nvSpPr>
        <p:spPr>
          <a:xfrm>
            <a:off x="7066203" y="2224425"/>
            <a:ext cx="2237076" cy="407905"/>
          </a:xfrm>
          <a:prstGeom prst="roundRect">
            <a:avLst/>
          </a:prstGeom>
          <a:solidFill>
            <a:srgbClr val="FC6E5B"/>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6" tIns="30554" rIns="61106" bIns="30554" rtlCol="0" anchor="ctr"/>
          <a:lstStyle/>
          <a:p>
            <a:pPr algn="ctr"/>
            <a:endParaRPr lang="zh-CN" altLang="en-US"/>
          </a:p>
        </p:txBody>
      </p:sp>
      <p:cxnSp>
        <p:nvCxnSpPr>
          <p:cNvPr id="11" name="直接连接符 10"/>
          <p:cNvCxnSpPr/>
          <p:nvPr/>
        </p:nvCxnSpPr>
        <p:spPr bwMode="auto">
          <a:xfrm>
            <a:off x="6241910" y="3703477"/>
            <a:ext cx="0" cy="1754605"/>
          </a:xfrm>
          <a:prstGeom prst="line">
            <a:avLst/>
          </a:prstGeom>
          <a:solidFill>
            <a:schemeClr val="accent1"/>
          </a:solidFill>
          <a:ln w="9525" cap="flat" cmpd="sng" algn="ctr">
            <a:solidFill>
              <a:srgbClr val="0170C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椭圆 11"/>
          <p:cNvSpPr/>
          <p:nvPr/>
        </p:nvSpPr>
        <p:spPr bwMode="auto">
          <a:xfrm>
            <a:off x="5749390" y="2717793"/>
            <a:ext cx="985043" cy="985683"/>
          </a:xfrm>
          <a:prstGeom prst="ellipse">
            <a:avLst/>
          </a:prstGeom>
          <a:solidFill>
            <a:srgbClr val="01ACBE"/>
          </a:solidFill>
          <a:ln w="9525" cap="flat" cmpd="sng" algn="ctr">
            <a:solidFill>
              <a:srgbClr val="F8F8F8"/>
            </a:solidFill>
            <a:prstDash val="solid"/>
            <a:round/>
            <a:headEnd type="none" w="med" len="med"/>
            <a:tailEnd type="none" w="med" len="med"/>
          </a:ln>
          <a:effectLst/>
          <a:extLst/>
        </p:spPr>
        <p:txBody>
          <a:bodyPr vert="horz" wrap="square" lIns="91434" tIns="45717" rIns="91434" bIns="45717" numCol="1" rtlCol="0" anchor="t" anchorCtr="0" compatLnSpc="1">
            <a:prstTxWarp prst="textNoShape">
              <a:avLst/>
            </a:prstTxWarp>
          </a:bodyPr>
          <a:lstStyle/>
          <a:p>
            <a:pPr defTabSz="914379"/>
            <a:endParaRPr lang="zh-CN" altLang="en-US" sz="1200"/>
          </a:p>
        </p:txBody>
      </p:sp>
      <p:sp>
        <p:nvSpPr>
          <p:cNvPr id="13" name="TextBox 12"/>
          <p:cNvSpPr txBox="1"/>
          <p:nvPr/>
        </p:nvSpPr>
        <p:spPr>
          <a:xfrm>
            <a:off x="3110964" y="2228407"/>
            <a:ext cx="2276285" cy="369416"/>
          </a:xfrm>
          <a:prstGeom prst="rect">
            <a:avLst/>
          </a:prstGeom>
          <a:noFill/>
        </p:spPr>
        <p:txBody>
          <a:bodyPr wrap="none" lIns="91434" tIns="45717" rIns="91434" bIns="45717" rtlCol="0">
            <a:spAutoFit/>
          </a:bodyPr>
          <a:lstStyle/>
          <a:p>
            <a:r>
              <a:rPr lang="zh-CN" altLang="en-US" b="1" dirty="0" smtClean="0">
                <a:solidFill>
                  <a:schemeClr val="bg1"/>
                </a:solidFill>
                <a:latin typeface="+mn-ea"/>
              </a:rPr>
              <a:t>加入你的文字的描述</a:t>
            </a:r>
            <a:endParaRPr lang="zh-CN" altLang="en-US" b="1" dirty="0">
              <a:solidFill>
                <a:schemeClr val="bg1"/>
              </a:solidFill>
              <a:latin typeface="+mn-ea"/>
            </a:endParaRPr>
          </a:p>
        </p:txBody>
      </p:sp>
      <p:sp>
        <p:nvSpPr>
          <p:cNvPr id="14" name="TextBox 13"/>
          <p:cNvSpPr txBox="1"/>
          <p:nvPr/>
        </p:nvSpPr>
        <p:spPr>
          <a:xfrm>
            <a:off x="7067297" y="2228407"/>
            <a:ext cx="2279490" cy="369416"/>
          </a:xfrm>
          <a:prstGeom prst="rect">
            <a:avLst/>
          </a:prstGeom>
          <a:noFill/>
        </p:spPr>
        <p:txBody>
          <a:bodyPr wrap="none" lIns="91434" tIns="45717" rIns="91434" bIns="45717" rtlCol="0">
            <a:spAutoFit/>
          </a:bodyPr>
          <a:lstStyle/>
          <a:p>
            <a:r>
              <a:rPr lang="zh-CN" altLang="en-US" b="1" dirty="0">
                <a:solidFill>
                  <a:schemeClr val="bg1"/>
                </a:solidFill>
                <a:latin typeface="+mn-ea"/>
              </a:rPr>
              <a:t>加入你的文字的描述</a:t>
            </a:r>
          </a:p>
        </p:txBody>
      </p:sp>
      <p:sp>
        <p:nvSpPr>
          <p:cNvPr id="15" name="TextBox 14"/>
          <p:cNvSpPr txBox="1"/>
          <p:nvPr/>
        </p:nvSpPr>
        <p:spPr>
          <a:xfrm>
            <a:off x="2229292" y="2743222"/>
            <a:ext cx="3281164" cy="831187"/>
          </a:xfrm>
          <a:prstGeom prst="rect">
            <a:avLst/>
          </a:prstGeom>
          <a:noFill/>
        </p:spPr>
        <p:txBody>
          <a:bodyPr wrap="square" lIns="91434" tIns="45717" rIns="91434" bIns="45717" rtlCol="0">
            <a:spAutoFit/>
          </a:bodyPr>
          <a:lstStyle/>
          <a:p>
            <a:pPr algn="r"/>
            <a:r>
              <a:rPr lang="zh-CN" altLang="en-US" sz="1600" dirty="0">
                <a:solidFill>
                  <a:schemeClr val="tx1">
                    <a:lumMod val="65000"/>
                    <a:lumOff val="35000"/>
                  </a:schemeClr>
                </a:solidFill>
                <a:latin typeface="+mj-ea"/>
                <a:ea typeface="+mj-ea"/>
              </a:rPr>
              <a:t>这里输入简要文字说明这里输入简要文字说明这里输入简要文字说明</a:t>
            </a:r>
          </a:p>
          <a:p>
            <a:pPr algn="r"/>
            <a:r>
              <a:rPr lang="zh-CN" altLang="en-US" sz="1600" dirty="0">
                <a:solidFill>
                  <a:schemeClr val="tx1">
                    <a:lumMod val="65000"/>
                    <a:lumOff val="35000"/>
                  </a:schemeClr>
                </a:solidFill>
                <a:latin typeface="+mj-ea"/>
                <a:ea typeface="+mj-ea"/>
              </a:rPr>
              <a:t>这里输入简要文字说明</a:t>
            </a:r>
          </a:p>
        </p:txBody>
      </p:sp>
      <p:sp>
        <p:nvSpPr>
          <p:cNvPr id="16" name="TextBox 15"/>
          <p:cNvSpPr txBox="1"/>
          <p:nvPr/>
        </p:nvSpPr>
        <p:spPr>
          <a:xfrm>
            <a:off x="6950427" y="2743222"/>
            <a:ext cx="3398035" cy="831187"/>
          </a:xfrm>
          <a:prstGeom prst="rect">
            <a:avLst/>
          </a:prstGeom>
          <a:noFill/>
          <a:ln>
            <a:noFill/>
          </a:ln>
        </p:spPr>
        <p:txBody>
          <a:bodyPr wrap="square" lIns="91434" tIns="45717" rIns="91434" bIns="45717" rtlCol="0">
            <a:spAutoFit/>
          </a:bodyPr>
          <a:lstStyle/>
          <a:p>
            <a:r>
              <a:rPr lang="zh-CN" altLang="en-US" sz="1600" dirty="0">
                <a:solidFill>
                  <a:schemeClr val="tx1">
                    <a:lumMod val="65000"/>
                    <a:lumOff val="35000"/>
                  </a:schemeClr>
                </a:solidFill>
                <a:latin typeface="+mj-ea"/>
                <a:ea typeface="+mj-ea"/>
              </a:rPr>
              <a:t>这里输入简要文字说明这里输入简要文字说明这里输入简要文字说明</a:t>
            </a:r>
          </a:p>
          <a:p>
            <a:r>
              <a:rPr lang="zh-CN" altLang="en-US" sz="1600" dirty="0">
                <a:solidFill>
                  <a:schemeClr val="tx1">
                    <a:lumMod val="65000"/>
                    <a:lumOff val="35000"/>
                  </a:schemeClr>
                </a:solidFill>
                <a:latin typeface="+mj-ea"/>
                <a:ea typeface="+mj-ea"/>
              </a:rPr>
              <a:t>这里输入简要文字说明</a:t>
            </a:r>
          </a:p>
        </p:txBody>
      </p:sp>
      <p:sp>
        <p:nvSpPr>
          <p:cNvPr id="17" name="矩形 16"/>
          <p:cNvSpPr/>
          <p:nvPr/>
        </p:nvSpPr>
        <p:spPr bwMode="auto">
          <a:xfrm>
            <a:off x="3437456" y="3855502"/>
            <a:ext cx="1938898" cy="318480"/>
          </a:xfrm>
          <a:prstGeom prst="rect">
            <a:avLst/>
          </a:prstGeom>
          <a:solidFill>
            <a:srgbClr val="FC6E5B"/>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计划完成：</a:t>
            </a:r>
            <a:r>
              <a:rPr lang="en-US" altLang="zh-CN" sz="1600" dirty="0"/>
              <a:t>60%</a:t>
            </a:r>
            <a:endParaRPr lang="zh-CN" altLang="en-US" sz="1600" dirty="0"/>
          </a:p>
        </p:txBody>
      </p:sp>
      <p:sp>
        <p:nvSpPr>
          <p:cNvPr id="19" name="矩形 18"/>
          <p:cNvSpPr/>
          <p:nvPr/>
        </p:nvSpPr>
        <p:spPr bwMode="auto">
          <a:xfrm>
            <a:off x="2652953" y="4256653"/>
            <a:ext cx="2723402" cy="318480"/>
          </a:xfrm>
          <a:prstGeom prst="rect">
            <a:avLst/>
          </a:prstGeom>
          <a:solidFill>
            <a:srgbClr val="01ACBE"/>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实际完成数：</a:t>
            </a:r>
            <a:r>
              <a:rPr lang="en-US" altLang="zh-CN" sz="1600" dirty="0"/>
              <a:t>555</a:t>
            </a:r>
            <a:r>
              <a:rPr lang="zh-CN" altLang="en-US" sz="1600" dirty="0"/>
              <a:t>万</a:t>
            </a:r>
          </a:p>
        </p:txBody>
      </p:sp>
      <p:sp>
        <p:nvSpPr>
          <p:cNvPr id="20" name="矩形 19"/>
          <p:cNvSpPr/>
          <p:nvPr/>
        </p:nvSpPr>
        <p:spPr bwMode="auto">
          <a:xfrm>
            <a:off x="3042613" y="4703648"/>
            <a:ext cx="2333744" cy="318480"/>
          </a:xfrm>
          <a:prstGeom prst="rect">
            <a:avLst/>
          </a:prstGeom>
          <a:solidFill>
            <a:srgbClr val="FC6E5B"/>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回款数：</a:t>
            </a:r>
            <a:r>
              <a:rPr lang="en-US" altLang="zh-CN" sz="1600" dirty="0"/>
              <a:t>400</a:t>
            </a:r>
            <a:r>
              <a:rPr lang="zh-CN" altLang="en-US" sz="1600" dirty="0"/>
              <a:t>万</a:t>
            </a:r>
          </a:p>
        </p:txBody>
      </p:sp>
      <p:sp>
        <p:nvSpPr>
          <p:cNvPr id="21" name="矩形 20"/>
          <p:cNvSpPr/>
          <p:nvPr/>
        </p:nvSpPr>
        <p:spPr bwMode="auto">
          <a:xfrm>
            <a:off x="3497216" y="5148765"/>
            <a:ext cx="1879141" cy="318480"/>
          </a:xfrm>
          <a:prstGeom prst="rect">
            <a:avLst/>
          </a:prstGeom>
          <a:solidFill>
            <a:srgbClr val="01ACBE"/>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您的文字</a:t>
            </a:r>
          </a:p>
        </p:txBody>
      </p:sp>
      <p:sp>
        <p:nvSpPr>
          <p:cNvPr id="22" name="矩形 21"/>
          <p:cNvSpPr/>
          <p:nvPr/>
        </p:nvSpPr>
        <p:spPr bwMode="auto">
          <a:xfrm>
            <a:off x="7193749" y="3855502"/>
            <a:ext cx="2107189" cy="318480"/>
          </a:xfrm>
          <a:prstGeom prst="rect">
            <a:avLst/>
          </a:prstGeom>
          <a:solidFill>
            <a:srgbClr val="01ACBE"/>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计划完成：</a:t>
            </a:r>
            <a:r>
              <a:rPr lang="en-US" altLang="zh-CN" sz="1600" dirty="0"/>
              <a:t>80%</a:t>
            </a:r>
            <a:endParaRPr lang="zh-CN" altLang="en-US" sz="1600" dirty="0"/>
          </a:p>
        </p:txBody>
      </p:sp>
      <p:sp>
        <p:nvSpPr>
          <p:cNvPr id="23" name="矩形 22"/>
          <p:cNvSpPr/>
          <p:nvPr/>
        </p:nvSpPr>
        <p:spPr bwMode="auto">
          <a:xfrm>
            <a:off x="7204612" y="4256653"/>
            <a:ext cx="2985754" cy="318480"/>
          </a:xfrm>
          <a:prstGeom prst="rect">
            <a:avLst/>
          </a:prstGeom>
          <a:solidFill>
            <a:srgbClr val="FC6E5B"/>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实际完成数：</a:t>
            </a:r>
            <a:r>
              <a:rPr lang="en-US" altLang="zh-CN" sz="1600" dirty="0"/>
              <a:t>800</a:t>
            </a:r>
            <a:r>
              <a:rPr lang="zh-CN" altLang="en-US" sz="1600" dirty="0"/>
              <a:t>万</a:t>
            </a:r>
          </a:p>
        </p:txBody>
      </p:sp>
      <p:sp>
        <p:nvSpPr>
          <p:cNvPr id="24" name="矩形 23"/>
          <p:cNvSpPr/>
          <p:nvPr/>
        </p:nvSpPr>
        <p:spPr bwMode="auto">
          <a:xfrm>
            <a:off x="7204612" y="4703648"/>
            <a:ext cx="1641722" cy="318480"/>
          </a:xfrm>
          <a:prstGeom prst="rect">
            <a:avLst/>
          </a:prstGeom>
          <a:solidFill>
            <a:srgbClr val="01ACBE"/>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回款数：</a:t>
            </a:r>
            <a:r>
              <a:rPr lang="en-US" altLang="zh-CN" sz="1600" dirty="0"/>
              <a:t>500</a:t>
            </a:r>
            <a:r>
              <a:rPr lang="zh-CN" altLang="en-US" sz="1600" dirty="0"/>
              <a:t>万</a:t>
            </a:r>
          </a:p>
        </p:txBody>
      </p:sp>
      <p:sp>
        <p:nvSpPr>
          <p:cNvPr id="25" name="矩形 24"/>
          <p:cNvSpPr/>
          <p:nvPr/>
        </p:nvSpPr>
        <p:spPr bwMode="auto">
          <a:xfrm>
            <a:off x="7193747" y="5148765"/>
            <a:ext cx="2237076" cy="318480"/>
          </a:xfrm>
          <a:prstGeom prst="rect">
            <a:avLst/>
          </a:prstGeom>
          <a:solidFill>
            <a:srgbClr val="FC6E5B"/>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您的文字</a:t>
            </a:r>
          </a:p>
        </p:txBody>
      </p:sp>
      <p:sp>
        <p:nvSpPr>
          <p:cNvPr id="26" name="TextBox 25"/>
          <p:cNvSpPr txBox="1"/>
          <p:nvPr/>
        </p:nvSpPr>
        <p:spPr>
          <a:xfrm>
            <a:off x="5941381" y="2941316"/>
            <a:ext cx="603737" cy="584908"/>
          </a:xfrm>
          <a:prstGeom prst="rect">
            <a:avLst/>
          </a:prstGeom>
          <a:noFill/>
        </p:spPr>
        <p:txBody>
          <a:bodyPr wrap="none" lIns="91434" tIns="45717" rIns="91434" bIns="45717" rtlCol="0">
            <a:spAutoFit/>
          </a:bodyPr>
          <a:lstStyle/>
          <a:p>
            <a:r>
              <a:rPr lang="en-US" altLang="zh-CN" sz="3200" dirty="0">
                <a:solidFill>
                  <a:srgbClr val="F8F8F8"/>
                </a:solidFill>
              </a:rPr>
              <a:t>VS</a:t>
            </a:r>
            <a:endParaRPr lang="zh-CN" altLang="en-US" sz="3200" dirty="0">
              <a:solidFill>
                <a:srgbClr val="F8F8F8"/>
              </a:solidFill>
            </a:endParaRPr>
          </a:p>
        </p:txBody>
      </p:sp>
      <p:sp>
        <p:nvSpPr>
          <p:cNvPr id="27"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9"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1" name="组合 30"/>
          <p:cNvGrpSpPr/>
          <p:nvPr/>
        </p:nvGrpSpPr>
        <p:grpSpPr>
          <a:xfrm>
            <a:off x="895445" y="142664"/>
            <a:ext cx="3840912" cy="808757"/>
            <a:chOff x="903371" y="249943"/>
            <a:chExt cx="2831223" cy="679699"/>
          </a:xfrm>
        </p:grpSpPr>
        <p:sp>
          <p:nvSpPr>
            <p:cNvPr id="32" name="任意多边形 3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3" name="任意多边形 3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4"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5" name="TextBox 34"/>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01</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255204402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7"/>
                                        </p:tgtEl>
                                        <p:attrNameLst>
                                          <p:attrName>r</p:attrName>
                                        </p:attrNameLst>
                                      </p:cBhvr>
                                    </p:animRot>
                                    <p:animRot by="-240000">
                                      <p:cBhvr>
                                        <p:cTn id="7" dur="200" fill="hold">
                                          <p:stCondLst>
                                            <p:cond delay="200"/>
                                          </p:stCondLst>
                                        </p:cTn>
                                        <p:tgtEl>
                                          <p:spTgt spid="27"/>
                                        </p:tgtEl>
                                        <p:attrNameLst>
                                          <p:attrName>r</p:attrName>
                                        </p:attrNameLst>
                                      </p:cBhvr>
                                    </p:animRot>
                                    <p:animRot by="240000">
                                      <p:cBhvr>
                                        <p:cTn id="8" dur="200" fill="hold">
                                          <p:stCondLst>
                                            <p:cond delay="400"/>
                                          </p:stCondLst>
                                        </p:cTn>
                                        <p:tgtEl>
                                          <p:spTgt spid="27"/>
                                        </p:tgtEl>
                                        <p:attrNameLst>
                                          <p:attrName>r</p:attrName>
                                        </p:attrNameLst>
                                      </p:cBhvr>
                                    </p:animRot>
                                    <p:animRot by="-240000">
                                      <p:cBhvr>
                                        <p:cTn id="9" dur="200" fill="hold">
                                          <p:stCondLst>
                                            <p:cond delay="600"/>
                                          </p:stCondLst>
                                        </p:cTn>
                                        <p:tgtEl>
                                          <p:spTgt spid="27"/>
                                        </p:tgtEl>
                                        <p:attrNameLst>
                                          <p:attrName>r</p:attrName>
                                        </p:attrNameLst>
                                      </p:cBhvr>
                                    </p:animRot>
                                    <p:animRot by="120000">
                                      <p:cBhvr>
                                        <p:cTn id="10" dur="200" fill="hold">
                                          <p:stCondLst>
                                            <p:cond delay="800"/>
                                          </p:stCondLst>
                                        </p:cTn>
                                        <p:tgtEl>
                                          <p:spTgt spid="27"/>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8"/>
                                        </p:tgtEl>
                                        <p:attrNameLst>
                                          <p:attrName>r</p:attrName>
                                        </p:attrNameLst>
                                      </p:cBhvr>
                                    </p:animRot>
                                    <p:animRot by="-240000">
                                      <p:cBhvr>
                                        <p:cTn id="13" dur="200" fill="hold">
                                          <p:stCondLst>
                                            <p:cond delay="200"/>
                                          </p:stCondLst>
                                        </p:cTn>
                                        <p:tgtEl>
                                          <p:spTgt spid="28"/>
                                        </p:tgtEl>
                                        <p:attrNameLst>
                                          <p:attrName>r</p:attrName>
                                        </p:attrNameLst>
                                      </p:cBhvr>
                                    </p:animRot>
                                    <p:animRot by="240000">
                                      <p:cBhvr>
                                        <p:cTn id="14" dur="200" fill="hold">
                                          <p:stCondLst>
                                            <p:cond delay="400"/>
                                          </p:stCondLst>
                                        </p:cTn>
                                        <p:tgtEl>
                                          <p:spTgt spid="28"/>
                                        </p:tgtEl>
                                        <p:attrNameLst>
                                          <p:attrName>r</p:attrName>
                                        </p:attrNameLst>
                                      </p:cBhvr>
                                    </p:animRot>
                                    <p:animRot by="-240000">
                                      <p:cBhvr>
                                        <p:cTn id="15" dur="200" fill="hold">
                                          <p:stCondLst>
                                            <p:cond delay="600"/>
                                          </p:stCondLst>
                                        </p:cTn>
                                        <p:tgtEl>
                                          <p:spTgt spid="28"/>
                                        </p:tgtEl>
                                        <p:attrNameLst>
                                          <p:attrName>r</p:attrName>
                                        </p:attrNameLst>
                                      </p:cBhvr>
                                    </p:animRot>
                                    <p:animRot by="120000">
                                      <p:cBhvr>
                                        <p:cTn id="16" dur="200" fill="hold">
                                          <p:stCondLst>
                                            <p:cond delay="800"/>
                                          </p:stCondLst>
                                        </p:cTn>
                                        <p:tgtEl>
                                          <p:spTgt spid="28"/>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9"/>
                                        </p:tgtEl>
                                        <p:attrNameLst>
                                          <p:attrName>r</p:attrName>
                                        </p:attrNameLst>
                                      </p:cBhvr>
                                    </p:animRot>
                                    <p:animRot by="-240000">
                                      <p:cBhvr>
                                        <p:cTn id="19" dur="200" fill="hold">
                                          <p:stCondLst>
                                            <p:cond delay="200"/>
                                          </p:stCondLst>
                                        </p:cTn>
                                        <p:tgtEl>
                                          <p:spTgt spid="29"/>
                                        </p:tgtEl>
                                        <p:attrNameLst>
                                          <p:attrName>r</p:attrName>
                                        </p:attrNameLst>
                                      </p:cBhvr>
                                    </p:animRot>
                                    <p:animRot by="240000">
                                      <p:cBhvr>
                                        <p:cTn id="20" dur="200" fill="hold">
                                          <p:stCondLst>
                                            <p:cond delay="400"/>
                                          </p:stCondLst>
                                        </p:cTn>
                                        <p:tgtEl>
                                          <p:spTgt spid="29"/>
                                        </p:tgtEl>
                                        <p:attrNameLst>
                                          <p:attrName>r</p:attrName>
                                        </p:attrNameLst>
                                      </p:cBhvr>
                                    </p:animRot>
                                    <p:animRot by="-240000">
                                      <p:cBhvr>
                                        <p:cTn id="21" dur="200" fill="hold">
                                          <p:stCondLst>
                                            <p:cond delay="600"/>
                                          </p:stCondLst>
                                        </p:cTn>
                                        <p:tgtEl>
                                          <p:spTgt spid="29"/>
                                        </p:tgtEl>
                                        <p:attrNameLst>
                                          <p:attrName>r</p:attrName>
                                        </p:attrNameLst>
                                      </p:cBhvr>
                                    </p:animRot>
                                    <p:animRot by="120000">
                                      <p:cBhvr>
                                        <p:cTn id="22" dur="200" fill="hold">
                                          <p:stCondLst>
                                            <p:cond delay="800"/>
                                          </p:stCondLst>
                                        </p:cTn>
                                        <p:tgtEl>
                                          <p:spTgt spid="29"/>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0"/>
                                        </p:tgtEl>
                                        <p:attrNameLst>
                                          <p:attrName>r</p:attrName>
                                        </p:attrNameLst>
                                      </p:cBhvr>
                                    </p:animRot>
                                    <p:animRot by="-240000">
                                      <p:cBhvr>
                                        <p:cTn id="25" dur="200" fill="hold">
                                          <p:stCondLst>
                                            <p:cond delay="200"/>
                                          </p:stCondLst>
                                        </p:cTn>
                                        <p:tgtEl>
                                          <p:spTgt spid="30"/>
                                        </p:tgtEl>
                                        <p:attrNameLst>
                                          <p:attrName>r</p:attrName>
                                        </p:attrNameLst>
                                      </p:cBhvr>
                                    </p:animRot>
                                    <p:animRot by="240000">
                                      <p:cBhvr>
                                        <p:cTn id="26" dur="200" fill="hold">
                                          <p:stCondLst>
                                            <p:cond delay="400"/>
                                          </p:stCondLst>
                                        </p:cTn>
                                        <p:tgtEl>
                                          <p:spTgt spid="30"/>
                                        </p:tgtEl>
                                        <p:attrNameLst>
                                          <p:attrName>r</p:attrName>
                                        </p:attrNameLst>
                                      </p:cBhvr>
                                    </p:animRot>
                                    <p:animRot by="-240000">
                                      <p:cBhvr>
                                        <p:cTn id="27" dur="200" fill="hold">
                                          <p:stCondLst>
                                            <p:cond delay="600"/>
                                          </p:stCondLst>
                                        </p:cTn>
                                        <p:tgtEl>
                                          <p:spTgt spid="30"/>
                                        </p:tgtEl>
                                        <p:attrNameLst>
                                          <p:attrName>r</p:attrName>
                                        </p:attrNameLst>
                                      </p:cBhvr>
                                    </p:animRot>
                                    <p:animRot by="120000">
                                      <p:cBhvr>
                                        <p:cTn id="28" dur="200" fill="hold">
                                          <p:stCondLst>
                                            <p:cond delay="800"/>
                                          </p:stCondLst>
                                        </p:cTn>
                                        <p:tgtEl>
                                          <p:spTgt spid="30"/>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1500"/>
                            </p:stCondLst>
                            <p:childTnLst>
                              <p:par>
                                <p:cTn id="40" presetID="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right)">
                                      <p:cBhvr>
                                        <p:cTn id="54" dur="500"/>
                                        <p:tgtEl>
                                          <p:spTgt spid="9"/>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750"/>
                                        <p:tgtEl>
                                          <p:spTgt spid="15"/>
                                        </p:tgtEl>
                                      </p:cBhvr>
                                    </p:animEffect>
                                    <p:anim calcmode="lin" valueType="num">
                                      <p:cBhvr>
                                        <p:cTn id="68" dur="750" fill="hold"/>
                                        <p:tgtEl>
                                          <p:spTgt spid="15"/>
                                        </p:tgtEl>
                                        <p:attrNameLst>
                                          <p:attrName>ppt_x</p:attrName>
                                        </p:attrNameLst>
                                      </p:cBhvr>
                                      <p:tavLst>
                                        <p:tav tm="0">
                                          <p:val>
                                            <p:strVal val="#ppt_x"/>
                                          </p:val>
                                        </p:tav>
                                        <p:tav tm="100000">
                                          <p:val>
                                            <p:strVal val="#ppt_x"/>
                                          </p:val>
                                        </p:tav>
                                      </p:tavLst>
                                    </p:anim>
                                    <p:anim calcmode="lin" valueType="num">
                                      <p:cBhvr>
                                        <p:cTn id="69" dur="750" fill="hold"/>
                                        <p:tgtEl>
                                          <p:spTgt spid="1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750"/>
                                        <p:tgtEl>
                                          <p:spTgt spid="16"/>
                                        </p:tgtEl>
                                      </p:cBhvr>
                                    </p:animEffect>
                                    <p:anim calcmode="lin" valueType="num">
                                      <p:cBhvr>
                                        <p:cTn id="73" dur="750" fill="hold"/>
                                        <p:tgtEl>
                                          <p:spTgt spid="16"/>
                                        </p:tgtEl>
                                        <p:attrNameLst>
                                          <p:attrName>ppt_x</p:attrName>
                                        </p:attrNameLst>
                                      </p:cBhvr>
                                      <p:tavLst>
                                        <p:tav tm="0">
                                          <p:val>
                                            <p:strVal val="#ppt_x"/>
                                          </p:val>
                                        </p:tav>
                                        <p:tav tm="100000">
                                          <p:val>
                                            <p:strVal val="#ppt_x"/>
                                          </p:val>
                                        </p:tav>
                                      </p:tavLst>
                                    </p:anim>
                                    <p:anim calcmode="lin" valueType="num">
                                      <p:cBhvr>
                                        <p:cTn id="74" dur="750" fill="hold"/>
                                        <p:tgtEl>
                                          <p:spTgt spid="16"/>
                                        </p:tgtEl>
                                        <p:attrNameLst>
                                          <p:attrName>ppt_y</p:attrName>
                                        </p:attrNameLst>
                                      </p:cBhvr>
                                      <p:tavLst>
                                        <p:tav tm="0">
                                          <p:val>
                                            <p:strVal val="#ppt_y+.1"/>
                                          </p:val>
                                        </p:tav>
                                        <p:tav tm="100000">
                                          <p:val>
                                            <p:strVal val="#ppt_y"/>
                                          </p:val>
                                        </p:tav>
                                      </p:tavLst>
                                    </p:anim>
                                  </p:childTnLst>
                                </p:cTn>
                              </p:par>
                            </p:childTnLst>
                          </p:cTn>
                        </p:par>
                        <p:par>
                          <p:cTn id="75" fill="hold">
                            <p:stCondLst>
                              <p:cond delay="3750"/>
                            </p:stCondLst>
                            <p:childTnLst>
                              <p:par>
                                <p:cTn id="76" presetID="22" presetClass="entr" presetSubtype="2"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right)">
                                      <p:cBhvr>
                                        <p:cTn id="78" dur="500"/>
                                        <p:tgtEl>
                                          <p:spTgt spid="17"/>
                                        </p:tgtEl>
                                      </p:cBhvr>
                                    </p:animEffect>
                                  </p:childTnLst>
                                </p:cTn>
                              </p:par>
                            </p:childTnLst>
                          </p:cTn>
                        </p:par>
                        <p:par>
                          <p:cTn id="79" fill="hold">
                            <p:stCondLst>
                              <p:cond delay="4250"/>
                            </p:stCondLst>
                            <p:childTnLst>
                              <p:par>
                                <p:cTn id="80" presetID="22" presetClass="entr" presetSubtype="2"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right)">
                                      <p:cBhvr>
                                        <p:cTn id="82" dur="500"/>
                                        <p:tgtEl>
                                          <p:spTgt spid="19"/>
                                        </p:tgtEl>
                                      </p:cBhvr>
                                    </p:animEffect>
                                  </p:childTnLst>
                                </p:cTn>
                              </p:par>
                            </p:childTnLst>
                          </p:cTn>
                        </p:par>
                        <p:par>
                          <p:cTn id="83" fill="hold">
                            <p:stCondLst>
                              <p:cond delay="4750"/>
                            </p:stCondLst>
                            <p:childTnLst>
                              <p:par>
                                <p:cTn id="84" presetID="22" presetClass="entr" presetSubtype="2"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right)">
                                      <p:cBhvr>
                                        <p:cTn id="86" dur="500"/>
                                        <p:tgtEl>
                                          <p:spTgt spid="20"/>
                                        </p:tgtEl>
                                      </p:cBhvr>
                                    </p:animEffect>
                                  </p:childTnLst>
                                </p:cTn>
                              </p:par>
                            </p:childTnLst>
                          </p:cTn>
                        </p:par>
                        <p:par>
                          <p:cTn id="87" fill="hold">
                            <p:stCondLst>
                              <p:cond delay="5250"/>
                            </p:stCondLst>
                            <p:childTnLst>
                              <p:par>
                                <p:cTn id="88" presetID="22" presetClass="entr" presetSubtype="2"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5750"/>
                            </p:stCondLst>
                            <p:childTnLst>
                              <p:par>
                                <p:cTn id="92" presetID="22" presetClass="entr" presetSubtype="8"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par>
                          <p:cTn id="95" fill="hold">
                            <p:stCondLst>
                              <p:cond delay="6250"/>
                            </p:stCondLst>
                            <p:childTnLst>
                              <p:par>
                                <p:cTn id="96" presetID="22" presetClass="entr" presetSubtype="8"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wipe(left)">
                                      <p:cBhvr>
                                        <p:cTn id="98" dur="500"/>
                                        <p:tgtEl>
                                          <p:spTgt spid="23"/>
                                        </p:tgtEl>
                                      </p:cBhvr>
                                    </p:animEffect>
                                  </p:childTnLst>
                                </p:cTn>
                              </p:par>
                            </p:childTnLst>
                          </p:cTn>
                        </p:par>
                        <p:par>
                          <p:cTn id="99" fill="hold">
                            <p:stCondLst>
                              <p:cond delay="6750"/>
                            </p:stCondLst>
                            <p:childTnLst>
                              <p:par>
                                <p:cTn id="100" presetID="2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500"/>
                                        <p:tgtEl>
                                          <p:spTgt spid="24"/>
                                        </p:tgtEl>
                                      </p:cBhvr>
                                    </p:animEffect>
                                  </p:childTnLst>
                                </p:cTn>
                              </p:par>
                            </p:childTnLst>
                          </p:cTn>
                        </p:par>
                        <p:par>
                          <p:cTn id="103" fill="hold">
                            <p:stCondLst>
                              <p:cond delay="7250"/>
                            </p:stCondLst>
                            <p:childTnLst>
                              <p:par>
                                <p:cTn id="104" presetID="22" presetClass="entr" presetSubtype="8"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left)">
                                      <p:cBhvr>
                                        <p:cTn id="10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p:bldP spid="14" grpId="0"/>
      <p:bldP spid="15" grpId="0"/>
      <p:bldP spid="16" grpId="0"/>
      <p:bldP spid="17" grpId="0" animBg="1"/>
      <p:bldP spid="19" grpId="0" animBg="1"/>
      <p:bldP spid="20" grpId="0" animBg="1"/>
      <p:bldP spid="21" grpId="0" animBg="1"/>
      <p:bldP spid="22" grpId="0" animBg="1"/>
      <p:bldP spid="23" grpId="0" animBg="1"/>
      <p:bldP spid="24" grpId="0" animBg="1"/>
      <p:bldP spid="25" grpId="0" animBg="1"/>
      <p:bldP spid="26" grpId="0"/>
      <p:bldP spid="27" grpId="0" animBg="1"/>
      <p:bldP spid="28" grpId="0" animBg="1"/>
      <p:bldP spid="29" grpId="0" animBg="1"/>
      <p:bldP spid="30" grpId="0" animBg="1"/>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564421"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0" name="五边形 5"/>
          <p:cNvSpPr/>
          <p:nvPr/>
        </p:nvSpPr>
        <p:spPr>
          <a:xfrm>
            <a:off x="7440464"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01ACBE"/>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1" name="Rectangle 42"/>
          <p:cNvSpPr/>
          <p:nvPr/>
        </p:nvSpPr>
        <p:spPr>
          <a:xfrm flipH="1">
            <a:off x="7680714"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2" name="Rectangle 42"/>
          <p:cNvSpPr/>
          <p:nvPr/>
        </p:nvSpPr>
        <p:spPr>
          <a:xfrm flipH="1">
            <a:off x="7824569"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3" name="矩形 12"/>
          <p:cNvSpPr/>
          <p:nvPr/>
        </p:nvSpPr>
        <p:spPr>
          <a:xfrm>
            <a:off x="4849083"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五边形 5"/>
          <p:cNvSpPr/>
          <p:nvPr/>
        </p:nvSpPr>
        <p:spPr>
          <a:xfrm>
            <a:off x="4725125"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FC6E5B"/>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5" name="Rectangle 42"/>
          <p:cNvSpPr/>
          <p:nvPr/>
        </p:nvSpPr>
        <p:spPr>
          <a:xfrm flipH="1">
            <a:off x="4965376"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6" name="Rectangle 42"/>
          <p:cNvSpPr/>
          <p:nvPr/>
        </p:nvSpPr>
        <p:spPr>
          <a:xfrm flipH="1">
            <a:off x="5109231"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7" name="矩形 16"/>
          <p:cNvSpPr/>
          <p:nvPr/>
        </p:nvSpPr>
        <p:spPr>
          <a:xfrm>
            <a:off x="2112908"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五边形 5"/>
          <p:cNvSpPr/>
          <p:nvPr/>
        </p:nvSpPr>
        <p:spPr>
          <a:xfrm>
            <a:off x="1988950"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01ACBE"/>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Rectangle 42"/>
          <p:cNvSpPr/>
          <p:nvPr/>
        </p:nvSpPr>
        <p:spPr>
          <a:xfrm flipH="1">
            <a:off x="2229201"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75000"/>
                    <a:lumOff val="2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a:p>
            <a:pPr>
              <a:defRPr/>
            </a:pPr>
            <a:endParaRPr lang="en-US" altLang="zh-CN" sz="1400" kern="0" dirty="0">
              <a:solidFill>
                <a:schemeClr val="tx1">
                  <a:lumMod val="75000"/>
                  <a:lumOff val="25000"/>
                </a:schemeClr>
              </a:solidFill>
              <a:latin typeface="微软雅黑" pitchFamily="34" charset="-122"/>
              <a:ea typeface="微软雅黑" pitchFamily="34" charset="-122"/>
              <a:cs typeface="Arial" pitchFamily="34" charset="0"/>
            </a:endParaRPr>
          </a:p>
        </p:txBody>
      </p:sp>
      <p:sp>
        <p:nvSpPr>
          <p:cNvPr id="21" name="Rectangle 42"/>
          <p:cNvSpPr/>
          <p:nvPr/>
        </p:nvSpPr>
        <p:spPr>
          <a:xfrm flipH="1">
            <a:off x="2373056"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2" name="矩形 21"/>
          <p:cNvSpPr/>
          <p:nvPr/>
        </p:nvSpPr>
        <p:spPr>
          <a:xfrm>
            <a:off x="2374679" y="4039154"/>
            <a:ext cx="1869920" cy="1340336"/>
          </a:xfrm>
          <a:prstGeom prst="rect">
            <a:avLst/>
          </a:prstGeom>
          <a:blipFill dpi="0" rotWithShape="1">
            <a:blip r:embed="rId3" cstate="screen">
              <a:extLst>
                <a:ext uri="{28A0092B-C50C-407E-A947-70E740481C1C}">
                  <a14:useLocalDpi xmlns:a14="http://schemas.microsoft.com/office/drawing/2010/main"/>
                </a:ext>
              </a:extLst>
            </a:blip>
            <a:srcRect/>
            <a:tile tx="-654050" ty="-114300" sx="30000" sy="3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3" name="矩形 22"/>
          <p:cNvSpPr/>
          <p:nvPr/>
        </p:nvSpPr>
        <p:spPr>
          <a:xfrm>
            <a:off x="5182633" y="4025698"/>
            <a:ext cx="1869920" cy="13403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4" name="矩形 23"/>
          <p:cNvSpPr/>
          <p:nvPr/>
        </p:nvSpPr>
        <p:spPr>
          <a:xfrm>
            <a:off x="7848981" y="4007966"/>
            <a:ext cx="1869920" cy="1340336"/>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5"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9" name="组合 28"/>
          <p:cNvGrpSpPr/>
          <p:nvPr/>
        </p:nvGrpSpPr>
        <p:grpSpPr>
          <a:xfrm>
            <a:off x="895445" y="142664"/>
            <a:ext cx="3840912" cy="808757"/>
            <a:chOff x="903371" y="249943"/>
            <a:chExt cx="2831223" cy="679699"/>
          </a:xfrm>
        </p:grpSpPr>
        <p:sp>
          <p:nvSpPr>
            <p:cNvPr id="30" name="任意多边形 2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1" name="任意多边形 3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2"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3" name="TextBox 32"/>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02</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249787626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5"/>
                                        </p:tgtEl>
                                        <p:attrNameLst>
                                          <p:attrName>r</p:attrName>
                                        </p:attrNameLst>
                                      </p:cBhvr>
                                    </p:animRot>
                                    <p:animRot by="-240000">
                                      <p:cBhvr>
                                        <p:cTn id="7" dur="200" fill="hold">
                                          <p:stCondLst>
                                            <p:cond delay="200"/>
                                          </p:stCondLst>
                                        </p:cTn>
                                        <p:tgtEl>
                                          <p:spTgt spid="25"/>
                                        </p:tgtEl>
                                        <p:attrNameLst>
                                          <p:attrName>r</p:attrName>
                                        </p:attrNameLst>
                                      </p:cBhvr>
                                    </p:animRot>
                                    <p:animRot by="240000">
                                      <p:cBhvr>
                                        <p:cTn id="8" dur="200" fill="hold">
                                          <p:stCondLst>
                                            <p:cond delay="400"/>
                                          </p:stCondLst>
                                        </p:cTn>
                                        <p:tgtEl>
                                          <p:spTgt spid="25"/>
                                        </p:tgtEl>
                                        <p:attrNameLst>
                                          <p:attrName>r</p:attrName>
                                        </p:attrNameLst>
                                      </p:cBhvr>
                                    </p:animRot>
                                    <p:animRot by="-240000">
                                      <p:cBhvr>
                                        <p:cTn id="9" dur="200" fill="hold">
                                          <p:stCondLst>
                                            <p:cond delay="600"/>
                                          </p:stCondLst>
                                        </p:cTn>
                                        <p:tgtEl>
                                          <p:spTgt spid="25"/>
                                        </p:tgtEl>
                                        <p:attrNameLst>
                                          <p:attrName>r</p:attrName>
                                        </p:attrNameLst>
                                      </p:cBhvr>
                                    </p:animRot>
                                    <p:animRot by="120000">
                                      <p:cBhvr>
                                        <p:cTn id="10" dur="200" fill="hold">
                                          <p:stCondLst>
                                            <p:cond delay="800"/>
                                          </p:stCondLst>
                                        </p:cTn>
                                        <p:tgtEl>
                                          <p:spTgt spid="25"/>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7"/>
                                        </p:tgtEl>
                                        <p:attrNameLst>
                                          <p:attrName>r</p:attrName>
                                        </p:attrNameLst>
                                      </p:cBhvr>
                                    </p:animRot>
                                    <p:animRot by="-240000">
                                      <p:cBhvr>
                                        <p:cTn id="19" dur="200" fill="hold">
                                          <p:stCondLst>
                                            <p:cond delay="200"/>
                                          </p:stCondLst>
                                        </p:cTn>
                                        <p:tgtEl>
                                          <p:spTgt spid="27"/>
                                        </p:tgtEl>
                                        <p:attrNameLst>
                                          <p:attrName>r</p:attrName>
                                        </p:attrNameLst>
                                      </p:cBhvr>
                                    </p:animRot>
                                    <p:animRot by="240000">
                                      <p:cBhvr>
                                        <p:cTn id="20" dur="200" fill="hold">
                                          <p:stCondLst>
                                            <p:cond delay="400"/>
                                          </p:stCondLst>
                                        </p:cTn>
                                        <p:tgtEl>
                                          <p:spTgt spid="27"/>
                                        </p:tgtEl>
                                        <p:attrNameLst>
                                          <p:attrName>r</p:attrName>
                                        </p:attrNameLst>
                                      </p:cBhvr>
                                    </p:animRot>
                                    <p:animRot by="-240000">
                                      <p:cBhvr>
                                        <p:cTn id="21" dur="200" fill="hold">
                                          <p:stCondLst>
                                            <p:cond delay="600"/>
                                          </p:stCondLst>
                                        </p:cTn>
                                        <p:tgtEl>
                                          <p:spTgt spid="27"/>
                                        </p:tgtEl>
                                        <p:attrNameLst>
                                          <p:attrName>r</p:attrName>
                                        </p:attrNameLst>
                                      </p:cBhvr>
                                    </p:animRot>
                                    <p:animRot by="120000">
                                      <p:cBhvr>
                                        <p:cTn id="22" dur="200" fill="hold">
                                          <p:stCondLst>
                                            <p:cond delay="800"/>
                                          </p:stCondLst>
                                        </p:cTn>
                                        <p:tgtEl>
                                          <p:spTgt spid="27"/>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8"/>
                                        </p:tgtEl>
                                        <p:attrNameLst>
                                          <p:attrName>r</p:attrName>
                                        </p:attrNameLst>
                                      </p:cBhvr>
                                    </p:animRot>
                                    <p:animRot by="-240000">
                                      <p:cBhvr>
                                        <p:cTn id="25" dur="200" fill="hold">
                                          <p:stCondLst>
                                            <p:cond delay="200"/>
                                          </p:stCondLst>
                                        </p:cTn>
                                        <p:tgtEl>
                                          <p:spTgt spid="28"/>
                                        </p:tgtEl>
                                        <p:attrNameLst>
                                          <p:attrName>r</p:attrName>
                                        </p:attrNameLst>
                                      </p:cBhvr>
                                    </p:animRot>
                                    <p:animRot by="240000">
                                      <p:cBhvr>
                                        <p:cTn id="26" dur="200" fill="hold">
                                          <p:stCondLst>
                                            <p:cond delay="400"/>
                                          </p:stCondLst>
                                        </p:cTn>
                                        <p:tgtEl>
                                          <p:spTgt spid="28"/>
                                        </p:tgtEl>
                                        <p:attrNameLst>
                                          <p:attrName>r</p:attrName>
                                        </p:attrNameLst>
                                      </p:cBhvr>
                                    </p:animRot>
                                    <p:animRot by="-240000">
                                      <p:cBhvr>
                                        <p:cTn id="27" dur="200" fill="hold">
                                          <p:stCondLst>
                                            <p:cond delay="600"/>
                                          </p:stCondLst>
                                        </p:cTn>
                                        <p:tgtEl>
                                          <p:spTgt spid="28"/>
                                        </p:tgtEl>
                                        <p:attrNameLst>
                                          <p:attrName>r</p:attrName>
                                        </p:attrNameLst>
                                      </p:cBhvr>
                                    </p:animRot>
                                    <p:animRot by="120000">
                                      <p:cBhvr>
                                        <p:cTn id="28" dur="200" fill="hold">
                                          <p:stCondLst>
                                            <p:cond delay="800"/>
                                          </p:stCondLst>
                                        </p:cTn>
                                        <p:tgtEl>
                                          <p:spTgt spid="28"/>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par>
                          <p:cTn id="39" fill="hold">
                            <p:stCondLst>
                              <p:cond delay="1500"/>
                            </p:stCondLst>
                            <p:childTnLst>
                              <p:par>
                                <p:cTn id="40" presetID="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2500"/>
                            </p:stCondLst>
                            <p:childTnLst>
                              <p:par>
                                <p:cTn id="49" presetID="22" presetClass="entr" presetSubtype="4"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anim calcmode="lin" valueType="num">
                                      <p:cBhvr>
                                        <p:cTn id="56" dur="1000" fill="hold"/>
                                        <p:tgtEl>
                                          <p:spTgt spid="22"/>
                                        </p:tgtEl>
                                        <p:attrNameLst>
                                          <p:attrName>ppt_x</p:attrName>
                                        </p:attrNameLst>
                                      </p:cBhvr>
                                      <p:tavLst>
                                        <p:tav tm="0">
                                          <p:val>
                                            <p:strVal val="#ppt_x"/>
                                          </p:val>
                                        </p:tav>
                                        <p:tav tm="100000">
                                          <p:val>
                                            <p:strVal val="#ppt_x"/>
                                          </p:val>
                                        </p:tav>
                                      </p:tavLst>
                                    </p:anim>
                                    <p:anim calcmode="lin" valueType="num">
                                      <p:cBhvr>
                                        <p:cTn id="57" dur="1000" fill="hold"/>
                                        <p:tgtEl>
                                          <p:spTgt spid="22"/>
                                        </p:tgtEl>
                                        <p:attrNameLst>
                                          <p:attrName>ppt_y</p:attrName>
                                        </p:attrNameLst>
                                      </p:cBhvr>
                                      <p:tavLst>
                                        <p:tav tm="0">
                                          <p:val>
                                            <p:strVal val="#ppt_y+.1"/>
                                          </p:val>
                                        </p:tav>
                                        <p:tav tm="100000">
                                          <p:val>
                                            <p:strVal val="#ppt_y"/>
                                          </p:val>
                                        </p:tav>
                                      </p:tavLst>
                                    </p:anim>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4500"/>
                            </p:stCondLst>
                            <p:childTnLst>
                              <p:par>
                                <p:cTn id="63" presetID="2" presetClass="entr" presetSubtype="8"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0-#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childTnLst>
                          </p:cTn>
                        </p:par>
                        <p:par>
                          <p:cTn id="71" fill="hold">
                            <p:stCondLst>
                              <p:cond delay="5500"/>
                            </p:stCondLst>
                            <p:childTnLst>
                              <p:par>
                                <p:cTn id="72" presetID="22" presetClass="entr" presetSubtype="4"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wipe(down)">
                                      <p:cBhvr>
                                        <p:cTn id="74" dur="500"/>
                                        <p:tgtEl>
                                          <p:spTgt spid="13"/>
                                        </p:tgtEl>
                                      </p:cBhvr>
                                    </p:animEffect>
                                  </p:childTnLst>
                                </p:cTn>
                              </p:par>
                            </p:childTnLst>
                          </p:cTn>
                        </p:par>
                        <p:par>
                          <p:cTn id="75" fill="hold">
                            <p:stCondLst>
                              <p:cond delay="60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10" presetClass="entr" presetSubtype="0" fill="hold" grpId="0"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childTnLst>
                          </p:cTn>
                        </p:par>
                        <p:par>
                          <p:cTn id="85" fill="hold">
                            <p:stCondLst>
                              <p:cond delay="7500"/>
                            </p:stCondLst>
                            <p:childTnLst>
                              <p:par>
                                <p:cTn id="86" presetID="2" presetClass="entr" presetSubtype="8"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additive="base">
                                        <p:cTn id="88" dur="500" fill="hold"/>
                                        <p:tgtEl>
                                          <p:spTgt spid="10"/>
                                        </p:tgtEl>
                                        <p:attrNameLst>
                                          <p:attrName>ppt_x</p:attrName>
                                        </p:attrNameLst>
                                      </p:cBhvr>
                                      <p:tavLst>
                                        <p:tav tm="0">
                                          <p:val>
                                            <p:strVal val="0-#ppt_w/2"/>
                                          </p:val>
                                        </p:tav>
                                        <p:tav tm="100000">
                                          <p:val>
                                            <p:strVal val="#ppt_x"/>
                                          </p:val>
                                        </p:tav>
                                      </p:tavLst>
                                    </p:anim>
                                    <p:anim calcmode="lin" valueType="num">
                                      <p:cBhvr additive="base">
                                        <p:cTn id="89" dur="500" fill="hold"/>
                                        <p:tgtEl>
                                          <p:spTgt spid="10"/>
                                        </p:tgtEl>
                                        <p:attrNameLst>
                                          <p:attrName>ppt_y</p:attrName>
                                        </p:attrNameLst>
                                      </p:cBhvr>
                                      <p:tavLst>
                                        <p:tav tm="0">
                                          <p:val>
                                            <p:strVal val="#ppt_y"/>
                                          </p:val>
                                        </p:tav>
                                        <p:tav tm="100000">
                                          <p:val>
                                            <p:strVal val="#ppt_y"/>
                                          </p:val>
                                        </p:tav>
                                      </p:tavLst>
                                    </p:anim>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childTnLst>
                                </p:cTn>
                              </p:par>
                            </p:childTnLst>
                          </p:cTn>
                        </p:par>
                        <p:par>
                          <p:cTn id="94" fill="hold">
                            <p:stCondLst>
                              <p:cond delay="8500"/>
                            </p:stCondLst>
                            <p:childTnLst>
                              <p:par>
                                <p:cTn id="95" presetID="22" presetClass="entr" presetSubtype="4"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down)">
                                      <p:cBhvr>
                                        <p:cTn id="97" dur="500"/>
                                        <p:tgtEl>
                                          <p:spTgt spid="9"/>
                                        </p:tgtEl>
                                      </p:cBhvr>
                                    </p:animEffect>
                                  </p:childTnLst>
                                </p:cTn>
                              </p:par>
                            </p:childTnLst>
                          </p:cTn>
                        </p:par>
                        <p:par>
                          <p:cTn id="98" fill="hold">
                            <p:stCondLst>
                              <p:cond delay="9000"/>
                            </p:stCondLst>
                            <p:childTnLst>
                              <p:par>
                                <p:cTn id="99" presetID="42" presetClass="entr" presetSubtype="0"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1000"/>
                                        <p:tgtEl>
                                          <p:spTgt spid="24"/>
                                        </p:tgtEl>
                                      </p:cBhvr>
                                    </p:animEffect>
                                    <p:anim calcmode="lin" valueType="num">
                                      <p:cBhvr>
                                        <p:cTn id="102" dur="1000" fill="hold"/>
                                        <p:tgtEl>
                                          <p:spTgt spid="24"/>
                                        </p:tgtEl>
                                        <p:attrNameLst>
                                          <p:attrName>ppt_x</p:attrName>
                                        </p:attrNameLst>
                                      </p:cBhvr>
                                      <p:tavLst>
                                        <p:tav tm="0">
                                          <p:val>
                                            <p:strVal val="#ppt_x"/>
                                          </p:val>
                                        </p:tav>
                                        <p:tav tm="100000">
                                          <p:val>
                                            <p:strVal val="#ppt_x"/>
                                          </p:val>
                                        </p:tav>
                                      </p:tavLst>
                                    </p:anim>
                                    <p:anim calcmode="lin" valueType="num">
                                      <p:cBhvr>
                                        <p:cTn id="103" dur="1000" fill="hold"/>
                                        <p:tgtEl>
                                          <p:spTgt spid="24"/>
                                        </p:tgtEl>
                                        <p:attrNameLst>
                                          <p:attrName>ppt_y</p:attrName>
                                        </p:attrNameLst>
                                      </p:cBhvr>
                                      <p:tavLst>
                                        <p:tav tm="0">
                                          <p:val>
                                            <p:strVal val="#ppt_y+.1"/>
                                          </p:val>
                                        </p:tav>
                                        <p:tav tm="100000">
                                          <p:val>
                                            <p:strVal val="#ppt_y"/>
                                          </p:val>
                                        </p:tav>
                                      </p:tavLst>
                                    </p:anim>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fade">
                                      <p:cBhvr>
                                        <p:cTn id="10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animBg="1"/>
      <p:bldP spid="14" grpId="0" animBg="1"/>
      <p:bldP spid="15" grpId="0"/>
      <p:bldP spid="16" grpId="0"/>
      <p:bldP spid="17" grpId="0" animBg="1"/>
      <p:bldP spid="19" grpId="0" animBg="1"/>
      <p:bldP spid="20" grpId="0"/>
      <p:bldP spid="21" grpId="0"/>
      <p:bldP spid="22" grpId="0" animBg="1"/>
      <p:bldP spid="23" grpId="0" animBg="1"/>
      <p:bldP spid="24" grpId="0" animBg="1"/>
      <p:bldP spid="25" grpId="0" animBg="1"/>
      <p:bldP spid="26" grpId="0" animBg="1"/>
      <p:bldP spid="27" grpId="0" animBg="1"/>
      <p:bldP spid="28"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2626594" y="3464066"/>
            <a:ext cx="36365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963606" y="2367424"/>
            <a:ext cx="1313219" cy="431079"/>
          </a:xfrm>
          <a:prstGeom prst="rect">
            <a:avLst/>
          </a:prstGeom>
        </p:spPr>
        <p:txBody>
          <a:bodyPr wrap="none" lIns="91424" tIns="45712" rIns="91424" bIns="45712">
            <a:spAutoFit/>
          </a:bodyPr>
          <a:lstStyle/>
          <a:p>
            <a:r>
              <a:rPr lang="zh-CN" altLang="en-US" sz="2200" b="1" dirty="0">
                <a:solidFill>
                  <a:srgbClr val="01ACBE"/>
                </a:solidFill>
                <a:latin typeface="微软雅黑" pitchFamily="34" charset="-122"/>
                <a:ea typeface="微软雅黑" pitchFamily="34" charset="-122"/>
              </a:rPr>
              <a:t>添加标题</a:t>
            </a:r>
            <a:endParaRPr lang="en-US" altLang="zh-CN" sz="2200" b="1" dirty="0">
              <a:solidFill>
                <a:srgbClr val="01ACBE"/>
              </a:solidFill>
              <a:latin typeface="微软雅黑" pitchFamily="34" charset="-122"/>
              <a:ea typeface="微软雅黑" pitchFamily="34" charset="-122"/>
            </a:endParaRPr>
          </a:p>
        </p:txBody>
      </p:sp>
      <p:sp>
        <p:nvSpPr>
          <p:cNvPr id="11" name="矩形 47"/>
          <p:cNvSpPr>
            <a:spLocks noChangeArrowheads="1"/>
          </p:cNvSpPr>
          <p:nvPr/>
        </p:nvSpPr>
        <p:spPr bwMode="auto">
          <a:xfrm>
            <a:off x="2950644" y="2782352"/>
            <a:ext cx="3312512" cy="68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12" name="椭圆 11"/>
          <p:cNvSpPr/>
          <p:nvPr/>
        </p:nvSpPr>
        <p:spPr>
          <a:xfrm flipV="1">
            <a:off x="2481332" y="2651693"/>
            <a:ext cx="397025" cy="397192"/>
          </a:xfrm>
          <a:prstGeom prst="ellipse">
            <a:avLst/>
          </a:prstGeom>
          <a:solidFill>
            <a:srgbClr val="01ACBE"/>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3" name="矩形 12"/>
          <p:cNvSpPr/>
          <p:nvPr/>
        </p:nvSpPr>
        <p:spPr>
          <a:xfrm>
            <a:off x="1965313" y="2651694"/>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14" name="直接连接符 13"/>
          <p:cNvCxnSpPr/>
          <p:nvPr/>
        </p:nvCxnSpPr>
        <p:spPr>
          <a:xfrm>
            <a:off x="6924438" y="3464066"/>
            <a:ext cx="36365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261451" y="2367424"/>
            <a:ext cx="1313219" cy="431079"/>
          </a:xfrm>
          <a:prstGeom prst="rect">
            <a:avLst/>
          </a:prstGeom>
        </p:spPr>
        <p:txBody>
          <a:bodyPr wrap="none" lIns="91424" tIns="45712" rIns="91424" bIns="45712">
            <a:spAutoFit/>
          </a:bodyPr>
          <a:lstStyle/>
          <a:p>
            <a:r>
              <a:rPr lang="zh-CN" altLang="en-US" sz="2200" b="1" dirty="0">
                <a:solidFill>
                  <a:srgbClr val="FC6E5B"/>
                </a:solidFill>
                <a:latin typeface="微软雅黑" pitchFamily="34" charset="-122"/>
                <a:ea typeface="微软雅黑" pitchFamily="34" charset="-122"/>
              </a:rPr>
              <a:t>添加标题</a:t>
            </a:r>
            <a:endParaRPr lang="en-US" altLang="zh-CN" sz="2200" b="1" dirty="0">
              <a:solidFill>
                <a:srgbClr val="FC6E5B"/>
              </a:solidFill>
              <a:latin typeface="微软雅黑" pitchFamily="34" charset="-122"/>
              <a:ea typeface="微软雅黑" pitchFamily="34" charset="-122"/>
            </a:endParaRPr>
          </a:p>
        </p:txBody>
      </p:sp>
      <p:sp>
        <p:nvSpPr>
          <p:cNvPr id="16" name="矩形 47"/>
          <p:cNvSpPr>
            <a:spLocks noChangeArrowheads="1"/>
          </p:cNvSpPr>
          <p:nvPr/>
        </p:nvSpPr>
        <p:spPr bwMode="auto">
          <a:xfrm>
            <a:off x="7248488" y="2782352"/>
            <a:ext cx="3312512" cy="68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rgbClr val="333333"/>
                </a:solidFill>
                <a:sym typeface="微软雅黑" pitchFamily="34" charset="-122"/>
              </a:rPr>
              <a:t>在此录入上述图表的综合描述说明，在此录入上述图表的综合描述说明。</a:t>
            </a:r>
          </a:p>
        </p:txBody>
      </p:sp>
      <p:sp>
        <p:nvSpPr>
          <p:cNvPr id="17" name="椭圆 16"/>
          <p:cNvSpPr/>
          <p:nvPr/>
        </p:nvSpPr>
        <p:spPr>
          <a:xfrm flipV="1">
            <a:off x="6779176" y="2666290"/>
            <a:ext cx="397025" cy="397192"/>
          </a:xfrm>
          <a:prstGeom prst="ellipse">
            <a:avLst/>
          </a:prstGeom>
          <a:solidFill>
            <a:srgbClr val="FC6E5B"/>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9" name="矩形 18"/>
          <p:cNvSpPr/>
          <p:nvPr/>
        </p:nvSpPr>
        <p:spPr>
          <a:xfrm>
            <a:off x="6263158" y="2672383"/>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20" name="直接连接符 19"/>
          <p:cNvCxnSpPr/>
          <p:nvPr/>
        </p:nvCxnSpPr>
        <p:spPr>
          <a:xfrm>
            <a:off x="2610991" y="5049547"/>
            <a:ext cx="36365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948003" y="3952905"/>
            <a:ext cx="1313219" cy="431079"/>
          </a:xfrm>
          <a:prstGeom prst="rect">
            <a:avLst/>
          </a:prstGeom>
        </p:spPr>
        <p:txBody>
          <a:bodyPr wrap="none" lIns="91424" tIns="45712" rIns="91424" bIns="45712">
            <a:spAutoFit/>
          </a:bodyPr>
          <a:lstStyle/>
          <a:p>
            <a:r>
              <a:rPr lang="zh-CN" altLang="en-US" sz="2200" b="1" dirty="0">
                <a:solidFill>
                  <a:srgbClr val="FC6E5B"/>
                </a:solidFill>
                <a:latin typeface="微软雅黑" pitchFamily="34" charset="-122"/>
                <a:ea typeface="微软雅黑" pitchFamily="34" charset="-122"/>
              </a:rPr>
              <a:t>添加标题</a:t>
            </a:r>
            <a:endParaRPr lang="en-US" altLang="zh-CN" sz="2200" b="1" dirty="0">
              <a:solidFill>
                <a:srgbClr val="FC6E5B"/>
              </a:solidFill>
              <a:latin typeface="微软雅黑" pitchFamily="34" charset="-122"/>
              <a:ea typeface="微软雅黑" pitchFamily="34" charset="-122"/>
            </a:endParaRPr>
          </a:p>
        </p:txBody>
      </p:sp>
      <p:sp>
        <p:nvSpPr>
          <p:cNvPr id="22" name="矩形 47"/>
          <p:cNvSpPr>
            <a:spLocks noChangeArrowheads="1"/>
          </p:cNvSpPr>
          <p:nvPr/>
        </p:nvSpPr>
        <p:spPr bwMode="auto">
          <a:xfrm>
            <a:off x="2935041" y="4367833"/>
            <a:ext cx="3312512" cy="68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23" name="椭圆 22"/>
          <p:cNvSpPr/>
          <p:nvPr/>
        </p:nvSpPr>
        <p:spPr>
          <a:xfrm flipV="1">
            <a:off x="2465730" y="4237174"/>
            <a:ext cx="397025" cy="397192"/>
          </a:xfrm>
          <a:prstGeom prst="ellipse">
            <a:avLst/>
          </a:prstGeom>
          <a:solidFill>
            <a:srgbClr val="FC6E5B"/>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24" name="矩形 23"/>
          <p:cNvSpPr/>
          <p:nvPr/>
        </p:nvSpPr>
        <p:spPr>
          <a:xfrm>
            <a:off x="1949712" y="4237175"/>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25" name="直接连接符 24"/>
          <p:cNvCxnSpPr/>
          <p:nvPr/>
        </p:nvCxnSpPr>
        <p:spPr>
          <a:xfrm>
            <a:off x="6908835" y="5049547"/>
            <a:ext cx="36365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245849" y="3952905"/>
            <a:ext cx="1313219" cy="431079"/>
          </a:xfrm>
          <a:prstGeom prst="rect">
            <a:avLst/>
          </a:prstGeom>
        </p:spPr>
        <p:txBody>
          <a:bodyPr wrap="none" lIns="91424" tIns="45712" rIns="91424" bIns="45712">
            <a:spAutoFit/>
          </a:bodyPr>
          <a:lstStyle/>
          <a:p>
            <a:r>
              <a:rPr lang="zh-CN" altLang="en-US" sz="2200" b="1" dirty="0">
                <a:solidFill>
                  <a:srgbClr val="01ACBE"/>
                </a:solidFill>
                <a:latin typeface="微软雅黑" pitchFamily="34" charset="-122"/>
                <a:ea typeface="微软雅黑" pitchFamily="34" charset="-122"/>
              </a:rPr>
              <a:t>添加标题</a:t>
            </a:r>
            <a:endParaRPr lang="en-US" altLang="zh-CN" sz="2200" b="1" dirty="0">
              <a:solidFill>
                <a:srgbClr val="01ACBE"/>
              </a:solidFill>
              <a:latin typeface="微软雅黑" pitchFamily="34" charset="-122"/>
              <a:ea typeface="微软雅黑" pitchFamily="34" charset="-122"/>
            </a:endParaRPr>
          </a:p>
        </p:txBody>
      </p:sp>
      <p:sp>
        <p:nvSpPr>
          <p:cNvPr id="27" name="矩形 47"/>
          <p:cNvSpPr>
            <a:spLocks noChangeArrowheads="1"/>
          </p:cNvSpPr>
          <p:nvPr/>
        </p:nvSpPr>
        <p:spPr bwMode="auto">
          <a:xfrm>
            <a:off x="7232885" y="4367833"/>
            <a:ext cx="3312512" cy="68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rgbClr val="333333"/>
                </a:solidFill>
                <a:sym typeface="微软雅黑" pitchFamily="34" charset="-122"/>
              </a:rPr>
              <a:t>在此录入上述图表的综合描述说明，在此录入上述图表的综合描述说明。</a:t>
            </a:r>
          </a:p>
        </p:txBody>
      </p:sp>
      <p:sp>
        <p:nvSpPr>
          <p:cNvPr id="28" name="椭圆 27"/>
          <p:cNvSpPr/>
          <p:nvPr/>
        </p:nvSpPr>
        <p:spPr>
          <a:xfrm flipV="1">
            <a:off x="6763573" y="4256925"/>
            <a:ext cx="397025" cy="397192"/>
          </a:xfrm>
          <a:prstGeom prst="ellipse">
            <a:avLst/>
          </a:prstGeom>
          <a:solidFill>
            <a:srgbClr val="01ACBE"/>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29" name="矩形 28"/>
          <p:cNvSpPr/>
          <p:nvPr/>
        </p:nvSpPr>
        <p:spPr>
          <a:xfrm>
            <a:off x="6247554" y="425692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30"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1"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2"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3"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4" name="组合 33"/>
          <p:cNvGrpSpPr/>
          <p:nvPr/>
        </p:nvGrpSpPr>
        <p:grpSpPr>
          <a:xfrm>
            <a:off x="895445" y="142664"/>
            <a:ext cx="3840912" cy="808757"/>
            <a:chOff x="903371" y="249943"/>
            <a:chExt cx="2831223" cy="679699"/>
          </a:xfrm>
        </p:grpSpPr>
        <p:sp>
          <p:nvSpPr>
            <p:cNvPr id="35" name="任意多边形 3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6" name="任意多边形 3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7"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8" name="TextBox 37"/>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03</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41779681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0"/>
                                        </p:tgtEl>
                                        <p:attrNameLst>
                                          <p:attrName>r</p:attrName>
                                        </p:attrNameLst>
                                      </p:cBhvr>
                                    </p:animRot>
                                    <p:animRot by="-240000">
                                      <p:cBhvr>
                                        <p:cTn id="7" dur="200" fill="hold">
                                          <p:stCondLst>
                                            <p:cond delay="200"/>
                                          </p:stCondLst>
                                        </p:cTn>
                                        <p:tgtEl>
                                          <p:spTgt spid="30"/>
                                        </p:tgtEl>
                                        <p:attrNameLst>
                                          <p:attrName>r</p:attrName>
                                        </p:attrNameLst>
                                      </p:cBhvr>
                                    </p:animRot>
                                    <p:animRot by="240000">
                                      <p:cBhvr>
                                        <p:cTn id="8" dur="200" fill="hold">
                                          <p:stCondLst>
                                            <p:cond delay="400"/>
                                          </p:stCondLst>
                                        </p:cTn>
                                        <p:tgtEl>
                                          <p:spTgt spid="30"/>
                                        </p:tgtEl>
                                        <p:attrNameLst>
                                          <p:attrName>r</p:attrName>
                                        </p:attrNameLst>
                                      </p:cBhvr>
                                    </p:animRot>
                                    <p:animRot by="-240000">
                                      <p:cBhvr>
                                        <p:cTn id="9" dur="200" fill="hold">
                                          <p:stCondLst>
                                            <p:cond delay="600"/>
                                          </p:stCondLst>
                                        </p:cTn>
                                        <p:tgtEl>
                                          <p:spTgt spid="30"/>
                                        </p:tgtEl>
                                        <p:attrNameLst>
                                          <p:attrName>r</p:attrName>
                                        </p:attrNameLst>
                                      </p:cBhvr>
                                    </p:animRot>
                                    <p:animRot by="120000">
                                      <p:cBhvr>
                                        <p:cTn id="10" dur="200" fill="hold">
                                          <p:stCondLst>
                                            <p:cond delay="800"/>
                                          </p:stCondLst>
                                        </p:cTn>
                                        <p:tgtEl>
                                          <p:spTgt spid="30"/>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1"/>
                                        </p:tgtEl>
                                        <p:attrNameLst>
                                          <p:attrName>r</p:attrName>
                                        </p:attrNameLst>
                                      </p:cBhvr>
                                    </p:animRot>
                                    <p:animRot by="-240000">
                                      <p:cBhvr>
                                        <p:cTn id="13" dur="200" fill="hold">
                                          <p:stCondLst>
                                            <p:cond delay="200"/>
                                          </p:stCondLst>
                                        </p:cTn>
                                        <p:tgtEl>
                                          <p:spTgt spid="31"/>
                                        </p:tgtEl>
                                        <p:attrNameLst>
                                          <p:attrName>r</p:attrName>
                                        </p:attrNameLst>
                                      </p:cBhvr>
                                    </p:animRot>
                                    <p:animRot by="240000">
                                      <p:cBhvr>
                                        <p:cTn id="14" dur="200" fill="hold">
                                          <p:stCondLst>
                                            <p:cond delay="400"/>
                                          </p:stCondLst>
                                        </p:cTn>
                                        <p:tgtEl>
                                          <p:spTgt spid="31"/>
                                        </p:tgtEl>
                                        <p:attrNameLst>
                                          <p:attrName>r</p:attrName>
                                        </p:attrNameLst>
                                      </p:cBhvr>
                                    </p:animRot>
                                    <p:animRot by="-240000">
                                      <p:cBhvr>
                                        <p:cTn id="15" dur="200" fill="hold">
                                          <p:stCondLst>
                                            <p:cond delay="600"/>
                                          </p:stCondLst>
                                        </p:cTn>
                                        <p:tgtEl>
                                          <p:spTgt spid="31"/>
                                        </p:tgtEl>
                                        <p:attrNameLst>
                                          <p:attrName>r</p:attrName>
                                        </p:attrNameLst>
                                      </p:cBhvr>
                                    </p:animRot>
                                    <p:animRot by="120000">
                                      <p:cBhvr>
                                        <p:cTn id="16" dur="200" fill="hold">
                                          <p:stCondLst>
                                            <p:cond delay="800"/>
                                          </p:stCondLst>
                                        </p:cTn>
                                        <p:tgtEl>
                                          <p:spTgt spid="31"/>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2"/>
                                        </p:tgtEl>
                                        <p:attrNameLst>
                                          <p:attrName>r</p:attrName>
                                        </p:attrNameLst>
                                      </p:cBhvr>
                                    </p:animRot>
                                    <p:animRot by="-240000">
                                      <p:cBhvr>
                                        <p:cTn id="19" dur="200" fill="hold">
                                          <p:stCondLst>
                                            <p:cond delay="200"/>
                                          </p:stCondLst>
                                        </p:cTn>
                                        <p:tgtEl>
                                          <p:spTgt spid="32"/>
                                        </p:tgtEl>
                                        <p:attrNameLst>
                                          <p:attrName>r</p:attrName>
                                        </p:attrNameLst>
                                      </p:cBhvr>
                                    </p:animRot>
                                    <p:animRot by="240000">
                                      <p:cBhvr>
                                        <p:cTn id="20" dur="200" fill="hold">
                                          <p:stCondLst>
                                            <p:cond delay="400"/>
                                          </p:stCondLst>
                                        </p:cTn>
                                        <p:tgtEl>
                                          <p:spTgt spid="32"/>
                                        </p:tgtEl>
                                        <p:attrNameLst>
                                          <p:attrName>r</p:attrName>
                                        </p:attrNameLst>
                                      </p:cBhvr>
                                    </p:animRot>
                                    <p:animRot by="-240000">
                                      <p:cBhvr>
                                        <p:cTn id="21" dur="200" fill="hold">
                                          <p:stCondLst>
                                            <p:cond delay="600"/>
                                          </p:stCondLst>
                                        </p:cTn>
                                        <p:tgtEl>
                                          <p:spTgt spid="32"/>
                                        </p:tgtEl>
                                        <p:attrNameLst>
                                          <p:attrName>r</p:attrName>
                                        </p:attrNameLst>
                                      </p:cBhvr>
                                    </p:animRot>
                                    <p:animRot by="120000">
                                      <p:cBhvr>
                                        <p:cTn id="22" dur="200" fill="hold">
                                          <p:stCondLst>
                                            <p:cond delay="800"/>
                                          </p:stCondLst>
                                        </p:cTn>
                                        <p:tgtEl>
                                          <p:spTgt spid="32"/>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3"/>
                                        </p:tgtEl>
                                        <p:attrNameLst>
                                          <p:attrName>r</p:attrName>
                                        </p:attrNameLst>
                                      </p:cBhvr>
                                    </p:animRot>
                                    <p:animRot by="-240000">
                                      <p:cBhvr>
                                        <p:cTn id="25" dur="200" fill="hold">
                                          <p:stCondLst>
                                            <p:cond delay="200"/>
                                          </p:stCondLst>
                                        </p:cTn>
                                        <p:tgtEl>
                                          <p:spTgt spid="33"/>
                                        </p:tgtEl>
                                        <p:attrNameLst>
                                          <p:attrName>r</p:attrName>
                                        </p:attrNameLst>
                                      </p:cBhvr>
                                    </p:animRot>
                                    <p:animRot by="240000">
                                      <p:cBhvr>
                                        <p:cTn id="26" dur="200" fill="hold">
                                          <p:stCondLst>
                                            <p:cond delay="400"/>
                                          </p:stCondLst>
                                        </p:cTn>
                                        <p:tgtEl>
                                          <p:spTgt spid="33"/>
                                        </p:tgtEl>
                                        <p:attrNameLst>
                                          <p:attrName>r</p:attrName>
                                        </p:attrNameLst>
                                      </p:cBhvr>
                                    </p:animRot>
                                    <p:animRot by="-240000">
                                      <p:cBhvr>
                                        <p:cTn id="27" dur="200" fill="hold">
                                          <p:stCondLst>
                                            <p:cond delay="600"/>
                                          </p:stCondLst>
                                        </p:cTn>
                                        <p:tgtEl>
                                          <p:spTgt spid="33"/>
                                        </p:tgtEl>
                                        <p:attrNameLst>
                                          <p:attrName>r</p:attrName>
                                        </p:attrNameLst>
                                      </p:cBhvr>
                                    </p:animRot>
                                    <p:animRot by="120000">
                                      <p:cBhvr>
                                        <p:cTn id="28" dur="200" fill="hold">
                                          <p:stCondLst>
                                            <p:cond delay="800"/>
                                          </p:stCondLst>
                                        </p:cTn>
                                        <p:tgtEl>
                                          <p:spTgt spid="33"/>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1500"/>
                            </p:stCondLst>
                            <p:childTnLst>
                              <p:par>
                                <p:cTn id="40" presetID="45"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ppt_w</p:attrName>
                                        </p:attrNameLst>
                                      </p:cBhvr>
                                      <p:tavLst>
                                        <p:tav tm="0" fmla="#ppt_w*sin(2.5*pi*$)">
                                          <p:val>
                                            <p:fltVal val="0"/>
                                          </p:val>
                                        </p:tav>
                                        <p:tav tm="100000">
                                          <p:val>
                                            <p:fltVal val="1"/>
                                          </p:val>
                                        </p:tav>
                                      </p:tavLst>
                                    </p:anim>
                                    <p:anim calcmode="lin" valueType="num">
                                      <p:cBhvr>
                                        <p:cTn id="44" dur="1000" fill="hold"/>
                                        <p:tgtEl>
                                          <p:spTgt spid="12"/>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000"/>
                            </p:stCondLst>
                            <p:childTnLst>
                              <p:par>
                                <p:cTn id="50" presetID="16" presetClass="entr" presetSubtype="21"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barn(inVertical)">
                                      <p:cBhvr>
                                        <p:cTn id="52" dur="500"/>
                                        <p:tgtEl>
                                          <p:spTgt spid="10"/>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childTnLst>
                          </p:cTn>
                        </p:par>
                        <p:par>
                          <p:cTn id="57" fill="hold">
                            <p:stCondLst>
                              <p:cond delay="4000"/>
                            </p:stCondLst>
                            <p:childTnLst>
                              <p:par>
                                <p:cTn id="58" presetID="16" presetClass="entr" presetSubtype="21"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barn(inVertical)">
                                      <p:cBhvr>
                                        <p:cTn id="60" dur="500"/>
                                        <p:tgtEl>
                                          <p:spTgt spid="9"/>
                                        </p:tgtEl>
                                      </p:cBhvr>
                                    </p:animEffect>
                                  </p:childTnLst>
                                </p:cTn>
                              </p:par>
                            </p:childTnLst>
                          </p:cTn>
                        </p:par>
                        <p:par>
                          <p:cTn id="61" fill="hold">
                            <p:stCondLst>
                              <p:cond delay="4500"/>
                            </p:stCondLst>
                            <p:childTnLst>
                              <p:par>
                                <p:cTn id="62" presetID="45"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ppt_w</p:attrName>
                                        </p:attrNameLst>
                                      </p:cBhvr>
                                      <p:tavLst>
                                        <p:tav tm="0" fmla="#ppt_w*sin(2.5*pi*$)">
                                          <p:val>
                                            <p:fltVal val="0"/>
                                          </p:val>
                                        </p:tav>
                                        <p:tav tm="100000">
                                          <p:val>
                                            <p:fltVal val="1"/>
                                          </p:val>
                                        </p:tav>
                                      </p:tavLst>
                                    </p:anim>
                                    <p:anim calcmode="lin" valueType="num">
                                      <p:cBhvr>
                                        <p:cTn id="66" dur="1000" fill="hold"/>
                                        <p:tgtEl>
                                          <p:spTgt spid="17"/>
                                        </p:tgtEl>
                                        <p:attrNameLst>
                                          <p:attrName>ppt_h</p:attrName>
                                        </p:attrNameLst>
                                      </p:cBhvr>
                                      <p:tavLst>
                                        <p:tav tm="0">
                                          <p:val>
                                            <p:strVal val="#ppt_h"/>
                                          </p:val>
                                        </p:tav>
                                        <p:tav tm="100000">
                                          <p:val>
                                            <p:strVal val="#ppt_h"/>
                                          </p:val>
                                        </p:tav>
                                      </p:tavLst>
                                    </p:anim>
                                  </p:childTnLst>
                                </p:cTn>
                              </p:par>
                            </p:childTnLst>
                          </p:cTn>
                        </p:par>
                        <p:par>
                          <p:cTn id="67" fill="hold">
                            <p:stCondLst>
                              <p:cond delay="5500"/>
                            </p:stCondLst>
                            <p:childTnLst>
                              <p:par>
                                <p:cTn id="68" presetID="10"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childTnLst>
                          </p:cTn>
                        </p:par>
                        <p:par>
                          <p:cTn id="71" fill="hold">
                            <p:stCondLst>
                              <p:cond delay="6000"/>
                            </p:stCondLst>
                            <p:childTnLst>
                              <p:par>
                                <p:cTn id="72" presetID="16" presetClass="entr" presetSubtype="21"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barn(inVertical)">
                                      <p:cBhvr>
                                        <p:cTn id="74" dur="500"/>
                                        <p:tgtEl>
                                          <p:spTgt spid="15"/>
                                        </p:tgtEl>
                                      </p:cBhvr>
                                    </p:animEffect>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500"/>
                                        <p:tgtEl>
                                          <p:spTgt spid="16"/>
                                        </p:tgtEl>
                                      </p:cBhvr>
                                    </p:animEffect>
                                  </p:childTnLst>
                                </p:cTn>
                              </p:par>
                            </p:childTnLst>
                          </p:cTn>
                        </p:par>
                        <p:par>
                          <p:cTn id="79" fill="hold">
                            <p:stCondLst>
                              <p:cond delay="7000"/>
                            </p:stCondLst>
                            <p:childTnLst>
                              <p:par>
                                <p:cTn id="80" presetID="16" presetClass="entr" presetSubtype="21"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barn(inVertical)">
                                      <p:cBhvr>
                                        <p:cTn id="82" dur="500"/>
                                        <p:tgtEl>
                                          <p:spTgt spid="14"/>
                                        </p:tgtEl>
                                      </p:cBhvr>
                                    </p:animEffect>
                                  </p:childTnLst>
                                </p:cTn>
                              </p:par>
                            </p:childTnLst>
                          </p:cTn>
                        </p:par>
                        <p:par>
                          <p:cTn id="83" fill="hold">
                            <p:stCondLst>
                              <p:cond delay="7500"/>
                            </p:stCondLst>
                            <p:childTnLst>
                              <p:par>
                                <p:cTn id="84" presetID="45" presetClass="entr" presetSubtype="0"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ppt_w</p:attrName>
                                        </p:attrNameLst>
                                      </p:cBhvr>
                                      <p:tavLst>
                                        <p:tav tm="0" fmla="#ppt_w*sin(2.5*pi*$)">
                                          <p:val>
                                            <p:fltVal val="0"/>
                                          </p:val>
                                        </p:tav>
                                        <p:tav tm="100000">
                                          <p:val>
                                            <p:fltVal val="1"/>
                                          </p:val>
                                        </p:tav>
                                      </p:tavLst>
                                    </p:anim>
                                    <p:anim calcmode="lin" valueType="num">
                                      <p:cBhvr>
                                        <p:cTn id="88" dur="1000" fill="hold"/>
                                        <p:tgtEl>
                                          <p:spTgt spid="23"/>
                                        </p:tgtEl>
                                        <p:attrNameLst>
                                          <p:attrName>ppt_h</p:attrName>
                                        </p:attrNameLst>
                                      </p:cBhvr>
                                      <p:tavLst>
                                        <p:tav tm="0">
                                          <p:val>
                                            <p:strVal val="#ppt_h"/>
                                          </p:val>
                                        </p:tav>
                                        <p:tav tm="100000">
                                          <p:val>
                                            <p:strVal val="#ppt_h"/>
                                          </p:val>
                                        </p:tav>
                                      </p:tavLst>
                                    </p:anim>
                                  </p:childTnLst>
                                </p:cTn>
                              </p:par>
                            </p:childTnLst>
                          </p:cTn>
                        </p:par>
                        <p:par>
                          <p:cTn id="89" fill="hold">
                            <p:stCondLst>
                              <p:cond delay="8500"/>
                            </p:stCondLst>
                            <p:childTnLst>
                              <p:par>
                                <p:cTn id="90" presetID="10" presetClass="entr" presetSubtype="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childTnLst>
                          </p:cTn>
                        </p:par>
                        <p:par>
                          <p:cTn id="93" fill="hold">
                            <p:stCondLst>
                              <p:cond delay="9000"/>
                            </p:stCondLst>
                            <p:childTnLst>
                              <p:par>
                                <p:cTn id="94" presetID="16" presetClass="entr" presetSubtype="21"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barn(inVertical)">
                                      <p:cBhvr>
                                        <p:cTn id="96" dur="500"/>
                                        <p:tgtEl>
                                          <p:spTgt spid="21"/>
                                        </p:tgtEl>
                                      </p:cBhvr>
                                    </p:animEffect>
                                  </p:childTnLst>
                                </p:cTn>
                              </p:par>
                            </p:childTnLst>
                          </p:cTn>
                        </p:par>
                        <p:par>
                          <p:cTn id="97" fill="hold">
                            <p:stCondLst>
                              <p:cond delay="9500"/>
                            </p:stCondLst>
                            <p:childTnLst>
                              <p:par>
                                <p:cTn id="98" presetID="10" presetClass="entr" presetSubtype="0"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500"/>
                                        <p:tgtEl>
                                          <p:spTgt spid="22"/>
                                        </p:tgtEl>
                                      </p:cBhvr>
                                    </p:animEffect>
                                  </p:childTnLst>
                                </p:cTn>
                              </p:par>
                            </p:childTnLst>
                          </p:cTn>
                        </p:par>
                        <p:par>
                          <p:cTn id="101" fill="hold">
                            <p:stCondLst>
                              <p:cond delay="10000"/>
                            </p:stCondLst>
                            <p:childTnLst>
                              <p:par>
                                <p:cTn id="102" presetID="16" presetClass="entr" presetSubtype="21" fill="hold" nodeType="after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barn(inVertical)">
                                      <p:cBhvr>
                                        <p:cTn id="104" dur="500"/>
                                        <p:tgtEl>
                                          <p:spTgt spid="20"/>
                                        </p:tgtEl>
                                      </p:cBhvr>
                                    </p:animEffect>
                                  </p:childTnLst>
                                </p:cTn>
                              </p:par>
                            </p:childTnLst>
                          </p:cTn>
                        </p:par>
                        <p:par>
                          <p:cTn id="105" fill="hold">
                            <p:stCondLst>
                              <p:cond delay="10500"/>
                            </p:stCondLst>
                            <p:childTnLst>
                              <p:par>
                                <p:cTn id="106" presetID="45" presetClass="entr" presetSubtype="0" fill="hold" grpId="0" nodeType="afterEffect">
                                  <p:stCondLst>
                                    <p:cond delay="0"/>
                                  </p:stCondLst>
                                  <p:childTnLst>
                                    <p:set>
                                      <p:cBhvr>
                                        <p:cTn id="107" dur="1" fill="hold">
                                          <p:stCondLst>
                                            <p:cond delay="0"/>
                                          </p:stCondLst>
                                        </p:cTn>
                                        <p:tgtEl>
                                          <p:spTgt spid="28"/>
                                        </p:tgtEl>
                                        <p:attrNameLst>
                                          <p:attrName>style.visibility</p:attrName>
                                        </p:attrNameLst>
                                      </p:cBhvr>
                                      <p:to>
                                        <p:strVal val="visible"/>
                                      </p:to>
                                    </p:set>
                                    <p:animEffect transition="in" filter="fade">
                                      <p:cBhvr>
                                        <p:cTn id="108" dur="1000"/>
                                        <p:tgtEl>
                                          <p:spTgt spid="28"/>
                                        </p:tgtEl>
                                      </p:cBhvr>
                                    </p:animEffect>
                                    <p:anim calcmode="lin" valueType="num">
                                      <p:cBhvr>
                                        <p:cTn id="109" dur="1000" fill="hold"/>
                                        <p:tgtEl>
                                          <p:spTgt spid="28"/>
                                        </p:tgtEl>
                                        <p:attrNameLst>
                                          <p:attrName>ppt_w</p:attrName>
                                        </p:attrNameLst>
                                      </p:cBhvr>
                                      <p:tavLst>
                                        <p:tav tm="0" fmla="#ppt_w*sin(2.5*pi*$)">
                                          <p:val>
                                            <p:fltVal val="0"/>
                                          </p:val>
                                        </p:tav>
                                        <p:tav tm="100000">
                                          <p:val>
                                            <p:fltVal val="1"/>
                                          </p:val>
                                        </p:tav>
                                      </p:tavLst>
                                    </p:anim>
                                    <p:anim calcmode="lin" valueType="num">
                                      <p:cBhvr>
                                        <p:cTn id="110" dur="1000" fill="hold"/>
                                        <p:tgtEl>
                                          <p:spTgt spid="28"/>
                                        </p:tgtEl>
                                        <p:attrNameLst>
                                          <p:attrName>ppt_h</p:attrName>
                                        </p:attrNameLst>
                                      </p:cBhvr>
                                      <p:tavLst>
                                        <p:tav tm="0">
                                          <p:val>
                                            <p:strVal val="#ppt_h"/>
                                          </p:val>
                                        </p:tav>
                                        <p:tav tm="100000">
                                          <p:val>
                                            <p:strVal val="#ppt_h"/>
                                          </p:val>
                                        </p:tav>
                                      </p:tavLst>
                                    </p:anim>
                                  </p:childTnLst>
                                </p:cTn>
                              </p:par>
                            </p:childTnLst>
                          </p:cTn>
                        </p:par>
                        <p:par>
                          <p:cTn id="111" fill="hold">
                            <p:stCondLst>
                              <p:cond delay="1150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childTnLst>
                          </p:cTn>
                        </p:par>
                        <p:par>
                          <p:cTn id="115" fill="hold">
                            <p:stCondLst>
                              <p:cond delay="12000"/>
                            </p:stCondLst>
                            <p:childTnLst>
                              <p:par>
                                <p:cTn id="116" presetID="16" presetClass="entr" presetSubtype="21" fill="hold" grpId="0" nodeType="afterEffect">
                                  <p:stCondLst>
                                    <p:cond delay="0"/>
                                  </p:stCondLst>
                                  <p:childTnLst>
                                    <p:set>
                                      <p:cBhvr>
                                        <p:cTn id="117" dur="1" fill="hold">
                                          <p:stCondLst>
                                            <p:cond delay="0"/>
                                          </p:stCondLst>
                                        </p:cTn>
                                        <p:tgtEl>
                                          <p:spTgt spid="26"/>
                                        </p:tgtEl>
                                        <p:attrNameLst>
                                          <p:attrName>style.visibility</p:attrName>
                                        </p:attrNameLst>
                                      </p:cBhvr>
                                      <p:to>
                                        <p:strVal val="visible"/>
                                      </p:to>
                                    </p:set>
                                    <p:animEffect transition="in" filter="barn(inVertical)">
                                      <p:cBhvr>
                                        <p:cTn id="118" dur="500"/>
                                        <p:tgtEl>
                                          <p:spTgt spid="26"/>
                                        </p:tgtEl>
                                      </p:cBhvr>
                                    </p:animEffect>
                                  </p:childTnLst>
                                </p:cTn>
                              </p:par>
                            </p:childTnLst>
                          </p:cTn>
                        </p:par>
                        <p:par>
                          <p:cTn id="119" fill="hold">
                            <p:stCondLst>
                              <p:cond delay="12500"/>
                            </p:stCondLst>
                            <p:childTnLst>
                              <p:par>
                                <p:cTn id="120" presetID="10" presetClass="entr" presetSubtype="0" fill="hold" grpId="0" nodeType="after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500"/>
                                        <p:tgtEl>
                                          <p:spTgt spid="27"/>
                                        </p:tgtEl>
                                      </p:cBhvr>
                                    </p:animEffect>
                                  </p:childTnLst>
                                </p:cTn>
                              </p:par>
                            </p:childTnLst>
                          </p:cTn>
                        </p:par>
                        <p:par>
                          <p:cTn id="123" fill="hold">
                            <p:stCondLst>
                              <p:cond delay="13000"/>
                            </p:stCondLst>
                            <p:childTnLst>
                              <p:par>
                                <p:cTn id="124" presetID="16" presetClass="entr" presetSubtype="21" fill="hold" nodeType="after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barn(inVertical)">
                                      <p:cBhvr>
                                        <p:cTn id="1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5" grpId="0"/>
      <p:bldP spid="16" grpId="0"/>
      <p:bldP spid="17" grpId="0" animBg="1"/>
      <p:bldP spid="19" grpId="0"/>
      <p:bldP spid="21" grpId="0"/>
      <p:bldP spid="22" grpId="0"/>
      <p:bldP spid="23" grpId="0" animBg="1"/>
      <p:bldP spid="24" grpId="0"/>
      <p:bldP spid="26" grpId="0"/>
      <p:bldP spid="27" grpId="0"/>
      <p:bldP spid="28" grpId="0" animBg="1"/>
      <p:bldP spid="29" grpId="0"/>
      <p:bldP spid="30" grpId="0" animBg="1"/>
      <p:bldP spid="31" grpId="0" animBg="1"/>
      <p:bldP spid="32" grpId="0" animBg="1"/>
      <p:bldP spid="33" grpId="0" animBg="1"/>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5"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6"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7"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8" name="组合 37"/>
          <p:cNvGrpSpPr/>
          <p:nvPr/>
        </p:nvGrpSpPr>
        <p:grpSpPr>
          <a:xfrm>
            <a:off x="895445" y="142664"/>
            <a:ext cx="3840912" cy="808757"/>
            <a:chOff x="903371" y="249943"/>
            <a:chExt cx="2831223" cy="679699"/>
          </a:xfrm>
        </p:grpSpPr>
        <p:sp>
          <p:nvSpPr>
            <p:cNvPr id="39" name="任意多边形 3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40" name="任意多边形 3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41"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42" name="TextBox 41"/>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04</a:t>
            </a:r>
            <a:endParaRPr lang="zh-CN" altLang="en-US" sz="3200" b="1" dirty="0">
              <a:solidFill>
                <a:srgbClr val="FC6E5B"/>
              </a:solidFill>
              <a:latin typeface="微软雅黑" pitchFamily="34" charset="-122"/>
              <a:ea typeface="微软雅黑" pitchFamily="34" charset="-122"/>
            </a:endParaRPr>
          </a:p>
        </p:txBody>
      </p:sp>
      <p:sp>
        <p:nvSpPr>
          <p:cNvPr id="43" name="Oval 16"/>
          <p:cNvSpPr/>
          <p:nvPr/>
        </p:nvSpPr>
        <p:spPr>
          <a:xfrm>
            <a:off x="1409700"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44" name="Oval 17"/>
          <p:cNvSpPr/>
          <p:nvPr/>
        </p:nvSpPr>
        <p:spPr>
          <a:xfrm>
            <a:off x="4132263"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45" name="Oval 18"/>
          <p:cNvSpPr/>
          <p:nvPr/>
        </p:nvSpPr>
        <p:spPr>
          <a:xfrm>
            <a:off x="6854825"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46" name="Oval 19"/>
          <p:cNvSpPr/>
          <p:nvPr/>
        </p:nvSpPr>
        <p:spPr>
          <a:xfrm>
            <a:off x="9577388"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47" name="Arc 20"/>
          <p:cNvSpPr/>
          <p:nvPr/>
        </p:nvSpPr>
        <p:spPr>
          <a:xfrm>
            <a:off x="1222375" y="2371537"/>
            <a:ext cx="1546225" cy="1546225"/>
          </a:xfrm>
          <a:prstGeom prst="arc">
            <a:avLst>
              <a:gd name="adj1" fmla="val 20172577"/>
              <a:gd name="adj2" fmla="val 16297434"/>
            </a:avLst>
          </a:prstGeom>
          <a:ln w="76200">
            <a:solidFill>
              <a:srgbClr val="01ACBE"/>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48" name="Arc 21"/>
          <p:cNvSpPr/>
          <p:nvPr/>
        </p:nvSpPr>
        <p:spPr>
          <a:xfrm>
            <a:off x="3941763" y="2368362"/>
            <a:ext cx="1544637" cy="1546225"/>
          </a:xfrm>
          <a:prstGeom prst="arc">
            <a:avLst>
              <a:gd name="adj1" fmla="val 17379292"/>
              <a:gd name="adj2" fmla="val 8825709"/>
            </a:avLst>
          </a:prstGeom>
          <a:ln w="76200">
            <a:solidFill>
              <a:srgbClr val="FC6E5B"/>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49" name="Arc 22"/>
          <p:cNvSpPr/>
          <p:nvPr/>
        </p:nvSpPr>
        <p:spPr>
          <a:xfrm>
            <a:off x="6661150" y="2368362"/>
            <a:ext cx="1544638" cy="1546225"/>
          </a:xfrm>
          <a:prstGeom prst="arc">
            <a:avLst>
              <a:gd name="adj1" fmla="val 14283035"/>
              <a:gd name="adj2" fmla="val 8268073"/>
            </a:avLst>
          </a:prstGeom>
          <a:ln w="76200">
            <a:solidFill>
              <a:srgbClr val="01ACBE"/>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50" name="Arc 23"/>
          <p:cNvSpPr/>
          <p:nvPr/>
        </p:nvSpPr>
        <p:spPr>
          <a:xfrm>
            <a:off x="9390063" y="2368362"/>
            <a:ext cx="1546225" cy="1546225"/>
          </a:xfrm>
          <a:prstGeom prst="arc">
            <a:avLst>
              <a:gd name="adj1" fmla="val 17026676"/>
              <a:gd name="adj2" fmla="val 13044588"/>
            </a:avLst>
          </a:prstGeom>
          <a:ln w="76200">
            <a:solidFill>
              <a:srgbClr val="FC6E5B"/>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51" name="TextBox 50"/>
          <p:cNvSpPr txBox="1"/>
          <p:nvPr/>
        </p:nvSpPr>
        <p:spPr>
          <a:xfrm>
            <a:off x="1660525" y="2912875"/>
            <a:ext cx="666750"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85%</a:t>
            </a:r>
          </a:p>
        </p:txBody>
      </p:sp>
      <p:sp>
        <p:nvSpPr>
          <p:cNvPr id="52" name="TextBox 51"/>
          <p:cNvSpPr txBox="1"/>
          <p:nvPr/>
        </p:nvSpPr>
        <p:spPr>
          <a:xfrm>
            <a:off x="4379913" y="2912875"/>
            <a:ext cx="655637"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73%</a:t>
            </a:r>
          </a:p>
        </p:txBody>
      </p:sp>
      <p:sp>
        <p:nvSpPr>
          <p:cNvPr id="53" name="TextBox 52"/>
          <p:cNvSpPr txBox="1"/>
          <p:nvPr/>
        </p:nvSpPr>
        <p:spPr>
          <a:xfrm>
            <a:off x="7099300" y="2914462"/>
            <a:ext cx="663575" cy="461963"/>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78%</a:t>
            </a:r>
          </a:p>
        </p:txBody>
      </p:sp>
      <p:sp>
        <p:nvSpPr>
          <p:cNvPr id="54" name="TextBox 53"/>
          <p:cNvSpPr txBox="1"/>
          <p:nvPr/>
        </p:nvSpPr>
        <p:spPr>
          <a:xfrm>
            <a:off x="9828213" y="2912875"/>
            <a:ext cx="646331" cy="46166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90%</a:t>
            </a:r>
          </a:p>
        </p:txBody>
      </p:sp>
      <p:sp>
        <p:nvSpPr>
          <p:cNvPr id="55" name="TextBox 54"/>
          <p:cNvSpPr txBox="1"/>
          <p:nvPr/>
        </p:nvSpPr>
        <p:spPr>
          <a:xfrm>
            <a:off x="1295308" y="4147950"/>
            <a:ext cx="1425390" cy="338554"/>
          </a:xfrm>
          <a:prstGeom prst="rect">
            <a:avLst/>
          </a:prstGeom>
          <a:noFill/>
        </p:spPr>
        <p:txBody>
          <a:bodyPr wrap="none">
            <a:spAutoFit/>
          </a:bodyPr>
          <a:lstStyle/>
          <a:p>
            <a:pPr algn="ctr" eaLnBrk="1" fontAlgn="auto" hangingPunct="1">
              <a:spcBef>
                <a:spcPts val="0"/>
              </a:spcBef>
              <a:spcAft>
                <a:spcPts val="0"/>
              </a:spcAft>
              <a:defRPr/>
            </a:pPr>
            <a:r>
              <a:rPr lang="zh-CN" altLang="en-US" sz="1600" b="1" dirty="0" smtClean="0">
                <a:solidFill>
                  <a:schemeClr val="bg1">
                    <a:lumMod val="50000"/>
                  </a:schemeClr>
                </a:solidFill>
                <a:latin typeface="微软雅黑" pitchFamily="34" charset="-122"/>
                <a:ea typeface="微软雅黑" pitchFamily="34" charset="-122"/>
                <a:cs typeface="Open Sans" panose="020B0606030504020204" pitchFamily="34" charset="0"/>
              </a:rPr>
              <a:t>加入文字描述</a:t>
            </a:r>
            <a:endParaRPr lang="en-US" sz="16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56" name="TextBox 55"/>
          <p:cNvSpPr txBox="1"/>
          <p:nvPr/>
        </p:nvSpPr>
        <p:spPr>
          <a:xfrm>
            <a:off x="4041600"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57" name="TextBox 56"/>
          <p:cNvSpPr txBox="1"/>
          <p:nvPr/>
        </p:nvSpPr>
        <p:spPr>
          <a:xfrm>
            <a:off x="6723995"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58" name="TextBox 57"/>
          <p:cNvSpPr txBox="1"/>
          <p:nvPr/>
        </p:nvSpPr>
        <p:spPr>
          <a:xfrm>
            <a:off x="9470619" y="414160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59" name="矩形 58"/>
          <p:cNvSpPr/>
          <p:nvPr/>
        </p:nvSpPr>
        <p:spPr>
          <a:xfrm flipV="1">
            <a:off x="2137" y="4899708"/>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0" name="TextBox 504"/>
          <p:cNvSpPr txBox="1"/>
          <p:nvPr/>
        </p:nvSpPr>
        <p:spPr>
          <a:xfrm>
            <a:off x="2068933" y="5142567"/>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70257414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4"/>
                                        </p:tgtEl>
                                        <p:attrNameLst>
                                          <p:attrName>r</p:attrName>
                                        </p:attrNameLst>
                                      </p:cBhvr>
                                    </p:animRot>
                                    <p:animRot by="-240000">
                                      <p:cBhvr>
                                        <p:cTn id="7" dur="200" fill="hold">
                                          <p:stCondLst>
                                            <p:cond delay="200"/>
                                          </p:stCondLst>
                                        </p:cTn>
                                        <p:tgtEl>
                                          <p:spTgt spid="34"/>
                                        </p:tgtEl>
                                        <p:attrNameLst>
                                          <p:attrName>r</p:attrName>
                                        </p:attrNameLst>
                                      </p:cBhvr>
                                    </p:animRot>
                                    <p:animRot by="240000">
                                      <p:cBhvr>
                                        <p:cTn id="8" dur="200" fill="hold">
                                          <p:stCondLst>
                                            <p:cond delay="400"/>
                                          </p:stCondLst>
                                        </p:cTn>
                                        <p:tgtEl>
                                          <p:spTgt spid="34"/>
                                        </p:tgtEl>
                                        <p:attrNameLst>
                                          <p:attrName>r</p:attrName>
                                        </p:attrNameLst>
                                      </p:cBhvr>
                                    </p:animRot>
                                    <p:animRot by="-240000">
                                      <p:cBhvr>
                                        <p:cTn id="9" dur="200" fill="hold">
                                          <p:stCondLst>
                                            <p:cond delay="600"/>
                                          </p:stCondLst>
                                        </p:cTn>
                                        <p:tgtEl>
                                          <p:spTgt spid="34"/>
                                        </p:tgtEl>
                                        <p:attrNameLst>
                                          <p:attrName>r</p:attrName>
                                        </p:attrNameLst>
                                      </p:cBhvr>
                                    </p:animRot>
                                    <p:animRot by="120000">
                                      <p:cBhvr>
                                        <p:cTn id="10" dur="200" fill="hold">
                                          <p:stCondLst>
                                            <p:cond delay="800"/>
                                          </p:stCondLst>
                                        </p:cTn>
                                        <p:tgtEl>
                                          <p:spTgt spid="34"/>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5"/>
                                        </p:tgtEl>
                                        <p:attrNameLst>
                                          <p:attrName>r</p:attrName>
                                        </p:attrNameLst>
                                      </p:cBhvr>
                                    </p:animRot>
                                    <p:animRot by="-240000">
                                      <p:cBhvr>
                                        <p:cTn id="13" dur="200" fill="hold">
                                          <p:stCondLst>
                                            <p:cond delay="200"/>
                                          </p:stCondLst>
                                        </p:cTn>
                                        <p:tgtEl>
                                          <p:spTgt spid="35"/>
                                        </p:tgtEl>
                                        <p:attrNameLst>
                                          <p:attrName>r</p:attrName>
                                        </p:attrNameLst>
                                      </p:cBhvr>
                                    </p:animRot>
                                    <p:animRot by="240000">
                                      <p:cBhvr>
                                        <p:cTn id="14" dur="200" fill="hold">
                                          <p:stCondLst>
                                            <p:cond delay="400"/>
                                          </p:stCondLst>
                                        </p:cTn>
                                        <p:tgtEl>
                                          <p:spTgt spid="35"/>
                                        </p:tgtEl>
                                        <p:attrNameLst>
                                          <p:attrName>r</p:attrName>
                                        </p:attrNameLst>
                                      </p:cBhvr>
                                    </p:animRot>
                                    <p:animRot by="-240000">
                                      <p:cBhvr>
                                        <p:cTn id="15" dur="200" fill="hold">
                                          <p:stCondLst>
                                            <p:cond delay="600"/>
                                          </p:stCondLst>
                                        </p:cTn>
                                        <p:tgtEl>
                                          <p:spTgt spid="35"/>
                                        </p:tgtEl>
                                        <p:attrNameLst>
                                          <p:attrName>r</p:attrName>
                                        </p:attrNameLst>
                                      </p:cBhvr>
                                    </p:animRot>
                                    <p:animRot by="120000">
                                      <p:cBhvr>
                                        <p:cTn id="16" dur="200" fill="hold">
                                          <p:stCondLst>
                                            <p:cond delay="800"/>
                                          </p:stCondLst>
                                        </p:cTn>
                                        <p:tgtEl>
                                          <p:spTgt spid="35"/>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6"/>
                                        </p:tgtEl>
                                        <p:attrNameLst>
                                          <p:attrName>r</p:attrName>
                                        </p:attrNameLst>
                                      </p:cBhvr>
                                    </p:animRot>
                                    <p:animRot by="-240000">
                                      <p:cBhvr>
                                        <p:cTn id="19" dur="200" fill="hold">
                                          <p:stCondLst>
                                            <p:cond delay="200"/>
                                          </p:stCondLst>
                                        </p:cTn>
                                        <p:tgtEl>
                                          <p:spTgt spid="36"/>
                                        </p:tgtEl>
                                        <p:attrNameLst>
                                          <p:attrName>r</p:attrName>
                                        </p:attrNameLst>
                                      </p:cBhvr>
                                    </p:animRot>
                                    <p:animRot by="240000">
                                      <p:cBhvr>
                                        <p:cTn id="20" dur="200" fill="hold">
                                          <p:stCondLst>
                                            <p:cond delay="400"/>
                                          </p:stCondLst>
                                        </p:cTn>
                                        <p:tgtEl>
                                          <p:spTgt spid="36"/>
                                        </p:tgtEl>
                                        <p:attrNameLst>
                                          <p:attrName>r</p:attrName>
                                        </p:attrNameLst>
                                      </p:cBhvr>
                                    </p:animRot>
                                    <p:animRot by="-240000">
                                      <p:cBhvr>
                                        <p:cTn id="21" dur="200" fill="hold">
                                          <p:stCondLst>
                                            <p:cond delay="600"/>
                                          </p:stCondLst>
                                        </p:cTn>
                                        <p:tgtEl>
                                          <p:spTgt spid="36"/>
                                        </p:tgtEl>
                                        <p:attrNameLst>
                                          <p:attrName>r</p:attrName>
                                        </p:attrNameLst>
                                      </p:cBhvr>
                                    </p:animRot>
                                    <p:animRot by="120000">
                                      <p:cBhvr>
                                        <p:cTn id="22" dur="200" fill="hold">
                                          <p:stCondLst>
                                            <p:cond delay="800"/>
                                          </p:stCondLst>
                                        </p:cTn>
                                        <p:tgtEl>
                                          <p:spTgt spid="36"/>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7"/>
                                        </p:tgtEl>
                                        <p:attrNameLst>
                                          <p:attrName>r</p:attrName>
                                        </p:attrNameLst>
                                      </p:cBhvr>
                                    </p:animRot>
                                    <p:animRot by="-240000">
                                      <p:cBhvr>
                                        <p:cTn id="25" dur="200" fill="hold">
                                          <p:stCondLst>
                                            <p:cond delay="200"/>
                                          </p:stCondLst>
                                        </p:cTn>
                                        <p:tgtEl>
                                          <p:spTgt spid="37"/>
                                        </p:tgtEl>
                                        <p:attrNameLst>
                                          <p:attrName>r</p:attrName>
                                        </p:attrNameLst>
                                      </p:cBhvr>
                                    </p:animRot>
                                    <p:animRot by="240000">
                                      <p:cBhvr>
                                        <p:cTn id="26" dur="200" fill="hold">
                                          <p:stCondLst>
                                            <p:cond delay="400"/>
                                          </p:stCondLst>
                                        </p:cTn>
                                        <p:tgtEl>
                                          <p:spTgt spid="37"/>
                                        </p:tgtEl>
                                        <p:attrNameLst>
                                          <p:attrName>r</p:attrName>
                                        </p:attrNameLst>
                                      </p:cBhvr>
                                    </p:animRot>
                                    <p:animRot by="-240000">
                                      <p:cBhvr>
                                        <p:cTn id="27" dur="200" fill="hold">
                                          <p:stCondLst>
                                            <p:cond delay="600"/>
                                          </p:stCondLst>
                                        </p:cTn>
                                        <p:tgtEl>
                                          <p:spTgt spid="37"/>
                                        </p:tgtEl>
                                        <p:attrNameLst>
                                          <p:attrName>r</p:attrName>
                                        </p:attrNameLst>
                                      </p:cBhvr>
                                    </p:animRot>
                                    <p:animRot by="120000">
                                      <p:cBhvr>
                                        <p:cTn id="28" dur="200" fill="hold">
                                          <p:stCondLst>
                                            <p:cond delay="800"/>
                                          </p:stCondLst>
                                        </p:cTn>
                                        <p:tgtEl>
                                          <p:spTgt spid="37"/>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1500"/>
                            </p:stCondLst>
                            <p:childTnLst>
                              <p:par>
                                <p:cTn id="40" presetID="21" presetClass="entr" presetSubtype="1"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heel(1)">
                                      <p:cBhvr>
                                        <p:cTn id="42" dur="2000"/>
                                        <p:tgtEl>
                                          <p:spTgt spid="43"/>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heel(1)">
                                      <p:cBhvr>
                                        <p:cTn id="45" dur="2000"/>
                                        <p:tgtEl>
                                          <p:spTgt spid="44"/>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heel(1)">
                                      <p:cBhvr>
                                        <p:cTn id="48" dur="2000"/>
                                        <p:tgtEl>
                                          <p:spTgt spid="45"/>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heel(1)">
                                      <p:cBhvr>
                                        <p:cTn id="51" dur="2000"/>
                                        <p:tgtEl>
                                          <p:spTgt spid="46"/>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heel(1)">
                                      <p:cBhvr>
                                        <p:cTn id="54" dur="2000"/>
                                        <p:tgtEl>
                                          <p:spTgt spid="47"/>
                                        </p:tgtEl>
                                      </p:cBhvr>
                                    </p:animEffect>
                                  </p:childTnLst>
                                </p:cTn>
                              </p:par>
                              <p:par>
                                <p:cTn id="55" presetID="21" presetClass="entr" presetSubtype="1"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heel(1)">
                                      <p:cBhvr>
                                        <p:cTn id="57" dur="2000"/>
                                        <p:tgtEl>
                                          <p:spTgt spid="48"/>
                                        </p:tgtEl>
                                      </p:cBhvr>
                                    </p:animEffect>
                                  </p:childTnLst>
                                </p:cTn>
                              </p:par>
                              <p:par>
                                <p:cTn id="58" presetID="21" presetClass="entr" presetSubtype="1"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heel(1)">
                                      <p:cBhvr>
                                        <p:cTn id="60" dur="2000"/>
                                        <p:tgtEl>
                                          <p:spTgt spid="49"/>
                                        </p:tgtEl>
                                      </p:cBhvr>
                                    </p:animEffect>
                                  </p:childTnLst>
                                </p:cTn>
                              </p:par>
                              <p:par>
                                <p:cTn id="61" presetID="21" presetClass="entr" presetSubtype="1"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heel(1)">
                                      <p:cBhvr>
                                        <p:cTn id="63" dur="2000"/>
                                        <p:tgtEl>
                                          <p:spTgt spid="50"/>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heel(1)">
                                      <p:cBhvr>
                                        <p:cTn id="66" dur="2000"/>
                                        <p:tgtEl>
                                          <p:spTgt spid="51"/>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heel(1)">
                                      <p:cBhvr>
                                        <p:cTn id="69" dur="2000"/>
                                        <p:tgtEl>
                                          <p:spTgt spid="52"/>
                                        </p:tgtEl>
                                      </p:cBhvr>
                                    </p:animEffect>
                                  </p:childTnLst>
                                </p:cTn>
                              </p:par>
                              <p:par>
                                <p:cTn id="70" presetID="21" presetClass="entr" presetSubtype="1"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wheel(1)">
                                      <p:cBhvr>
                                        <p:cTn id="72" dur="2000"/>
                                        <p:tgtEl>
                                          <p:spTgt spid="53"/>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heel(1)">
                                      <p:cBhvr>
                                        <p:cTn id="75" dur="2000"/>
                                        <p:tgtEl>
                                          <p:spTgt spid="54"/>
                                        </p:tgtEl>
                                      </p:cBhvr>
                                    </p:animEffect>
                                  </p:childTnLst>
                                </p:cTn>
                              </p:par>
                              <p:par>
                                <p:cTn id="76" presetID="21" presetClass="entr" presetSubtype="1"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heel(1)">
                                      <p:cBhvr>
                                        <p:cTn id="78" dur="2000"/>
                                        <p:tgtEl>
                                          <p:spTgt spid="55"/>
                                        </p:tgtEl>
                                      </p:cBhvr>
                                    </p:animEffect>
                                  </p:childTnLst>
                                </p:cTn>
                              </p:par>
                              <p:par>
                                <p:cTn id="79" presetID="21" presetClass="entr" presetSubtype="1"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heel(1)">
                                      <p:cBhvr>
                                        <p:cTn id="81" dur="2000"/>
                                        <p:tgtEl>
                                          <p:spTgt spid="56"/>
                                        </p:tgtEl>
                                      </p:cBhvr>
                                    </p:animEffect>
                                  </p:childTnLst>
                                </p:cTn>
                              </p:par>
                              <p:par>
                                <p:cTn id="82" presetID="21" presetClass="entr" presetSubtype="1"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heel(1)">
                                      <p:cBhvr>
                                        <p:cTn id="84" dur="2000"/>
                                        <p:tgtEl>
                                          <p:spTgt spid="57"/>
                                        </p:tgtEl>
                                      </p:cBhvr>
                                    </p:animEffect>
                                  </p:childTnLst>
                                </p:cTn>
                              </p:par>
                              <p:par>
                                <p:cTn id="85" presetID="21" presetClass="entr" presetSubtype="1"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heel(1)">
                                      <p:cBhvr>
                                        <p:cTn id="87" dur="2000"/>
                                        <p:tgtEl>
                                          <p:spTgt spid="58"/>
                                        </p:tgtEl>
                                      </p:cBhvr>
                                    </p:animEffect>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left)">
                                      <p:cBhvr>
                                        <p:cTn id="91" dur="500"/>
                                        <p:tgtEl>
                                          <p:spTgt spid="59"/>
                                        </p:tgtEl>
                                      </p:cBhvr>
                                    </p:animEffect>
                                  </p:childTnLst>
                                </p:cTn>
                              </p:par>
                            </p:childTnLst>
                          </p:cTn>
                        </p:par>
                        <p:par>
                          <p:cTn id="92" fill="hold">
                            <p:stCondLst>
                              <p:cond delay="4000"/>
                            </p:stCondLst>
                            <p:childTnLst>
                              <p:par>
                                <p:cTn id="93" presetID="10" presetClass="entr" presetSubtype="0" fill="hold" grpId="0" nodeType="after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41" grpId="0"/>
      <p:bldP spid="42" grpId="0"/>
      <p:bldP spid="43" grpId="0" animBg="1"/>
      <p:bldP spid="44" grpId="0" animBg="1"/>
      <p:bldP spid="45" grpId="0" animBg="1"/>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P spid="58" grpId="0"/>
      <p:bldP spid="59" grpId="0" animBg="1"/>
      <p:bldP spid="6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9"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1" name="组合 30"/>
          <p:cNvGrpSpPr/>
          <p:nvPr/>
        </p:nvGrpSpPr>
        <p:grpSpPr>
          <a:xfrm>
            <a:off x="895445" y="142664"/>
            <a:ext cx="3840912" cy="808757"/>
            <a:chOff x="903371" y="249943"/>
            <a:chExt cx="2831223" cy="679699"/>
          </a:xfrm>
        </p:grpSpPr>
        <p:sp>
          <p:nvSpPr>
            <p:cNvPr id="32" name="任意多边形 3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3" name="任意多边形 3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4"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5" name="TextBox 34"/>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05</a:t>
            </a:r>
            <a:endParaRPr lang="zh-CN" altLang="en-US" sz="3200" b="1" dirty="0">
              <a:solidFill>
                <a:srgbClr val="FC6E5B"/>
              </a:solidFill>
              <a:latin typeface="微软雅黑" pitchFamily="34" charset="-122"/>
              <a:ea typeface="微软雅黑" pitchFamily="34" charset="-122"/>
            </a:endParaRPr>
          </a:p>
        </p:txBody>
      </p:sp>
      <p:sp>
        <p:nvSpPr>
          <p:cNvPr id="36" name="Oval 6"/>
          <p:cNvSpPr/>
          <p:nvPr/>
        </p:nvSpPr>
        <p:spPr>
          <a:xfrm>
            <a:off x="1309407" y="2923333"/>
            <a:ext cx="571500" cy="5715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37" name="Rectangle 8"/>
          <p:cNvSpPr/>
          <p:nvPr/>
        </p:nvSpPr>
        <p:spPr>
          <a:xfrm>
            <a:off x="2085695" y="2801282"/>
            <a:ext cx="2551112" cy="830997"/>
          </a:xfrm>
          <a:prstGeom prst="rect">
            <a:avLst/>
          </a:prstGeom>
        </p:spPr>
        <p:txBody>
          <a:bodyPr wrap="square">
            <a:spAutoFit/>
          </a:bodyPr>
          <a:lstStyle/>
          <a:p>
            <a:pPr eaLnBrk="1" hangingPunct="1"/>
            <a:r>
              <a:rPr lang="zh-CN" altLang="en-US" sz="1600" b="1" dirty="0" smtClean="0">
                <a:solidFill>
                  <a:schemeClr val="bg1">
                    <a:lumMod val="50000"/>
                  </a:schemeClr>
                </a:solidFill>
                <a:latin typeface="Open Sans" pitchFamily="34" charset="0"/>
                <a:cs typeface="Calibri" pitchFamily="34" charset="0"/>
              </a:rPr>
              <a:t>点击加入标题</a:t>
            </a:r>
            <a:endParaRPr lang="en-US" altLang="zh-CN" sz="1600" b="1" dirty="0">
              <a:solidFill>
                <a:schemeClr val="bg1">
                  <a:lumMod val="50000"/>
                </a:schemeClr>
              </a:solidFill>
              <a:latin typeface="Open Sans" pitchFamily="34" charset="0"/>
              <a:cs typeface="Calibri" pitchFamily="34" charset="0"/>
            </a:endParaRPr>
          </a:p>
          <a:p>
            <a:r>
              <a:rPr lang="zh-CN" altLang="en-US" sz="1600" dirty="0">
                <a:solidFill>
                  <a:schemeClr val="bg1">
                    <a:lumMod val="50000"/>
                  </a:schemeClr>
                </a:solidFill>
                <a:latin typeface="Open Sans" pitchFamily="34" charset="0"/>
                <a:cs typeface="Calibri" pitchFamily="34" charset="0"/>
              </a:rPr>
              <a:t>加入文字描述文案</a:t>
            </a:r>
            <a:r>
              <a:rPr lang="zh-CN" altLang="en-US" sz="1600" dirty="0" smtClean="0">
                <a:solidFill>
                  <a:schemeClr val="bg1">
                    <a:lumMod val="50000"/>
                  </a:schemeClr>
                </a:solidFill>
                <a:latin typeface="Open Sans" pitchFamily="34" charset="0"/>
                <a:cs typeface="Calibri" pitchFamily="34" charset="0"/>
              </a:rPr>
              <a:t>描述，</a:t>
            </a:r>
            <a:endParaRPr lang="en-US" altLang="zh-CN" sz="1600" dirty="0" smtClean="0">
              <a:solidFill>
                <a:schemeClr val="bg1">
                  <a:lumMod val="50000"/>
                </a:schemeClr>
              </a:solidFill>
              <a:latin typeface="Open Sans" pitchFamily="34" charset="0"/>
              <a:cs typeface="Calibri" pitchFamily="34" charset="0"/>
            </a:endParaRPr>
          </a:p>
          <a:p>
            <a:r>
              <a:rPr lang="zh-CN" altLang="en-US" sz="1600" dirty="0" smtClean="0">
                <a:solidFill>
                  <a:schemeClr val="bg1">
                    <a:lumMod val="50000"/>
                  </a:schemeClr>
                </a:solidFill>
                <a:latin typeface="Open Sans" pitchFamily="34" charset="0"/>
                <a:cs typeface="Calibri" pitchFamily="34" charset="0"/>
              </a:rPr>
              <a:t>文字</a:t>
            </a:r>
            <a:r>
              <a:rPr lang="zh-CN" altLang="en-US" sz="1600" dirty="0">
                <a:solidFill>
                  <a:schemeClr val="bg1">
                    <a:lumMod val="50000"/>
                  </a:schemeClr>
                </a:solidFill>
                <a:latin typeface="Open Sans" pitchFamily="34" charset="0"/>
                <a:cs typeface="Calibri" pitchFamily="34" charset="0"/>
              </a:rPr>
              <a:t>描述文案</a:t>
            </a:r>
            <a:r>
              <a:rPr lang="zh-CN" altLang="en-US" sz="1600" dirty="0" smtClean="0">
                <a:solidFill>
                  <a:schemeClr val="bg1">
                    <a:lumMod val="50000"/>
                  </a:schemeClr>
                </a:solidFill>
                <a:latin typeface="Open Sans" pitchFamily="34" charset="0"/>
                <a:cs typeface="Calibri" pitchFamily="34" charset="0"/>
              </a:rPr>
              <a:t>描述表达。</a:t>
            </a:r>
            <a:endParaRPr lang="en-US" altLang="zh-CN" sz="1600" dirty="0">
              <a:solidFill>
                <a:schemeClr val="bg1">
                  <a:lumMod val="50000"/>
                </a:schemeClr>
              </a:solidFill>
            </a:endParaRPr>
          </a:p>
        </p:txBody>
      </p:sp>
      <p:sp>
        <p:nvSpPr>
          <p:cNvPr id="38" name="Oval 9"/>
          <p:cNvSpPr/>
          <p:nvPr/>
        </p:nvSpPr>
        <p:spPr>
          <a:xfrm>
            <a:off x="1295120" y="4304458"/>
            <a:ext cx="571500" cy="5715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39" name="Rectangle 10"/>
          <p:cNvSpPr/>
          <p:nvPr/>
        </p:nvSpPr>
        <p:spPr>
          <a:xfrm>
            <a:off x="2071407"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0" name="Oval 12"/>
          <p:cNvSpPr/>
          <p:nvPr/>
        </p:nvSpPr>
        <p:spPr>
          <a:xfrm>
            <a:off x="4651095" y="2923333"/>
            <a:ext cx="571500" cy="5715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41" name="Rectangle 13"/>
          <p:cNvSpPr/>
          <p:nvPr/>
        </p:nvSpPr>
        <p:spPr>
          <a:xfrm>
            <a:off x="5427382"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2" name="Oval 14"/>
          <p:cNvSpPr/>
          <p:nvPr/>
        </p:nvSpPr>
        <p:spPr>
          <a:xfrm>
            <a:off x="4636807" y="4304458"/>
            <a:ext cx="571500" cy="5715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43" name="Rectangle 15"/>
          <p:cNvSpPr/>
          <p:nvPr/>
        </p:nvSpPr>
        <p:spPr>
          <a:xfrm>
            <a:off x="5413095"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4" name="Oval 16"/>
          <p:cNvSpPr/>
          <p:nvPr/>
        </p:nvSpPr>
        <p:spPr>
          <a:xfrm>
            <a:off x="8005482" y="2923333"/>
            <a:ext cx="571500" cy="5715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45" name="Rectangle 17"/>
          <p:cNvSpPr/>
          <p:nvPr/>
        </p:nvSpPr>
        <p:spPr>
          <a:xfrm>
            <a:off x="8781770"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6" name="Oval 18"/>
          <p:cNvSpPr/>
          <p:nvPr/>
        </p:nvSpPr>
        <p:spPr>
          <a:xfrm>
            <a:off x="7991195" y="4304458"/>
            <a:ext cx="571500" cy="5715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47" name="Rectangle 19"/>
          <p:cNvSpPr/>
          <p:nvPr/>
        </p:nvSpPr>
        <p:spPr>
          <a:xfrm>
            <a:off x="8767482"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Tree>
    <p:extLst>
      <p:ext uri="{BB962C8B-B14F-4D97-AF65-F5344CB8AC3E}">
        <p14:creationId xmlns:p14="http://schemas.microsoft.com/office/powerpoint/2010/main" val="397729882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7"/>
                                        </p:tgtEl>
                                        <p:attrNameLst>
                                          <p:attrName>r</p:attrName>
                                        </p:attrNameLst>
                                      </p:cBhvr>
                                    </p:animRot>
                                    <p:animRot by="-240000">
                                      <p:cBhvr>
                                        <p:cTn id="7" dur="200" fill="hold">
                                          <p:stCondLst>
                                            <p:cond delay="200"/>
                                          </p:stCondLst>
                                        </p:cTn>
                                        <p:tgtEl>
                                          <p:spTgt spid="27"/>
                                        </p:tgtEl>
                                        <p:attrNameLst>
                                          <p:attrName>r</p:attrName>
                                        </p:attrNameLst>
                                      </p:cBhvr>
                                    </p:animRot>
                                    <p:animRot by="240000">
                                      <p:cBhvr>
                                        <p:cTn id="8" dur="200" fill="hold">
                                          <p:stCondLst>
                                            <p:cond delay="400"/>
                                          </p:stCondLst>
                                        </p:cTn>
                                        <p:tgtEl>
                                          <p:spTgt spid="27"/>
                                        </p:tgtEl>
                                        <p:attrNameLst>
                                          <p:attrName>r</p:attrName>
                                        </p:attrNameLst>
                                      </p:cBhvr>
                                    </p:animRot>
                                    <p:animRot by="-240000">
                                      <p:cBhvr>
                                        <p:cTn id="9" dur="200" fill="hold">
                                          <p:stCondLst>
                                            <p:cond delay="600"/>
                                          </p:stCondLst>
                                        </p:cTn>
                                        <p:tgtEl>
                                          <p:spTgt spid="27"/>
                                        </p:tgtEl>
                                        <p:attrNameLst>
                                          <p:attrName>r</p:attrName>
                                        </p:attrNameLst>
                                      </p:cBhvr>
                                    </p:animRot>
                                    <p:animRot by="120000">
                                      <p:cBhvr>
                                        <p:cTn id="10" dur="200" fill="hold">
                                          <p:stCondLst>
                                            <p:cond delay="800"/>
                                          </p:stCondLst>
                                        </p:cTn>
                                        <p:tgtEl>
                                          <p:spTgt spid="27"/>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8"/>
                                        </p:tgtEl>
                                        <p:attrNameLst>
                                          <p:attrName>r</p:attrName>
                                        </p:attrNameLst>
                                      </p:cBhvr>
                                    </p:animRot>
                                    <p:animRot by="-240000">
                                      <p:cBhvr>
                                        <p:cTn id="13" dur="200" fill="hold">
                                          <p:stCondLst>
                                            <p:cond delay="200"/>
                                          </p:stCondLst>
                                        </p:cTn>
                                        <p:tgtEl>
                                          <p:spTgt spid="28"/>
                                        </p:tgtEl>
                                        <p:attrNameLst>
                                          <p:attrName>r</p:attrName>
                                        </p:attrNameLst>
                                      </p:cBhvr>
                                    </p:animRot>
                                    <p:animRot by="240000">
                                      <p:cBhvr>
                                        <p:cTn id="14" dur="200" fill="hold">
                                          <p:stCondLst>
                                            <p:cond delay="400"/>
                                          </p:stCondLst>
                                        </p:cTn>
                                        <p:tgtEl>
                                          <p:spTgt spid="28"/>
                                        </p:tgtEl>
                                        <p:attrNameLst>
                                          <p:attrName>r</p:attrName>
                                        </p:attrNameLst>
                                      </p:cBhvr>
                                    </p:animRot>
                                    <p:animRot by="-240000">
                                      <p:cBhvr>
                                        <p:cTn id="15" dur="200" fill="hold">
                                          <p:stCondLst>
                                            <p:cond delay="600"/>
                                          </p:stCondLst>
                                        </p:cTn>
                                        <p:tgtEl>
                                          <p:spTgt spid="28"/>
                                        </p:tgtEl>
                                        <p:attrNameLst>
                                          <p:attrName>r</p:attrName>
                                        </p:attrNameLst>
                                      </p:cBhvr>
                                    </p:animRot>
                                    <p:animRot by="120000">
                                      <p:cBhvr>
                                        <p:cTn id="16" dur="200" fill="hold">
                                          <p:stCondLst>
                                            <p:cond delay="800"/>
                                          </p:stCondLst>
                                        </p:cTn>
                                        <p:tgtEl>
                                          <p:spTgt spid="28"/>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9"/>
                                        </p:tgtEl>
                                        <p:attrNameLst>
                                          <p:attrName>r</p:attrName>
                                        </p:attrNameLst>
                                      </p:cBhvr>
                                    </p:animRot>
                                    <p:animRot by="-240000">
                                      <p:cBhvr>
                                        <p:cTn id="19" dur="200" fill="hold">
                                          <p:stCondLst>
                                            <p:cond delay="200"/>
                                          </p:stCondLst>
                                        </p:cTn>
                                        <p:tgtEl>
                                          <p:spTgt spid="29"/>
                                        </p:tgtEl>
                                        <p:attrNameLst>
                                          <p:attrName>r</p:attrName>
                                        </p:attrNameLst>
                                      </p:cBhvr>
                                    </p:animRot>
                                    <p:animRot by="240000">
                                      <p:cBhvr>
                                        <p:cTn id="20" dur="200" fill="hold">
                                          <p:stCondLst>
                                            <p:cond delay="400"/>
                                          </p:stCondLst>
                                        </p:cTn>
                                        <p:tgtEl>
                                          <p:spTgt spid="29"/>
                                        </p:tgtEl>
                                        <p:attrNameLst>
                                          <p:attrName>r</p:attrName>
                                        </p:attrNameLst>
                                      </p:cBhvr>
                                    </p:animRot>
                                    <p:animRot by="-240000">
                                      <p:cBhvr>
                                        <p:cTn id="21" dur="200" fill="hold">
                                          <p:stCondLst>
                                            <p:cond delay="600"/>
                                          </p:stCondLst>
                                        </p:cTn>
                                        <p:tgtEl>
                                          <p:spTgt spid="29"/>
                                        </p:tgtEl>
                                        <p:attrNameLst>
                                          <p:attrName>r</p:attrName>
                                        </p:attrNameLst>
                                      </p:cBhvr>
                                    </p:animRot>
                                    <p:animRot by="120000">
                                      <p:cBhvr>
                                        <p:cTn id="22" dur="200" fill="hold">
                                          <p:stCondLst>
                                            <p:cond delay="800"/>
                                          </p:stCondLst>
                                        </p:cTn>
                                        <p:tgtEl>
                                          <p:spTgt spid="29"/>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0"/>
                                        </p:tgtEl>
                                        <p:attrNameLst>
                                          <p:attrName>r</p:attrName>
                                        </p:attrNameLst>
                                      </p:cBhvr>
                                    </p:animRot>
                                    <p:animRot by="-240000">
                                      <p:cBhvr>
                                        <p:cTn id="25" dur="200" fill="hold">
                                          <p:stCondLst>
                                            <p:cond delay="200"/>
                                          </p:stCondLst>
                                        </p:cTn>
                                        <p:tgtEl>
                                          <p:spTgt spid="30"/>
                                        </p:tgtEl>
                                        <p:attrNameLst>
                                          <p:attrName>r</p:attrName>
                                        </p:attrNameLst>
                                      </p:cBhvr>
                                    </p:animRot>
                                    <p:animRot by="240000">
                                      <p:cBhvr>
                                        <p:cTn id="26" dur="200" fill="hold">
                                          <p:stCondLst>
                                            <p:cond delay="400"/>
                                          </p:stCondLst>
                                        </p:cTn>
                                        <p:tgtEl>
                                          <p:spTgt spid="30"/>
                                        </p:tgtEl>
                                        <p:attrNameLst>
                                          <p:attrName>r</p:attrName>
                                        </p:attrNameLst>
                                      </p:cBhvr>
                                    </p:animRot>
                                    <p:animRot by="-240000">
                                      <p:cBhvr>
                                        <p:cTn id="27" dur="200" fill="hold">
                                          <p:stCondLst>
                                            <p:cond delay="600"/>
                                          </p:stCondLst>
                                        </p:cTn>
                                        <p:tgtEl>
                                          <p:spTgt spid="30"/>
                                        </p:tgtEl>
                                        <p:attrNameLst>
                                          <p:attrName>r</p:attrName>
                                        </p:attrNameLst>
                                      </p:cBhvr>
                                    </p:animRot>
                                    <p:animRot by="120000">
                                      <p:cBhvr>
                                        <p:cTn id="28" dur="200" fill="hold">
                                          <p:stCondLst>
                                            <p:cond delay="800"/>
                                          </p:stCondLst>
                                        </p:cTn>
                                        <p:tgtEl>
                                          <p:spTgt spid="30"/>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anim calcmode="lin" valueType="num">
                                      <p:cBhvr>
                                        <p:cTn id="43" dur="500" fill="hold"/>
                                        <p:tgtEl>
                                          <p:spTgt spid="36"/>
                                        </p:tgtEl>
                                        <p:attrNameLst>
                                          <p:attrName>ppt_x</p:attrName>
                                        </p:attrNameLst>
                                      </p:cBhvr>
                                      <p:tavLst>
                                        <p:tav tm="0">
                                          <p:val>
                                            <p:strVal val="#ppt_x"/>
                                          </p:val>
                                        </p:tav>
                                        <p:tav tm="100000">
                                          <p:val>
                                            <p:strVal val="#ppt_x"/>
                                          </p:val>
                                        </p:tav>
                                      </p:tavLst>
                                    </p:anim>
                                    <p:anim calcmode="lin" valueType="num">
                                      <p:cBhvr>
                                        <p:cTn id="44" dur="500" fill="hold"/>
                                        <p:tgtEl>
                                          <p:spTgt spid="3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ppt_x</p:attrName>
                                        </p:attrNameLst>
                                      </p:cBhvr>
                                      <p:tavLst>
                                        <p:tav tm="0">
                                          <p:val>
                                            <p:strVal val="#ppt_x"/>
                                          </p:val>
                                        </p:tav>
                                        <p:tav tm="100000">
                                          <p:val>
                                            <p:strVal val="#ppt_x"/>
                                          </p:val>
                                        </p:tav>
                                      </p:tavLst>
                                    </p:anim>
                                    <p:anim calcmode="lin" valueType="num">
                                      <p:cBhvr>
                                        <p:cTn id="56" dur="5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anim calcmode="lin" valueType="num">
                                      <p:cBhvr>
                                        <p:cTn id="61" dur="500" fill="hold"/>
                                        <p:tgtEl>
                                          <p:spTgt spid="39"/>
                                        </p:tgtEl>
                                        <p:attrNameLst>
                                          <p:attrName>ppt_x</p:attrName>
                                        </p:attrNameLst>
                                      </p:cBhvr>
                                      <p:tavLst>
                                        <p:tav tm="0">
                                          <p:val>
                                            <p:strVal val="#ppt_x"/>
                                          </p:val>
                                        </p:tav>
                                        <p:tav tm="100000">
                                          <p:val>
                                            <p:strVal val="#ppt_x"/>
                                          </p:val>
                                        </p:tav>
                                      </p:tavLst>
                                    </p:anim>
                                    <p:anim calcmode="lin" valueType="num">
                                      <p:cBhvr>
                                        <p:cTn id="62" dur="500" fill="hold"/>
                                        <p:tgtEl>
                                          <p:spTgt spid="39"/>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500"/>
                                        <p:tgtEl>
                                          <p:spTgt spid="40"/>
                                        </p:tgtEl>
                                      </p:cBhvr>
                                    </p:animEffect>
                                    <p:anim calcmode="lin" valueType="num">
                                      <p:cBhvr>
                                        <p:cTn id="67" dur="500" fill="hold"/>
                                        <p:tgtEl>
                                          <p:spTgt spid="40"/>
                                        </p:tgtEl>
                                        <p:attrNameLst>
                                          <p:attrName>ppt_x</p:attrName>
                                        </p:attrNameLst>
                                      </p:cBhvr>
                                      <p:tavLst>
                                        <p:tav tm="0">
                                          <p:val>
                                            <p:strVal val="#ppt_x"/>
                                          </p:val>
                                        </p:tav>
                                        <p:tav tm="100000">
                                          <p:val>
                                            <p:strVal val="#ppt_x"/>
                                          </p:val>
                                        </p:tav>
                                      </p:tavLst>
                                    </p:anim>
                                    <p:anim calcmode="lin" valueType="num">
                                      <p:cBhvr>
                                        <p:cTn id="68" dur="500" fill="hold"/>
                                        <p:tgtEl>
                                          <p:spTgt spid="40"/>
                                        </p:tgtEl>
                                        <p:attrNameLst>
                                          <p:attrName>ppt_y</p:attrName>
                                        </p:attrNameLst>
                                      </p:cBhvr>
                                      <p:tavLst>
                                        <p:tav tm="0">
                                          <p:val>
                                            <p:strVal val="#ppt_y+.1"/>
                                          </p:val>
                                        </p:tav>
                                        <p:tav tm="100000">
                                          <p:val>
                                            <p:strVal val="#ppt_y"/>
                                          </p:val>
                                        </p:tav>
                                      </p:tavLst>
                                    </p:anim>
                                  </p:childTnLst>
                                </p:cTn>
                              </p:par>
                            </p:childTnLst>
                          </p:cTn>
                        </p:par>
                        <p:par>
                          <p:cTn id="69" fill="hold">
                            <p:stCondLst>
                              <p:cond delay="4000"/>
                            </p:stCondLst>
                            <p:childTnLst>
                              <p:par>
                                <p:cTn id="70" presetID="42" presetClass="entr" presetSubtype="0"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anim calcmode="lin" valueType="num">
                                      <p:cBhvr>
                                        <p:cTn id="73" dur="500" fill="hold"/>
                                        <p:tgtEl>
                                          <p:spTgt spid="41"/>
                                        </p:tgtEl>
                                        <p:attrNameLst>
                                          <p:attrName>ppt_x</p:attrName>
                                        </p:attrNameLst>
                                      </p:cBhvr>
                                      <p:tavLst>
                                        <p:tav tm="0">
                                          <p:val>
                                            <p:strVal val="#ppt_x"/>
                                          </p:val>
                                        </p:tav>
                                        <p:tav tm="100000">
                                          <p:val>
                                            <p:strVal val="#ppt_x"/>
                                          </p:val>
                                        </p:tav>
                                      </p:tavLst>
                                    </p:anim>
                                    <p:anim calcmode="lin" valueType="num">
                                      <p:cBhvr>
                                        <p:cTn id="74" dur="500" fill="hold"/>
                                        <p:tgtEl>
                                          <p:spTgt spid="41"/>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2"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anim calcmode="lin" valueType="num">
                                      <p:cBhvr>
                                        <p:cTn id="79" dur="500" fill="hold"/>
                                        <p:tgtEl>
                                          <p:spTgt spid="42"/>
                                        </p:tgtEl>
                                        <p:attrNameLst>
                                          <p:attrName>ppt_x</p:attrName>
                                        </p:attrNameLst>
                                      </p:cBhvr>
                                      <p:tavLst>
                                        <p:tav tm="0">
                                          <p:val>
                                            <p:strVal val="#ppt_x"/>
                                          </p:val>
                                        </p:tav>
                                        <p:tav tm="100000">
                                          <p:val>
                                            <p:strVal val="#ppt_x"/>
                                          </p:val>
                                        </p:tav>
                                      </p:tavLst>
                                    </p:anim>
                                    <p:anim calcmode="lin" valueType="num">
                                      <p:cBhvr>
                                        <p:cTn id="80" dur="500" fill="hold"/>
                                        <p:tgtEl>
                                          <p:spTgt spid="42"/>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42" presetClass="entr" presetSubtype="0"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anim calcmode="lin" valueType="num">
                                      <p:cBhvr>
                                        <p:cTn id="85" dur="500" fill="hold"/>
                                        <p:tgtEl>
                                          <p:spTgt spid="43"/>
                                        </p:tgtEl>
                                        <p:attrNameLst>
                                          <p:attrName>ppt_x</p:attrName>
                                        </p:attrNameLst>
                                      </p:cBhvr>
                                      <p:tavLst>
                                        <p:tav tm="0">
                                          <p:val>
                                            <p:strVal val="#ppt_x"/>
                                          </p:val>
                                        </p:tav>
                                        <p:tav tm="100000">
                                          <p:val>
                                            <p:strVal val="#ppt_x"/>
                                          </p:val>
                                        </p:tav>
                                      </p:tavLst>
                                    </p:anim>
                                    <p:anim calcmode="lin" valueType="num">
                                      <p:cBhvr>
                                        <p:cTn id="86" dur="500" fill="hold"/>
                                        <p:tgtEl>
                                          <p:spTgt spid="43"/>
                                        </p:tgtEl>
                                        <p:attrNameLst>
                                          <p:attrName>ppt_y</p:attrName>
                                        </p:attrNameLst>
                                      </p:cBhvr>
                                      <p:tavLst>
                                        <p:tav tm="0">
                                          <p:val>
                                            <p:strVal val="#ppt_y+.1"/>
                                          </p:val>
                                        </p:tav>
                                        <p:tav tm="100000">
                                          <p:val>
                                            <p:strVal val="#ppt_y"/>
                                          </p:val>
                                        </p:tav>
                                      </p:tavLst>
                                    </p:anim>
                                  </p:childTnLst>
                                </p:cTn>
                              </p:par>
                            </p:childTnLst>
                          </p:cTn>
                        </p:par>
                        <p:par>
                          <p:cTn id="87" fill="hold">
                            <p:stCondLst>
                              <p:cond delay="5500"/>
                            </p:stCondLst>
                            <p:childTnLst>
                              <p:par>
                                <p:cTn id="88" presetID="42"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anim calcmode="lin" valueType="num">
                                      <p:cBhvr>
                                        <p:cTn id="91" dur="500" fill="hold"/>
                                        <p:tgtEl>
                                          <p:spTgt spid="44"/>
                                        </p:tgtEl>
                                        <p:attrNameLst>
                                          <p:attrName>ppt_x</p:attrName>
                                        </p:attrNameLst>
                                      </p:cBhvr>
                                      <p:tavLst>
                                        <p:tav tm="0">
                                          <p:val>
                                            <p:strVal val="#ppt_x"/>
                                          </p:val>
                                        </p:tav>
                                        <p:tav tm="100000">
                                          <p:val>
                                            <p:strVal val="#ppt_x"/>
                                          </p:val>
                                        </p:tav>
                                      </p:tavLst>
                                    </p:anim>
                                    <p:anim calcmode="lin" valueType="num">
                                      <p:cBhvr>
                                        <p:cTn id="92" dur="500" fill="hold"/>
                                        <p:tgtEl>
                                          <p:spTgt spid="44"/>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42"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anim calcmode="lin" valueType="num">
                                      <p:cBhvr>
                                        <p:cTn id="97" dur="500" fill="hold"/>
                                        <p:tgtEl>
                                          <p:spTgt spid="45"/>
                                        </p:tgtEl>
                                        <p:attrNameLst>
                                          <p:attrName>ppt_x</p:attrName>
                                        </p:attrNameLst>
                                      </p:cBhvr>
                                      <p:tavLst>
                                        <p:tav tm="0">
                                          <p:val>
                                            <p:strVal val="#ppt_x"/>
                                          </p:val>
                                        </p:tav>
                                        <p:tav tm="100000">
                                          <p:val>
                                            <p:strVal val="#ppt_x"/>
                                          </p:val>
                                        </p:tav>
                                      </p:tavLst>
                                    </p:anim>
                                    <p:anim calcmode="lin" valueType="num">
                                      <p:cBhvr>
                                        <p:cTn id="98" dur="500" fill="hold"/>
                                        <p:tgtEl>
                                          <p:spTgt spid="45"/>
                                        </p:tgtEl>
                                        <p:attrNameLst>
                                          <p:attrName>ppt_y</p:attrName>
                                        </p:attrNameLst>
                                      </p:cBhvr>
                                      <p:tavLst>
                                        <p:tav tm="0">
                                          <p:val>
                                            <p:strVal val="#ppt_y+.1"/>
                                          </p:val>
                                        </p:tav>
                                        <p:tav tm="100000">
                                          <p:val>
                                            <p:strVal val="#ppt_y"/>
                                          </p:val>
                                        </p:tav>
                                      </p:tavLst>
                                    </p:anim>
                                  </p:childTnLst>
                                </p:cTn>
                              </p:par>
                            </p:childTnLst>
                          </p:cTn>
                        </p:par>
                        <p:par>
                          <p:cTn id="99" fill="hold">
                            <p:stCondLst>
                              <p:cond delay="6500"/>
                            </p:stCondLst>
                            <p:childTnLst>
                              <p:par>
                                <p:cTn id="100" presetID="42" presetClass="entr" presetSubtype="0"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anim calcmode="lin" valueType="num">
                                      <p:cBhvr>
                                        <p:cTn id="103" dur="500" fill="hold"/>
                                        <p:tgtEl>
                                          <p:spTgt spid="46"/>
                                        </p:tgtEl>
                                        <p:attrNameLst>
                                          <p:attrName>ppt_x</p:attrName>
                                        </p:attrNameLst>
                                      </p:cBhvr>
                                      <p:tavLst>
                                        <p:tav tm="0">
                                          <p:val>
                                            <p:strVal val="#ppt_x"/>
                                          </p:val>
                                        </p:tav>
                                        <p:tav tm="100000">
                                          <p:val>
                                            <p:strVal val="#ppt_x"/>
                                          </p:val>
                                        </p:tav>
                                      </p:tavLst>
                                    </p:anim>
                                    <p:anim calcmode="lin" valueType="num">
                                      <p:cBhvr>
                                        <p:cTn id="104" dur="500" fill="hold"/>
                                        <p:tgtEl>
                                          <p:spTgt spid="46"/>
                                        </p:tgtEl>
                                        <p:attrNameLst>
                                          <p:attrName>ppt_y</p:attrName>
                                        </p:attrNameLst>
                                      </p:cBhvr>
                                      <p:tavLst>
                                        <p:tav tm="0">
                                          <p:val>
                                            <p:strVal val="#ppt_y+.1"/>
                                          </p:val>
                                        </p:tav>
                                        <p:tav tm="100000">
                                          <p:val>
                                            <p:strVal val="#ppt_y"/>
                                          </p:val>
                                        </p:tav>
                                      </p:tavLst>
                                    </p:anim>
                                  </p:childTnLst>
                                </p:cTn>
                              </p:par>
                            </p:childTnLst>
                          </p:cTn>
                        </p:par>
                        <p:par>
                          <p:cTn id="105" fill="hold">
                            <p:stCondLst>
                              <p:cond delay="7000"/>
                            </p:stCondLst>
                            <p:childTnLst>
                              <p:par>
                                <p:cTn id="106" presetID="42" presetClass="entr" presetSubtype="0"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500"/>
                                        <p:tgtEl>
                                          <p:spTgt spid="47"/>
                                        </p:tgtEl>
                                      </p:cBhvr>
                                    </p:animEffect>
                                    <p:anim calcmode="lin" valueType="num">
                                      <p:cBhvr>
                                        <p:cTn id="109" dur="500" fill="hold"/>
                                        <p:tgtEl>
                                          <p:spTgt spid="47"/>
                                        </p:tgtEl>
                                        <p:attrNameLst>
                                          <p:attrName>ppt_x</p:attrName>
                                        </p:attrNameLst>
                                      </p:cBhvr>
                                      <p:tavLst>
                                        <p:tav tm="0">
                                          <p:val>
                                            <p:strVal val="#ppt_x"/>
                                          </p:val>
                                        </p:tav>
                                        <p:tav tm="100000">
                                          <p:val>
                                            <p:strVal val="#ppt_x"/>
                                          </p:val>
                                        </p:tav>
                                      </p:tavLst>
                                    </p:anim>
                                    <p:anim calcmode="lin" valueType="num">
                                      <p:cBhvr>
                                        <p:cTn id="110"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4" grpId="0"/>
      <p:bldP spid="35" grpId="0"/>
      <p:bldP spid="36" grpId="0" animBg="1"/>
      <p:bldP spid="37" grpId="0"/>
      <p:bldP spid="38" grpId="0" animBg="1"/>
      <p:bldP spid="39" grpId="0"/>
      <p:bldP spid="40" grpId="0" animBg="1"/>
      <p:bldP spid="41" grpId="0"/>
      <p:bldP spid="42" grpId="0" animBg="1"/>
      <p:bldP spid="43" grpId="0"/>
      <p:bldP spid="44" grpId="0" animBg="1"/>
      <p:bldP spid="45" grpId="0"/>
      <p:bldP spid="46" grpId="0" animBg="1"/>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a:hlinkClick r:id="rId3" action="ppaction://hlinksldjump"/>
          </p:cNvPr>
          <p:cNvSpPr/>
          <p:nvPr/>
        </p:nvSpPr>
        <p:spPr>
          <a:xfrm>
            <a:off x="3988086" y="2654636"/>
            <a:ext cx="5616624" cy="1203101"/>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01ACBE"/>
          </a:solidFill>
          <a:ln w="28575">
            <a:noFill/>
          </a:ln>
          <a:effectLst>
            <a:outerShdw blurRad="279400" dist="139700" dir="2700000" sx="82000" sy="8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a:off x="2835958" y="2189277"/>
            <a:ext cx="2133709" cy="2133824"/>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椭圆 10"/>
          <p:cNvSpPr/>
          <p:nvPr/>
        </p:nvSpPr>
        <p:spPr>
          <a:xfrm flipH="1">
            <a:off x="3009010" y="2362337"/>
            <a:ext cx="1787603" cy="1787702"/>
          </a:xfrm>
          <a:prstGeom prst="ellipse">
            <a:avLst/>
          </a:prstGeom>
          <a:solidFill>
            <a:srgbClr val="01ACBE"/>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2" name="TextBox 11"/>
          <p:cNvSpPr txBox="1"/>
          <p:nvPr/>
        </p:nvSpPr>
        <p:spPr>
          <a:xfrm>
            <a:off x="3492281" y="2702189"/>
            <a:ext cx="755335" cy="1107996"/>
          </a:xfrm>
          <a:prstGeom prst="rect">
            <a:avLst/>
          </a:prstGeom>
          <a:noFill/>
        </p:spPr>
        <p:txBody>
          <a:bodyPr wrap="none" rtlCol="0">
            <a:spAutoFit/>
          </a:bodyPr>
          <a:lstStyle/>
          <a:p>
            <a:r>
              <a:rPr lang="en-US" altLang="zh-CN" sz="6600" b="1" dirty="0" smtClean="0">
                <a:solidFill>
                  <a:schemeClr val="bg1"/>
                </a:solidFill>
                <a:latin typeface="微软雅黑" pitchFamily="34" charset="-122"/>
                <a:ea typeface="微软雅黑" pitchFamily="34" charset="-122"/>
              </a:rPr>
              <a:t>C</a:t>
            </a:r>
            <a:endParaRPr lang="zh-CN" altLang="en-US" sz="6600" b="1" dirty="0">
              <a:solidFill>
                <a:schemeClr val="bg1"/>
              </a:solidFill>
              <a:latin typeface="微软雅黑" pitchFamily="34" charset="-122"/>
              <a:ea typeface="微软雅黑" pitchFamily="34" charset="-122"/>
            </a:endParaRPr>
          </a:p>
        </p:txBody>
      </p:sp>
      <p:sp>
        <p:nvSpPr>
          <p:cNvPr id="13" name="TextBox 12">
            <a:hlinkClick r:id="rId3" action="ppaction://hlinksldjump"/>
          </p:cNvPr>
          <p:cNvSpPr txBox="1"/>
          <p:nvPr/>
        </p:nvSpPr>
        <p:spPr>
          <a:xfrm>
            <a:off x="5273830" y="2810766"/>
            <a:ext cx="4114856" cy="830997"/>
          </a:xfrm>
          <a:prstGeom prst="rect">
            <a:avLst/>
          </a:prstGeom>
          <a:noFill/>
        </p:spPr>
        <p:txBody>
          <a:bodyPr wrap="square" rtlCol="0">
            <a:spAutoFit/>
          </a:bodyPr>
          <a:lstStyle/>
          <a:p>
            <a:r>
              <a:rPr lang="zh-CN" altLang="en-US" sz="4800" b="1" dirty="0">
                <a:solidFill>
                  <a:schemeClr val="bg1"/>
                </a:solidFill>
                <a:latin typeface="微软雅黑" pitchFamily="34" charset="-122"/>
                <a:ea typeface="微软雅黑" pitchFamily="34" charset="-122"/>
              </a:rPr>
              <a:t>成果以及问题</a:t>
            </a:r>
          </a:p>
        </p:txBody>
      </p:sp>
    </p:spTree>
    <p:extLst>
      <p:ext uri="{BB962C8B-B14F-4D97-AF65-F5344CB8AC3E}">
        <p14:creationId xmlns:p14="http://schemas.microsoft.com/office/powerpoint/2010/main" val="382919141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randombar(horizontal)">
                                      <p:cBhvr>
                                        <p:cTn id="20" dur="500"/>
                                        <p:tgtEl>
                                          <p:spTgt spid="9"/>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3" name="组合 22"/>
          <p:cNvGrpSpPr/>
          <p:nvPr/>
        </p:nvGrpSpPr>
        <p:grpSpPr>
          <a:xfrm>
            <a:off x="895445" y="142664"/>
            <a:ext cx="3840912" cy="808757"/>
            <a:chOff x="903371" y="249943"/>
            <a:chExt cx="2831223" cy="679699"/>
          </a:xfrm>
        </p:grpSpPr>
        <p:sp>
          <p:nvSpPr>
            <p:cNvPr id="24" name="任意多边形 2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25" name="任意多边形 2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26"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27" name="TextBox 26"/>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01</a:t>
            </a:r>
            <a:endParaRPr lang="zh-CN" altLang="en-US" sz="3200" b="1" dirty="0">
              <a:solidFill>
                <a:srgbClr val="FC6E5B"/>
              </a:solidFill>
              <a:latin typeface="微软雅黑" pitchFamily="34" charset="-122"/>
              <a:ea typeface="微软雅黑" pitchFamily="34" charset="-122"/>
            </a:endParaRPr>
          </a:p>
        </p:txBody>
      </p:sp>
      <p:sp>
        <p:nvSpPr>
          <p:cNvPr id="28" name="椭圆 27"/>
          <p:cNvSpPr/>
          <p:nvPr/>
        </p:nvSpPr>
        <p:spPr bwMode="auto">
          <a:xfrm>
            <a:off x="1443520" y="2591321"/>
            <a:ext cx="2952328" cy="2952328"/>
          </a:xfrm>
          <a:prstGeom prst="ellipse">
            <a:avLst/>
          </a:prstGeom>
          <a:solidFill>
            <a:srgbClr val="01ACBE"/>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smtClean="0">
              <a:ln>
                <a:noFill/>
              </a:ln>
              <a:solidFill>
                <a:schemeClr val="bg1">
                  <a:lumMod val="50000"/>
                </a:schemeClr>
              </a:solidFill>
              <a:effectLst/>
              <a:latin typeface="Arial" pitchFamily="34" charset="0"/>
              <a:ea typeface="宋体" pitchFamily="2" charset="-122"/>
            </a:endParaRPr>
          </a:p>
        </p:txBody>
      </p:sp>
      <p:sp>
        <p:nvSpPr>
          <p:cNvPr id="29" name="TextBox 28"/>
          <p:cNvSpPr txBox="1"/>
          <p:nvPr/>
        </p:nvSpPr>
        <p:spPr>
          <a:xfrm>
            <a:off x="5392156" y="2106657"/>
            <a:ext cx="1811714" cy="369332"/>
          </a:xfrm>
          <a:prstGeom prst="rect">
            <a:avLst/>
          </a:prstGeom>
          <a:noFill/>
        </p:spPr>
        <p:txBody>
          <a:bodyPr wrap="none" rtlCol="0">
            <a:spAutoFit/>
          </a:bodyPr>
          <a:lstStyle/>
          <a:p>
            <a:r>
              <a:rPr lang="en-US" altLang="zh-CN" b="1" dirty="0" smtClean="0">
                <a:solidFill>
                  <a:srgbClr val="01ACBE"/>
                </a:solidFill>
                <a:latin typeface="+mj-ea"/>
                <a:ea typeface="+mj-ea"/>
              </a:rPr>
              <a:t>■</a:t>
            </a:r>
            <a:r>
              <a:rPr lang="zh-CN" altLang="en-US" b="1" dirty="0" smtClean="0">
                <a:solidFill>
                  <a:srgbClr val="01ACBE"/>
                </a:solidFill>
                <a:latin typeface="+mj-ea"/>
                <a:ea typeface="+mj-ea"/>
              </a:rPr>
              <a:t>请输入您标题</a:t>
            </a:r>
            <a:endParaRPr lang="zh-CN" altLang="en-US" b="1" dirty="0">
              <a:solidFill>
                <a:srgbClr val="01ACBE"/>
              </a:solidFill>
              <a:latin typeface="+mj-ea"/>
              <a:ea typeface="+mj-ea"/>
            </a:endParaRPr>
          </a:p>
        </p:txBody>
      </p:sp>
      <p:sp>
        <p:nvSpPr>
          <p:cNvPr id="30" name="TextBox 29"/>
          <p:cNvSpPr txBox="1"/>
          <p:nvPr/>
        </p:nvSpPr>
        <p:spPr>
          <a:xfrm>
            <a:off x="5392156" y="2415743"/>
            <a:ext cx="5760640"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这里可以输入可长可短的段落文字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这里可以输入可长</a:t>
            </a:r>
            <a:r>
              <a:rPr lang="zh-CN" altLang="en-US" sz="1600" dirty="0" smtClean="0">
                <a:solidFill>
                  <a:schemeClr val="bg1">
                    <a:lumMod val="50000"/>
                  </a:schemeClr>
                </a:solidFill>
                <a:latin typeface="+mn-ea"/>
                <a:ea typeface="+mn-ea"/>
              </a:rPr>
              <a:t>可</a:t>
            </a:r>
            <a:endParaRPr lang="zh-CN" altLang="en-US" sz="1600" dirty="0">
              <a:solidFill>
                <a:schemeClr val="bg1">
                  <a:lumMod val="50000"/>
                </a:schemeClr>
              </a:solidFill>
              <a:latin typeface="+mn-ea"/>
              <a:ea typeface="+mn-ea"/>
            </a:endParaRPr>
          </a:p>
        </p:txBody>
      </p:sp>
      <p:sp>
        <p:nvSpPr>
          <p:cNvPr id="31" name="TextBox 30"/>
          <p:cNvSpPr txBox="1"/>
          <p:nvPr/>
        </p:nvSpPr>
        <p:spPr>
          <a:xfrm>
            <a:off x="5392156" y="3027477"/>
            <a:ext cx="1811714" cy="369332"/>
          </a:xfrm>
          <a:prstGeom prst="rect">
            <a:avLst/>
          </a:prstGeom>
          <a:noFill/>
        </p:spPr>
        <p:txBody>
          <a:bodyPr wrap="none" rtlCol="0">
            <a:spAutoFit/>
          </a:bodyPr>
          <a:lstStyle/>
          <a:p>
            <a:r>
              <a:rPr lang="en-US" altLang="zh-CN" b="1" dirty="0" smtClean="0">
                <a:solidFill>
                  <a:srgbClr val="FC6E5B"/>
                </a:solidFill>
                <a:latin typeface="+mj-ea"/>
                <a:ea typeface="+mj-ea"/>
              </a:rPr>
              <a:t>■</a:t>
            </a:r>
            <a:r>
              <a:rPr lang="zh-CN" altLang="en-US" b="1" dirty="0" smtClean="0">
                <a:solidFill>
                  <a:srgbClr val="FC6E5B"/>
                </a:solidFill>
                <a:latin typeface="+mj-ea"/>
                <a:ea typeface="+mj-ea"/>
              </a:rPr>
              <a:t>请输入您标题</a:t>
            </a:r>
            <a:endParaRPr lang="zh-CN" altLang="en-US" b="1" dirty="0">
              <a:solidFill>
                <a:srgbClr val="FC6E5B"/>
              </a:solidFill>
              <a:latin typeface="+mj-ea"/>
              <a:ea typeface="+mj-ea"/>
            </a:endParaRPr>
          </a:p>
        </p:txBody>
      </p:sp>
      <p:sp>
        <p:nvSpPr>
          <p:cNvPr id="32" name="TextBox 31"/>
          <p:cNvSpPr txBox="1"/>
          <p:nvPr/>
        </p:nvSpPr>
        <p:spPr>
          <a:xfrm>
            <a:off x="5392156" y="3336563"/>
            <a:ext cx="5760640"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这里可以输入可长可短的段落文字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a:t>
            </a:r>
            <a:r>
              <a:rPr lang="zh-CN" altLang="en-US" sz="1600" dirty="0" smtClean="0">
                <a:solidFill>
                  <a:schemeClr val="bg1">
                    <a:lumMod val="50000"/>
                  </a:schemeClr>
                </a:solidFill>
                <a:latin typeface="+mn-ea"/>
                <a:ea typeface="+mn-ea"/>
              </a:rPr>
              <a:t>输入</a:t>
            </a:r>
            <a:endParaRPr lang="zh-CN" altLang="en-US" sz="1600" dirty="0">
              <a:solidFill>
                <a:schemeClr val="bg1">
                  <a:lumMod val="50000"/>
                </a:schemeClr>
              </a:solidFill>
              <a:latin typeface="+mn-ea"/>
              <a:ea typeface="+mn-ea"/>
            </a:endParaRPr>
          </a:p>
        </p:txBody>
      </p:sp>
      <p:sp>
        <p:nvSpPr>
          <p:cNvPr id="33" name="TextBox 32"/>
          <p:cNvSpPr txBox="1"/>
          <p:nvPr/>
        </p:nvSpPr>
        <p:spPr>
          <a:xfrm>
            <a:off x="5392156" y="3982855"/>
            <a:ext cx="1811714" cy="369332"/>
          </a:xfrm>
          <a:prstGeom prst="rect">
            <a:avLst/>
          </a:prstGeom>
          <a:noFill/>
        </p:spPr>
        <p:txBody>
          <a:bodyPr wrap="none" rtlCol="0">
            <a:spAutoFit/>
          </a:bodyPr>
          <a:lstStyle/>
          <a:p>
            <a:r>
              <a:rPr lang="en-US" altLang="zh-CN" b="1" dirty="0" smtClean="0">
                <a:solidFill>
                  <a:srgbClr val="01ACBE"/>
                </a:solidFill>
                <a:latin typeface="+mj-ea"/>
                <a:ea typeface="+mj-ea"/>
              </a:rPr>
              <a:t>■</a:t>
            </a:r>
            <a:r>
              <a:rPr lang="zh-CN" altLang="en-US" b="1" dirty="0" smtClean="0">
                <a:solidFill>
                  <a:srgbClr val="01ACBE"/>
                </a:solidFill>
                <a:latin typeface="+mj-ea"/>
                <a:ea typeface="+mj-ea"/>
              </a:rPr>
              <a:t>请输入您标题</a:t>
            </a:r>
            <a:endParaRPr lang="zh-CN" altLang="en-US" b="1" dirty="0">
              <a:solidFill>
                <a:srgbClr val="01ACBE"/>
              </a:solidFill>
              <a:latin typeface="+mj-ea"/>
              <a:ea typeface="+mj-ea"/>
            </a:endParaRPr>
          </a:p>
        </p:txBody>
      </p:sp>
      <p:sp>
        <p:nvSpPr>
          <p:cNvPr id="34" name="TextBox 33"/>
          <p:cNvSpPr txBox="1"/>
          <p:nvPr/>
        </p:nvSpPr>
        <p:spPr>
          <a:xfrm>
            <a:off x="5392156" y="4291941"/>
            <a:ext cx="5760640"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这里可以输入可长可短的段落文字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a:t>
            </a:r>
            <a:r>
              <a:rPr lang="zh-CN" altLang="en-US" sz="1600" dirty="0" smtClean="0">
                <a:solidFill>
                  <a:schemeClr val="bg1">
                    <a:lumMod val="50000"/>
                  </a:schemeClr>
                </a:solidFill>
                <a:latin typeface="+mn-ea"/>
                <a:ea typeface="+mn-ea"/>
              </a:rPr>
              <a:t>输入</a:t>
            </a:r>
            <a:endParaRPr lang="zh-CN" altLang="en-US" sz="1600" dirty="0">
              <a:solidFill>
                <a:schemeClr val="bg1">
                  <a:lumMod val="50000"/>
                </a:schemeClr>
              </a:solidFill>
              <a:latin typeface="+mn-ea"/>
              <a:ea typeface="+mn-ea"/>
            </a:endParaRPr>
          </a:p>
        </p:txBody>
      </p:sp>
      <p:sp>
        <p:nvSpPr>
          <p:cNvPr id="35" name="TextBox 34"/>
          <p:cNvSpPr txBox="1"/>
          <p:nvPr/>
        </p:nvSpPr>
        <p:spPr>
          <a:xfrm>
            <a:off x="5388658" y="4982212"/>
            <a:ext cx="1811714" cy="369332"/>
          </a:xfrm>
          <a:prstGeom prst="rect">
            <a:avLst/>
          </a:prstGeom>
          <a:noFill/>
        </p:spPr>
        <p:txBody>
          <a:bodyPr wrap="none" rtlCol="0">
            <a:spAutoFit/>
          </a:bodyPr>
          <a:lstStyle/>
          <a:p>
            <a:r>
              <a:rPr lang="en-US" altLang="zh-CN" b="1" dirty="0" smtClean="0">
                <a:solidFill>
                  <a:srgbClr val="FC6E5B"/>
                </a:solidFill>
                <a:latin typeface="+mj-ea"/>
                <a:ea typeface="+mj-ea"/>
              </a:rPr>
              <a:t>■</a:t>
            </a:r>
            <a:r>
              <a:rPr lang="zh-CN" altLang="en-US" b="1" dirty="0" smtClean="0">
                <a:solidFill>
                  <a:srgbClr val="FC6E5B"/>
                </a:solidFill>
                <a:latin typeface="+mj-ea"/>
                <a:ea typeface="+mj-ea"/>
              </a:rPr>
              <a:t>请输入您标题</a:t>
            </a:r>
            <a:endParaRPr lang="zh-CN" altLang="en-US" b="1" dirty="0">
              <a:solidFill>
                <a:srgbClr val="FC6E5B"/>
              </a:solidFill>
              <a:latin typeface="+mj-ea"/>
              <a:ea typeface="+mj-ea"/>
            </a:endParaRPr>
          </a:p>
        </p:txBody>
      </p:sp>
      <p:sp>
        <p:nvSpPr>
          <p:cNvPr id="39" name="TextBox 38"/>
          <p:cNvSpPr txBox="1"/>
          <p:nvPr/>
        </p:nvSpPr>
        <p:spPr>
          <a:xfrm>
            <a:off x="5388658" y="5291298"/>
            <a:ext cx="5760640"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这里可以输入可长可短的段落文字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这里可以输入可长可短的段落</a:t>
            </a:r>
            <a:r>
              <a:rPr lang="zh-CN" altLang="en-US" sz="1600" dirty="0" smtClean="0">
                <a:solidFill>
                  <a:schemeClr val="bg1">
                    <a:lumMod val="50000"/>
                  </a:schemeClr>
                </a:solidFill>
                <a:latin typeface="+mn-ea"/>
                <a:ea typeface="+mn-ea"/>
              </a:rPr>
              <a:t>文字</a:t>
            </a:r>
            <a:r>
              <a:rPr lang="zh-CN" altLang="en-US" sz="1600" dirty="0">
                <a:solidFill>
                  <a:schemeClr val="bg1">
                    <a:lumMod val="50000"/>
                  </a:schemeClr>
                </a:solidFill>
                <a:latin typeface="+mn-ea"/>
                <a:ea typeface="+mn-ea"/>
              </a:rPr>
              <a:t>这里可以</a:t>
            </a:r>
            <a:r>
              <a:rPr lang="zh-CN" altLang="en-US" sz="1600" dirty="0" smtClean="0">
                <a:solidFill>
                  <a:schemeClr val="bg1">
                    <a:lumMod val="50000"/>
                  </a:schemeClr>
                </a:solidFill>
                <a:latin typeface="+mn-ea"/>
                <a:ea typeface="+mn-ea"/>
              </a:rPr>
              <a:t>输入</a:t>
            </a:r>
            <a:endParaRPr lang="zh-CN" altLang="en-US" sz="1600" dirty="0">
              <a:solidFill>
                <a:schemeClr val="bg1">
                  <a:lumMod val="50000"/>
                </a:schemeClr>
              </a:solidFill>
              <a:latin typeface="+mn-ea"/>
              <a:ea typeface="+mn-ea"/>
            </a:endParaRPr>
          </a:p>
        </p:txBody>
      </p:sp>
      <p:sp>
        <p:nvSpPr>
          <p:cNvPr id="40" name="TextBox 39"/>
          <p:cNvSpPr txBox="1"/>
          <p:nvPr/>
        </p:nvSpPr>
        <p:spPr>
          <a:xfrm>
            <a:off x="1996239" y="3470743"/>
            <a:ext cx="1841976" cy="1077218"/>
          </a:xfrm>
          <a:prstGeom prst="rect">
            <a:avLst/>
          </a:prstGeom>
          <a:noFill/>
        </p:spPr>
        <p:txBody>
          <a:bodyPr wrap="square" rtlCol="0">
            <a:spAutoFit/>
          </a:bodyPr>
          <a:lstStyle/>
          <a:p>
            <a:pPr algn="ctr"/>
            <a:r>
              <a:rPr lang="zh-CN" altLang="en-US" sz="3200" b="1" dirty="0" smtClean="0">
                <a:solidFill>
                  <a:schemeClr val="bg1"/>
                </a:solidFill>
                <a:latin typeface="微软雅黑" pitchFamily="34" charset="-122"/>
                <a:ea typeface="微软雅黑" pitchFamily="34" charset="-122"/>
              </a:rPr>
              <a:t>点击加入你的标题</a:t>
            </a:r>
            <a:endParaRPr lang="zh-CN" altLang="en-US" sz="32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0303788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19"/>
                                        </p:tgtEl>
                                        <p:attrNameLst>
                                          <p:attrName>r</p:attrName>
                                        </p:attrNameLst>
                                      </p:cBhvr>
                                    </p:animRot>
                                    <p:animRot by="-240000">
                                      <p:cBhvr>
                                        <p:cTn id="7" dur="200" fill="hold">
                                          <p:stCondLst>
                                            <p:cond delay="200"/>
                                          </p:stCondLst>
                                        </p:cTn>
                                        <p:tgtEl>
                                          <p:spTgt spid="19"/>
                                        </p:tgtEl>
                                        <p:attrNameLst>
                                          <p:attrName>r</p:attrName>
                                        </p:attrNameLst>
                                      </p:cBhvr>
                                    </p:animRot>
                                    <p:animRot by="240000">
                                      <p:cBhvr>
                                        <p:cTn id="8" dur="200" fill="hold">
                                          <p:stCondLst>
                                            <p:cond delay="400"/>
                                          </p:stCondLst>
                                        </p:cTn>
                                        <p:tgtEl>
                                          <p:spTgt spid="19"/>
                                        </p:tgtEl>
                                        <p:attrNameLst>
                                          <p:attrName>r</p:attrName>
                                        </p:attrNameLst>
                                      </p:cBhvr>
                                    </p:animRot>
                                    <p:animRot by="-240000">
                                      <p:cBhvr>
                                        <p:cTn id="9" dur="200" fill="hold">
                                          <p:stCondLst>
                                            <p:cond delay="600"/>
                                          </p:stCondLst>
                                        </p:cTn>
                                        <p:tgtEl>
                                          <p:spTgt spid="19"/>
                                        </p:tgtEl>
                                        <p:attrNameLst>
                                          <p:attrName>r</p:attrName>
                                        </p:attrNameLst>
                                      </p:cBhvr>
                                    </p:animRot>
                                    <p:animRot by="120000">
                                      <p:cBhvr>
                                        <p:cTn id="10" dur="200" fill="hold">
                                          <p:stCondLst>
                                            <p:cond delay="8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2"/>
                                        </p:tgtEl>
                                        <p:attrNameLst>
                                          <p:attrName>r</p:attrName>
                                        </p:attrNameLst>
                                      </p:cBhvr>
                                    </p:animRot>
                                    <p:animRot by="-240000">
                                      <p:cBhvr>
                                        <p:cTn id="25" dur="200" fill="hold">
                                          <p:stCondLst>
                                            <p:cond delay="200"/>
                                          </p:stCondLst>
                                        </p:cTn>
                                        <p:tgtEl>
                                          <p:spTgt spid="22"/>
                                        </p:tgtEl>
                                        <p:attrNameLst>
                                          <p:attrName>r</p:attrName>
                                        </p:attrNameLst>
                                      </p:cBhvr>
                                    </p:animRot>
                                    <p:animRot by="240000">
                                      <p:cBhvr>
                                        <p:cTn id="26" dur="200" fill="hold">
                                          <p:stCondLst>
                                            <p:cond delay="400"/>
                                          </p:stCondLst>
                                        </p:cTn>
                                        <p:tgtEl>
                                          <p:spTgt spid="22"/>
                                        </p:tgtEl>
                                        <p:attrNameLst>
                                          <p:attrName>r</p:attrName>
                                        </p:attrNameLst>
                                      </p:cBhvr>
                                    </p:animRot>
                                    <p:animRot by="-240000">
                                      <p:cBhvr>
                                        <p:cTn id="27" dur="200" fill="hold">
                                          <p:stCondLst>
                                            <p:cond delay="600"/>
                                          </p:stCondLst>
                                        </p:cTn>
                                        <p:tgtEl>
                                          <p:spTgt spid="22"/>
                                        </p:tgtEl>
                                        <p:attrNameLst>
                                          <p:attrName>r</p:attrName>
                                        </p:attrNameLst>
                                      </p:cBhvr>
                                    </p:animRot>
                                    <p:animRot by="120000">
                                      <p:cBhvr>
                                        <p:cTn id="28" dur="200" fill="hold">
                                          <p:stCondLst>
                                            <p:cond delay="800"/>
                                          </p:stCondLst>
                                        </p:cTn>
                                        <p:tgtEl>
                                          <p:spTgt spid="22"/>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fill="hold"/>
                                        <p:tgtEl>
                                          <p:spTgt spid="40"/>
                                        </p:tgtEl>
                                        <p:attrNameLst>
                                          <p:attrName>ppt_w</p:attrName>
                                        </p:attrNameLst>
                                      </p:cBhvr>
                                      <p:tavLst>
                                        <p:tav tm="0">
                                          <p:val>
                                            <p:fltVal val="0"/>
                                          </p:val>
                                        </p:tav>
                                        <p:tav tm="100000">
                                          <p:val>
                                            <p:strVal val="#ppt_w"/>
                                          </p:val>
                                        </p:tav>
                                      </p:tavLst>
                                    </p:anim>
                                    <p:anim calcmode="lin" valueType="num">
                                      <p:cBhvr>
                                        <p:cTn id="43" dur="500" fill="hold"/>
                                        <p:tgtEl>
                                          <p:spTgt spid="40"/>
                                        </p:tgtEl>
                                        <p:attrNameLst>
                                          <p:attrName>ppt_h</p:attrName>
                                        </p:attrNameLst>
                                      </p:cBhvr>
                                      <p:tavLst>
                                        <p:tav tm="0">
                                          <p:val>
                                            <p:fltVal val="0"/>
                                          </p:val>
                                        </p:tav>
                                        <p:tav tm="100000">
                                          <p:val>
                                            <p:strVal val="#ppt_h"/>
                                          </p:val>
                                        </p:tav>
                                      </p:tavLst>
                                    </p:anim>
                                    <p:animEffect transition="in" filter="fade">
                                      <p:cBhvr>
                                        <p:cTn id="44" dur="500"/>
                                        <p:tgtEl>
                                          <p:spTgt spid="4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2000"/>
                            </p:stCondLst>
                            <p:childTnLst>
                              <p:par>
                                <p:cTn id="51" presetID="2" presetClass="entr" presetSubtype="6"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1+#ppt_w/2"/>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1+#ppt_w/2"/>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1+#ppt_w/2"/>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par>
                                <p:cTn id="63" presetID="2" presetClass="entr" presetSubtype="6"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1+#ppt_w/2"/>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childTnLst>
                          </p:cTn>
                        </p:par>
                        <p:par>
                          <p:cTn id="67" fill="hold">
                            <p:stCondLst>
                              <p:cond delay="2500"/>
                            </p:stCondLst>
                            <p:childTnLst>
                              <p:par>
                                <p:cTn id="68" presetID="22" presetClass="entr" presetSubtype="1"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up)">
                                      <p:cBhvr>
                                        <p:cTn id="70" dur="500"/>
                                        <p:tgtEl>
                                          <p:spTgt spid="30"/>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up)">
                                      <p:cBhvr>
                                        <p:cTn id="73" dur="500"/>
                                        <p:tgtEl>
                                          <p:spTgt spid="32"/>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up)">
                                      <p:cBhvr>
                                        <p:cTn id="76" dur="500"/>
                                        <p:tgtEl>
                                          <p:spTgt spid="34"/>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up)">
                                      <p:cBhvr>
                                        <p:cTn id="7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P spid="27" grpId="0"/>
      <p:bldP spid="28" grpId="0" animBg="1"/>
      <p:bldP spid="29" grpId="0"/>
      <p:bldP spid="30" grpId="0"/>
      <p:bldP spid="31" grpId="0"/>
      <p:bldP spid="32" grpId="0"/>
      <p:bldP spid="33" grpId="0"/>
      <p:bldP spid="34" grpId="0"/>
      <p:bldP spid="35"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450417" y="4553829"/>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0" name="TextBox 9"/>
          <p:cNvSpPr txBox="1"/>
          <p:nvPr/>
        </p:nvSpPr>
        <p:spPr>
          <a:xfrm>
            <a:off x="4457931" y="4553829"/>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1" name="TextBox 10"/>
          <p:cNvSpPr txBox="1"/>
          <p:nvPr/>
        </p:nvSpPr>
        <p:spPr>
          <a:xfrm>
            <a:off x="6452274" y="4561794"/>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2" name="TextBox 11"/>
          <p:cNvSpPr txBox="1"/>
          <p:nvPr/>
        </p:nvSpPr>
        <p:spPr>
          <a:xfrm>
            <a:off x="8415286" y="4561794"/>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3" name="燕尾形箭头 12"/>
          <p:cNvSpPr/>
          <p:nvPr/>
        </p:nvSpPr>
        <p:spPr>
          <a:xfrm>
            <a:off x="2013285" y="3278030"/>
            <a:ext cx="8207843" cy="228653"/>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anchor="ctr"/>
          <a:lstStyle/>
          <a:p>
            <a:pPr algn="ctr" defTabSz="914332">
              <a:defRPr/>
            </a:pPr>
            <a:endParaRPr lang="zh-CN" altLang="en-US" sz="2500">
              <a:latin typeface="Arial" panose="020B0604020202020204" pitchFamily="34" charset="0"/>
              <a:ea typeface="微软雅黑" panose="020B0503020204020204" pitchFamily="34" charset="-122"/>
              <a:cs typeface="Arial" panose="020B0604020202020204" pitchFamily="34" charset="0"/>
            </a:endParaRPr>
          </a:p>
        </p:txBody>
      </p:sp>
      <p:grpSp>
        <p:nvGrpSpPr>
          <p:cNvPr id="14" name="组合 13"/>
          <p:cNvGrpSpPr/>
          <p:nvPr/>
        </p:nvGrpSpPr>
        <p:grpSpPr>
          <a:xfrm>
            <a:off x="2328776" y="2485758"/>
            <a:ext cx="1697164" cy="1697778"/>
            <a:chOff x="1278794" y="3334906"/>
            <a:chExt cx="914014" cy="914014"/>
          </a:xfrm>
          <a:solidFill>
            <a:srgbClr val="01ACBE"/>
          </a:solidFill>
        </p:grpSpPr>
        <p:grpSp>
          <p:nvGrpSpPr>
            <p:cNvPr id="15" name="组合 14"/>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9" name="椭圆 1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6" name="TextBox 15"/>
            <p:cNvSpPr txBox="1"/>
            <p:nvPr/>
          </p:nvSpPr>
          <p:spPr>
            <a:xfrm>
              <a:off x="1408842" y="3708319"/>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第一阶段</a:t>
              </a:r>
            </a:p>
          </p:txBody>
        </p:sp>
      </p:grpSp>
      <p:grpSp>
        <p:nvGrpSpPr>
          <p:cNvPr id="20" name="组合 19"/>
          <p:cNvGrpSpPr/>
          <p:nvPr/>
        </p:nvGrpSpPr>
        <p:grpSpPr>
          <a:xfrm>
            <a:off x="4291578" y="2489469"/>
            <a:ext cx="1697164" cy="1697778"/>
            <a:chOff x="1278794" y="3334906"/>
            <a:chExt cx="914014" cy="914014"/>
          </a:xfrm>
          <a:solidFill>
            <a:srgbClr val="FC6E5B"/>
          </a:solidFill>
        </p:grpSpPr>
        <p:grpSp>
          <p:nvGrpSpPr>
            <p:cNvPr id="21" name="组合 2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4" name="椭圆 2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2" name="TextBox 21"/>
            <p:cNvSpPr txBox="1"/>
            <p:nvPr/>
          </p:nvSpPr>
          <p:spPr>
            <a:xfrm>
              <a:off x="1408841" y="3699482"/>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第二阶段</a:t>
              </a:r>
            </a:p>
          </p:txBody>
        </p:sp>
      </p:grpSp>
      <p:grpSp>
        <p:nvGrpSpPr>
          <p:cNvPr id="25" name="组合 24"/>
          <p:cNvGrpSpPr/>
          <p:nvPr/>
        </p:nvGrpSpPr>
        <p:grpSpPr>
          <a:xfrm>
            <a:off x="6233707" y="2485758"/>
            <a:ext cx="1697164" cy="1697778"/>
            <a:chOff x="1278794" y="3334906"/>
            <a:chExt cx="914014" cy="914014"/>
          </a:xfrm>
          <a:solidFill>
            <a:srgbClr val="01ACBE"/>
          </a:solidFill>
        </p:grpSpPr>
        <p:grpSp>
          <p:nvGrpSpPr>
            <p:cNvPr id="26" name="组合 25"/>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9" name="椭圆 2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7" name="TextBox 26"/>
            <p:cNvSpPr txBox="1"/>
            <p:nvPr/>
          </p:nvSpPr>
          <p:spPr>
            <a:xfrm>
              <a:off x="1408841" y="3701480"/>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第三阶段</a:t>
              </a:r>
            </a:p>
          </p:txBody>
        </p:sp>
      </p:grpSp>
      <p:grpSp>
        <p:nvGrpSpPr>
          <p:cNvPr id="30" name="组合 29"/>
          <p:cNvGrpSpPr/>
          <p:nvPr/>
        </p:nvGrpSpPr>
        <p:grpSpPr>
          <a:xfrm>
            <a:off x="8163971" y="2492635"/>
            <a:ext cx="1697164" cy="1697778"/>
            <a:chOff x="1278794" y="3334906"/>
            <a:chExt cx="914014" cy="914014"/>
          </a:xfrm>
          <a:solidFill>
            <a:srgbClr val="FC6E5B"/>
          </a:solidFill>
        </p:grpSpPr>
        <p:grpSp>
          <p:nvGrpSpPr>
            <p:cNvPr id="31" name="组合 3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4" name="椭圆 3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32" name="TextBox 31"/>
            <p:cNvSpPr txBox="1"/>
            <p:nvPr/>
          </p:nvSpPr>
          <p:spPr>
            <a:xfrm>
              <a:off x="1415680" y="3677261"/>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第四阶段</a:t>
              </a:r>
            </a:p>
          </p:txBody>
        </p:sp>
      </p:grpSp>
      <p:sp>
        <p:nvSpPr>
          <p:cNvPr id="35"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6"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7"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8"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9" name="组合 38"/>
          <p:cNvGrpSpPr/>
          <p:nvPr/>
        </p:nvGrpSpPr>
        <p:grpSpPr>
          <a:xfrm>
            <a:off x="895445" y="142664"/>
            <a:ext cx="3840912" cy="808757"/>
            <a:chOff x="903371" y="249943"/>
            <a:chExt cx="2831223" cy="679699"/>
          </a:xfrm>
        </p:grpSpPr>
        <p:sp>
          <p:nvSpPr>
            <p:cNvPr id="40" name="任意多边形 3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41" name="任意多边形 4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42"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43" name="TextBox 42"/>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02</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1756075636"/>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5"/>
                                            </p:tgtEl>
                                            <p:attrNameLst>
                                              <p:attrName>r</p:attrName>
                                            </p:attrNameLst>
                                          </p:cBhvr>
                                        </p:animRot>
                                        <p:animRot by="-240000">
                                          <p:cBhvr>
                                            <p:cTn id="7" dur="200" fill="hold">
                                              <p:stCondLst>
                                                <p:cond delay="200"/>
                                              </p:stCondLst>
                                            </p:cTn>
                                            <p:tgtEl>
                                              <p:spTgt spid="35"/>
                                            </p:tgtEl>
                                            <p:attrNameLst>
                                              <p:attrName>r</p:attrName>
                                            </p:attrNameLst>
                                          </p:cBhvr>
                                        </p:animRot>
                                        <p:animRot by="240000">
                                          <p:cBhvr>
                                            <p:cTn id="8" dur="200" fill="hold">
                                              <p:stCondLst>
                                                <p:cond delay="400"/>
                                              </p:stCondLst>
                                            </p:cTn>
                                            <p:tgtEl>
                                              <p:spTgt spid="35"/>
                                            </p:tgtEl>
                                            <p:attrNameLst>
                                              <p:attrName>r</p:attrName>
                                            </p:attrNameLst>
                                          </p:cBhvr>
                                        </p:animRot>
                                        <p:animRot by="-240000">
                                          <p:cBhvr>
                                            <p:cTn id="9" dur="200" fill="hold">
                                              <p:stCondLst>
                                                <p:cond delay="600"/>
                                              </p:stCondLst>
                                            </p:cTn>
                                            <p:tgtEl>
                                              <p:spTgt spid="35"/>
                                            </p:tgtEl>
                                            <p:attrNameLst>
                                              <p:attrName>r</p:attrName>
                                            </p:attrNameLst>
                                          </p:cBhvr>
                                        </p:animRot>
                                        <p:animRot by="120000">
                                          <p:cBhvr>
                                            <p:cTn id="10" dur="200" fill="hold">
                                              <p:stCondLst>
                                                <p:cond delay="800"/>
                                              </p:stCondLst>
                                            </p:cTn>
                                            <p:tgtEl>
                                              <p:spTgt spid="35"/>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6"/>
                                            </p:tgtEl>
                                            <p:attrNameLst>
                                              <p:attrName>r</p:attrName>
                                            </p:attrNameLst>
                                          </p:cBhvr>
                                        </p:animRot>
                                        <p:animRot by="-240000">
                                          <p:cBhvr>
                                            <p:cTn id="13" dur="200" fill="hold">
                                              <p:stCondLst>
                                                <p:cond delay="200"/>
                                              </p:stCondLst>
                                            </p:cTn>
                                            <p:tgtEl>
                                              <p:spTgt spid="36"/>
                                            </p:tgtEl>
                                            <p:attrNameLst>
                                              <p:attrName>r</p:attrName>
                                            </p:attrNameLst>
                                          </p:cBhvr>
                                        </p:animRot>
                                        <p:animRot by="240000">
                                          <p:cBhvr>
                                            <p:cTn id="14" dur="200" fill="hold">
                                              <p:stCondLst>
                                                <p:cond delay="400"/>
                                              </p:stCondLst>
                                            </p:cTn>
                                            <p:tgtEl>
                                              <p:spTgt spid="36"/>
                                            </p:tgtEl>
                                            <p:attrNameLst>
                                              <p:attrName>r</p:attrName>
                                            </p:attrNameLst>
                                          </p:cBhvr>
                                        </p:animRot>
                                        <p:animRot by="-240000">
                                          <p:cBhvr>
                                            <p:cTn id="15" dur="200" fill="hold">
                                              <p:stCondLst>
                                                <p:cond delay="600"/>
                                              </p:stCondLst>
                                            </p:cTn>
                                            <p:tgtEl>
                                              <p:spTgt spid="36"/>
                                            </p:tgtEl>
                                            <p:attrNameLst>
                                              <p:attrName>r</p:attrName>
                                            </p:attrNameLst>
                                          </p:cBhvr>
                                        </p:animRot>
                                        <p:animRot by="120000">
                                          <p:cBhvr>
                                            <p:cTn id="16" dur="200" fill="hold">
                                              <p:stCondLst>
                                                <p:cond delay="800"/>
                                              </p:stCondLst>
                                            </p:cTn>
                                            <p:tgtEl>
                                              <p:spTgt spid="36"/>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7"/>
                                            </p:tgtEl>
                                            <p:attrNameLst>
                                              <p:attrName>r</p:attrName>
                                            </p:attrNameLst>
                                          </p:cBhvr>
                                        </p:animRot>
                                        <p:animRot by="-240000">
                                          <p:cBhvr>
                                            <p:cTn id="19" dur="200" fill="hold">
                                              <p:stCondLst>
                                                <p:cond delay="200"/>
                                              </p:stCondLst>
                                            </p:cTn>
                                            <p:tgtEl>
                                              <p:spTgt spid="37"/>
                                            </p:tgtEl>
                                            <p:attrNameLst>
                                              <p:attrName>r</p:attrName>
                                            </p:attrNameLst>
                                          </p:cBhvr>
                                        </p:animRot>
                                        <p:animRot by="240000">
                                          <p:cBhvr>
                                            <p:cTn id="20" dur="200" fill="hold">
                                              <p:stCondLst>
                                                <p:cond delay="400"/>
                                              </p:stCondLst>
                                            </p:cTn>
                                            <p:tgtEl>
                                              <p:spTgt spid="37"/>
                                            </p:tgtEl>
                                            <p:attrNameLst>
                                              <p:attrName>r</p:attrName>
                                            </p:attrNameLst>
                                          </p:cBhvr>
                                        </p:animRot>
                                        <p:animRot by="-240000">
                                          <p:cBhvr>
                                            <p:cTn id="21" dur="200" fill="hold">
                                              <p:stCondLst>
                                                <p:cond delay="600"/>
                                              </p:stCondLst>
                                            </p:cTn>
                                            <p:tgtEl>
                                              <p:spTgt spid="37"/>
                                            </p:tgtEl>
                                            <p:attrNameLst>
                                              <p:attrName>r</p:attrName>
                                            </p:attrNameLst>
                                          </p:cBhvr>
                                        </p:animRot>
                                        <p:animRot by="120000">
                                          <p:cBhvr>
                                            <p:cTn id="22" dur="200" fill="hold">
                                              <p:stCondLst>
                                                <p:cond delay="800"/>
                                              </p:stCondLst>
                                            </p:cTn>
                                            <p:tgtEl>
                                              <p:spTgt spid="37"/>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8"/>
                                            </p:tgtEl>
                                            <p:attrNameLst>
                                              <p:attrName>r</p:attrName>
                                            </p:attrNameLst>
                                          </p:cBhvr>
                                        </p:animRot>
                                        <p:animRot by="-240000">
                                          <p:cBhvr>
                                            <p:cTn id="25" dur="200" fill="hold">
                                              <p:stCondLst>
                                                <p:cond delay="200"/>
                                              </p:stCondLst>
                                            </p:cTn>
                                            <p:tgtEl>
                                              <p:spTgt spid="38"/>
                                            </p:tgtEl>
                                            <p:attrNameLst>
                                              <p:attrName>r</p:attrName>
                                            </p:attrNameLst>
                                          </p:cBhvr>
                                        </p:animRot>
                                        <p:animRot by="240000">
                                          <p:cBhvr>
                                            <p:cTn id="26" dur="200" fill="hold">
                                              <p:stCondLst>
                                                <p:cond delay="400"/>
                                              </p:stCondLst>
                                            </p:cTn>
                                            <p:tgtEl>
                                              <p:spTgt spid="38"/>
                                            </p:tgtEl>
                                            <p:attrNameLst>
                                              <p:attrName>r</p:attrName>
                                            </p:attrNameLst>
                                          </p:cBhvr>
                                        </p:animRot>
                                        <p:animRot by="-240000">
                                          <p:cBhvr>
                                            <p:cTn id="27" dur="200" fill="hold">
                                              <p:stCondLst>
                                                <p:cond delay="600"/>
                                              </p:stCondLst>
                                            </p:cTn>
                                            <p:tgtEl>
                                              <p:spTgt spid="38"/>
                                            </p:tgtEl>
                                            <p:attrNameLst>
                                              <p:attrName>r</p:attrName>
                                            </p:attrNameLst>
                                          </p:cBhvr>
                                        </p:animRot>
                                        <p:animRot by="120000">
                                          <p:cBhvr>
                                            <p:cTn id="28" dur="200" fill="hold">
                                              <p:stCondLst>
                                                <p:cond delay="800"/>
                                              </p:stCondLst>
                                            </p:cTn>
                                            <p:tgtEl>
                                              <p:spTgt spid="38"/>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1500"/>
                                </p:stCondLst>
                                <p:childTnLst>
                                  <p:par>
                                    <p:cTn id="40" presetID="2" presetClass="entr" presetSubtype="4" accel="61000" fill="hold" nodeType="afterEffect" p14:presetBounceEnd="55000">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14:bounceEnd="55000">
                                          <p:cBhvr additive="base">
                                            <p:cTn id="42" dur="1300" fill="hold"/>
                                            <p:tgtEl>
                                              <p:spTgt spid="14"/>
                                            </p:tgtEl>
                                            <p:attrNameLst>
                                              <p:attrName>ppt_x</p:attrName>
                                            </p:attrNameLst>
                                          </p:cBhvr>
                                          <p:tavLst>
                                            <p:tav tm="0">
                                              <p:val>
                                                <p:strVal val="#ppt_x"/>
                                              </p:val>
                                            </p:tav>
                                            <p:tav tm="100000">
                                              <p:val>
                                                <p:strVal val="#ppt_x"/>
                                              </p:val>
                                            </p:tav>
                                          </p:tavLst>
                                        </p:anim>
                                        <p:anim calcmode="lin" valueType="num" p14:bounceEnd="55000">
                                          <p:cBhvr additive="base">
                                            <p:cTn id="43" dur="13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1" accel="61000" fill="hold" nodeType="withEffect" p14:presetBounceEnd="55000">
                                      <p:stCondLst>
                                        <p:cond delay="100"/>
                                      </p:stCondLst>
                                      <p:childTnLst>
                                        <p:set>
                                          <p:cBhvr>
                                            <p:cTn id="45" dur="1" fill="hold">
                                              <p:stCondLst>
                                                <p:cond delay="0"/>
                                              </p:stCondLst>
                                            </p:cTn>
                                            <p:tgtEl>
                                              <p:spTgt spid="20"/>
                                            </p:tgtEl>
                                            <p:attrNameLst>
                                              <p:attrName>style.visibility</p:attrName>
                                            </p:attrNameLst>
                                          </p:cBhvr>
                                          <p:to>
                                            <p:strVal val="visible"/>
                                          </p:to>
                                        </p:set>
                                        <p:anim calcmode="lin" valueType="num" p14:bounceEnd="55000">
                                          <p:cBhvr additive="base">
                                            <p:cTn id="46" dur="13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47" dur="1300" fill="hold"/>
                                            <p:tgtEl>
                                              <p:spTgt spid="20"/>
                                            </p:tgtEl>
                                            <p:attrNameLst>
                                              <p:attrName>ppt_y</p:attrName>
                                            </p:attrNameLst>
                                          </p:cBhvr>
                                          <p:tavLst>
                                            <p:tav tm="0">
                                              <p:val>
                                                <p:strVal val="0-#ppt_h/2"/>
                                              </p:val>
                                            </p:tav>
                                            <p:tav tm="100000">
                                              <p:val>
                                                <p:strVal val="#ppt_y"/>
                                              </p:val>
                                            </p:tav>
                                          </p:tavLst>
                                        </p:anim>
                                      </p:childTnLst>
                                    </p:cTn>
                                  </p:par>
                                  <p:par>
                                    <p:cTn id="48" presetID="2" presetClass="entr" presetSubtype="1" accel="61000" fill="hold" nodeType="withEffect" p14:presetBounceEnd="55000">
                                      <p:stCondLst>
                                        <p:cond delay="200"/>
                                      </p:stCondLst>
                                      <p:childTnLst>
                                        <p:set>
                                          <p:cBhvr>
                                            <p:cTn id="49" dur="1" fill="hold">
                                              <p:stCondLst>
                                                <p:cond delay="0"/>
                                              </p:stCondLst>
                                            </p:cTn>
                                            <p:tgtEl>
                                              <p:spTgt spid="25"/>
                                            </p:tgtEl>
                                            <p:attrNameLst>
                                              <p:attrName>style.visibility</p:attrName>
                                            </p:attrNameLst>
                                          </p:cBhvr>
                                          <p:to>
                                            <p:strVal val="visible"/>
                                          </p:to>
                                        </p:set>
                                        <p:anim calcmode="lin" valueType="num" p14:bounceEnd="55000">
                                          <p:cBhvr additive="base">
                                            <p:cTn id="50" dur="1300" fill="hold"/>
                                            <p:tgtEl>
                                              <p:spTgt spid="25"/>
                                            </p:tgtEl>
                                            <p:attrNameLst>
                                              <p:attrName>ppt_x</p:attrName>
                                            </p:attrNameLst>
                                          </p:cBhvr>
                                          <p:tavLst>
                                            <p:tav tm="0">
                                              <p:val>
                                                <p:strVal val="#ppt_x"/>
                                              </p:val>
                                            </p:tav>
                                            <p:tav tm="100000">
                                              <p:val>
                                                <p:strVal val="#ppt_x"/>
                                              </p:val>
                                            </p:tav>
                                          </p:tavLst>
                                        </p:anim>
                                        <p:anim calcmode="lin" valueType="num" p14:bounceEnd="55000">
                                          <p:cBhvr additive="base">
                                            <p:cTn id="51" dur="13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4" accel="61000" fill="hold" nodeType="withEffect" p14:presetBounceEnd="55000">
                                      <p:stCondLst>
                                        <p:cond delay="300"/>
                                      </p:stCondLst>
                                      <p:childTnLst>
                                        <p:set>
                                          <p:cBhvr>
                                            <p:cTn id="53" dur="1" fill="hold">
                                              <p:stCondLst>
                                                <p:cond delay="0"/>
                                              </p:stCondLst>
                                            </p:cTn>
                                            <p:tgtEl>
                                              <p:spTgt spid="30"/>
                                            </p:tgtEl>
                                            <p:attrNameLst>
                                              <p:attrName>style.visibility</p:attrName>
                                            </p:attrNameLst>
                                          </p:cBhvr>
                                          <p:to>
                                            <p:strVal val="visible"/>
                                          </p:to>
                                        </p:set>
                                        <p:anim calcmode="lin" valueType="num" p14:bounceEnd="55000">
                                          <p:cBhvr additive="base">
                                            <p:cTn id="54" dur="1300" fill="hold"/>
                                            <p:tgtEl>
                                              <p:spTgt spid="30"/>
                                            </p:tgtEl>
                                            <p:attrNameLst>
                                              <p:attrName>ppt_x</p:attrName>
                                            </p:attrNameLst>
                                          </p:cBhvr>
                                          <p:tavLst>
                                            <p:tav tm="0">
                                              <p:val>
                                                <p:strVal val="#ppt_x"/>
                                              </p:val>
                                            </p:tav>
                                            <p:tav tm="100000">
                                              <p:val>
                                                <p:strVal val="#ppt_x"/>
                                              </p:val>
                                            </p:tav>
                                          </p:tavLst>
                                        </p:anim>
                                        <p:anim calcmode="lin" valueType="num" p14:bounceEnd="55000">
                                          <p:cBhvr additive="base">
                                            <p:cTn id="55" dur="1300" fill="hold"/>
                                            <p:tgtEl>
                                              <p:spTgt spid="30"/>
                                            </p:tgtEl>
                                            <p:attrNameLst>
                                              <p:attrName>ppt_y</p:attrName>
                                            </p:attrNameLst>
                                          </p:cBhvr>
                                          <p:tavLst>
                                            <p:tav tm="0">
                                              <p:val>
                                                <p:strVal val="1+#ppt_h/2"/>
                                              </p:val>
                                            </p:tav>
                                            <p:tav tm="100000">
                                              <p:val>
                                                <p:strVal val="#ppt_y"/>
                                              </p:val>
                                            </p:tav>
                                          </p:tavLst>
                                        </p:anim>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700"/>
                                            <p:tgtEl>
                                              <p:spTgt spid="13"/>
                                            </p:tgtEl>
                                          </p:cBhvr>
                                        </p:animEffect>
                                      </p:childTnLst>
                                    </p:cTn>
                                  </p:par>
                                </p:childTnLst>
                              </p:cTn>
                            </p:par>
                            <p:par>
                              <p:cTn id="60" fill="hold">
                                <p:stCondLst>
                                  <p:cond delay="3800"/>
                                </p:stCondLst>
                                <p:childTnLst>
                                  <p:par>
                                    <p:cTn id="61" presetID="22" presetClass="entr" presetSubtype="2"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right)">
                                          <p:cBhvr>
                                            <p:cTn id="63" dur="500"/>
                                            <p:tgtEl>
                                              <p:spTgt spid="9"/>
                                            </p:tgtEl>
                                          </p:cBhvr>
                                        </p:animEffect>
                                      </p:childTnLst>
                                    </p:cTn>
                                  </p:par>
                                  <p:par>
                                    <p:cTn id="64" presetID="22" presetClass="entr" presetSubtype="2" fill="hold" grpId="0" nodeType="withEffect">
                                      <p:stCondLst>
                                        <p:cond delay="200"/>
                                      </p:stCondLst>
                                      <p:childTnLst>
                                        <p:set>
                                          <p:cBhvr>
                                            <p:cTn id="65" dur="1" fill="hold">
                                              <p:stCondLst>
                                                <p:cond delay="0"/>
                                              </p:stCondLst>
                                            </p:cTn>
                                            <p:tgtEl>
                                              <p:spTgt spid="10"/>
                                            </p:tgtEl>
                                            <p:attrNameLst>
                                              <p:attrName>style.visibility</p:attrName>
                                            </p:attrNameLst>
                                          </p:cBhvr>
                                          <p:to>
                                            <p:strVal val="visible"/>
                                          </p:to>
                                        </p:set>
                                        <p:animEffect transition="in" filter="wipe(right)">
                                          <p:cBhvr>
                                            <p:cTn id="66" dur="500"/>
                                            <p:tgtEl>
                                              <p:spTgt spid="10"/>
                                            </p:tgtEl>
                                          </p:cBhvr>
                                        </p:animEffect>
                                      </p:childTnLst>
                                    </p:cTn>
                                  </p:par>
                                  <p:par>
                                    <p:cTn id="67" presetID="22" presetClass="entr" presetSubtype="2" fill="hold" grpId="0" nodeType="withEffect">
                                      <p:stCondLst>
                                        <p:cond delay="40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par>
                                    <p:cTn id="70" presetID="22" presetClass="entr" presetSubtype="2" fill="hold" grpId="0" nodeType="withEffect">
                                      <p:stCondLst>
                                        <p:cond delay="600"/>
                                      </p:stCondLst>
                                      <p:childTnLst>
                                        <p:set>
                                          <p:cBhvr>
                                            <p:cTn id="71" dur="1" fill="hold">
                                              <p:stCondLst>
                                                <p:cond delay="0"/>
                                              </p:stCondLst>
                                            </p:cTn>
                                            <p:tgtEl>
                                              <p:spTgt spid="12"/>
                                            </p:tgtEl>
                                            <p:attrNameLst>
                                              <p:attrName>style.visibility</p:attrName>
                                            </p:attrNameLst>
                                          </p:cBhvr>
                                          <p:to>
                                            <p:strVal val="visible"/>
                                          </p:to>
                                        </p:set>
                                        <p:animEffect transition="in" filter="wipe(right)">
                                          <p:cBhvr>
                                            <p:cTn id="7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35" grpId="0" animBg="1"/>
          <p:bldP spid="36" grpId="0" animBg="1"/>
          <p:bldP spid="37" grpId="0" animBg="1"/>
          <p:bldP spid="38" grpId="0" animBg="1"/>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5"/>
                                            </p:tgtEl>
                                            <p:attrNameLst>
                                              <p:attrName>r</p:attrName>
                                            </p:attrNameLst>
                                          </p:cBhvr>
                                        </p:animRot>
                                        <p:animRot by="-240000">
                                          <p:cBhvr>
                                            <p:cTn id="7" dur="200" fill="hold">
                                              <p:stCondLst>
                                                <p:cond delay="200"/>
                                              </p:stCondLst>
                                            </p:cTn>
                                            <p:tgtEl>
                                              <p:spTgt spid="35"/>
                                            </p:tgtEl>
                                            <p:attrNameLst>
                                              <p:attrName>r</p:attrName>
                                            </p:attrNameLst>
                                          </p:cBhvr>
                                        </p:animRot>
                                        <p:animRot by="240000">
                                          <p:cBhvr>
                                            <p:cTn id="8" dur="200" fill="hold">
                                              <p:stCondLst>
                                                <p:cond delay="400"/>
                                              </p:stCondLst>
                                            </p:cTn>
                                            <p:tgtEl>
                                              <p:spTgt spid="35"/>
                                            </p:tgtEl>
                                            <p:attrNameLst>
                                              <p:attrName>r</p:attrName>
                                            </p:attrNameLst>
                                          </p:cBhvr>
                                        </p:animRot>
                                        <p:animRot by="-240000">
                                          <p:cBhvr>
                                            <p:cTn id="9" dur="200" fill="hold">
                                              <p:stCondLst>
                                                <p:cond delay="600"/>
                                              </p:stCondLst>
                                            </p:cTn>
                                            <p:tgtEl>
                                              <p:spTgt spid="35"/>
                                            </p:tgtEl>
                                            <p:attrNameLst>
                                              <p:attrName>r</p:attrName>
                                            </p:attrNameLst>
                                          </p:cBhvr>
                                        </p:animRot>
                                        <p:animRot by="120000">
                                          <p:cBhvr>
                                            <p:cTn id="10" dur="200" fill="hold">
                                              <p:stCondLst>
                                                <p:cond delay="800"/>
                                              </p:stCondLst>
                                            </p:cTn>
                                            <p:tgtEl>
                                              <p:spTgt spid="35"/>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6"/>
                                            </p:tgtEl>
                                            <p:attrNameLst>
                                              <p:attrName>r</p:attrName>
                                            </p:attrNameLst>
                                          </p:cBhvr>
                                        </p:animRot>
                                        <p:animRot by="-240000">
                                          <p:cBhvr>
                                            <p:cTn id="13" dur="200" fill="hold">
                                              <p:stCondLst>
                                                <p:cond delay="200"/>
                                              </p:stCondLst>
                                            </p:cTn>
                                            <p:tgtEl>
                                              <p:spTgt spid="36"/>
                                            </p:tgtEl>
                                            <p:attrNameLst>
                                              <p:attrName>r</p:attrName>
                                            </p:attrNameLst>
                                          </p:cBhvr>
                                        </p:animRot>
                                        <p:animRot by="240000">
                                          <p:cBhvr>
                                            <p:cTn id="14" dur="200" fill="hold">
                                              <p:stCondLst>
                                                <p:cond delay="400"/>
                                              </p:stCondLst>
                                            </p:cTn>
                                            <p:tgtEl>
                                              <p:spTgt spid="36"/>
                                            </p:tgtEl>
                                            <p:attrNameLst>
                                              <p:attrName>r</p:attrName>
                                            </p:attrNameLst>
                                          </p:cBhvr>
                                        </p:animRot>
                                        <p:animRot by="-240000">
                                          <p:cBhvr>
                                            <p:cTn id="15" dur="200" fill="hold">
                                              <p:stCondLst>
                                                <p:cond delay="600"/>
                                              </p:stCondLst>
                                            </p:cTn>
                                            <p:tgtEl>
                                              <p:spTgt spid="36"/>
                                            </p:tgtEl>
                                            <p:attrNameLst>
                                              <p:attrName>r</p:attrName>
                                            </p:attrNameLst>
                                          </p:cBhvr>
                                        </p:animRot>
                                        <p:animRot by="120000">
                                          <p:cBhvr>
                                            <p:cTn id="16" dur="200" fill="hold">
                                              <p:stCondLst>
                                                <p:cond delay="800"/>
                                              </p:stCondLst>
                                            </p:cTn>
                                            <p:tgtEl>
                                              <p:spTgt spid="36"/>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7"/>
                                            </p:tgtEl>
                                            <p:attrNameLst>
                                              <p:attrName>r</p:attrName>
                                            </p:attrNameLst>
                                          </p:cBhvr>
                                        </p:animRot>
                                        <p:animRot by="-240000">
                                          <p:cBhvr>
                                            <p:cTn id="19" dur="200" fill="hold">
                                              <p:stCondLst>
                                                <p:cond delay="200"/>
                                              </p:stCondLst>
                                            </p:cTn>
                                            <p:tgtEl>
                                              <p:spTgt spid="37"/>
                                            </p:tgtEl>
                                            <p:attrNameLst>
                                              <p:attrName>r</p:attrName>
                                            </p:attrNameLst>
                                          </p:cBhvr>
                                        </p:animRot>
                                        <p:animRot by="240000">
                                          <p:cBhvr>
                                            <p:cTn id="20" dur="200" fill="hold">
                                              <p:stCondLst>
                                                <p:cond delay="400"/>
                                              </p:stCondLst>
                                            </p:cTn>
                                            <p:tgtEl>
                                              <p:spTgt spid="37"/>
                                            </p:tgtEl>
                                            <p:attrNameLst>
                                              <p:attrName>r</p:attrName>
                                            </p:attrNameLst>
                                          </p:cBhvr>
                                        </p:animRot>
                                        <p:animRot by="-240000">
                                          <p:cBhvr>
                                            <p:cTn id="21" dur="200" fill="hold">
                                              <p:stCondLst>
                                                <p:cond delay="600"/>
                                              </p:stCondLst>
                                            </p:cTn>
                                            <p:tgtEl>
                                              <p:spTgt spid="37"/>
                                            </p:tgtEl>
                                            <p:attrNameLst>
                                              <p:attrName>r</p:attrName>
                                            </p:attrNameLst>
                                          </p:cBhvr>
                                        </p:animRot>
                                        <p:animRot by="120000">
                                          <p:cBhvr>
                                            <p:cTn id="22" dur="200" fill="hold">
                                              <p:stCondLst>
                                                <p:cond delay="800"/>
                                              </p:stCondLst>
                                            </p:cTn>
                                            <p:tgtEl>
                                              <p:spTgt spid="37"/>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8"/>
                                            </p:tgtEl>
                                            <p:attrNameLst>
                                              <p:attrName>r</p:attrName>
                                            </p:attrNameLst>
                                          </p:cBhvr>
                                        </p:animRot>
                                        <p:animRot by="-240000">
                                          <p:cBhvr>
                                            <p:cTn id="25" dur="200" fill="hold">
                                              <p:stCondLst>
                                                <p:cond delay="200"/>
                                              </p:stCondLst>
                                            </p:cTn>
                                            <p:tgtEl>
                                              <p:spTgt spid="38"/>
                                            </p:tgtEl>
                                            <p:attrNameLst>
                                              <p:attrName>r</p:attrName>
                                            </p:attrNameLst>
                                          </p:cBhvr>
                                        </p:animRot>
                                        <p:animRot by="240000">
                                          <p:cBhvr>
                                            <p:cTn id="26" dur="200" fill="hold">
                                              <p:stCondLst>
                                                <p:cond delay="400"/>
                                              </p:stCondLst>
                                            </p:cTn>
                                            <p:tgtEl>
                                              <p:spTgt spid="38"/>
                                            </p:tgtEl>
                                            <p:attrNameLst>
                                              <p:attrName>r</p:attrName>
                                            </p:attrNameLst>
                                          </p:cBhvr>
                                        </p:animRot>
                                        <p:animRot by="-240000">
                                          <p:cBhvr>
                                            <p:cTn id="27" dur="200" fill="hold">
                                              <p:stCondLst>
                                                <p:cond delay="600"/>
                                              </p:stCondLst>
                                            </p:cTn>
                                            <p:tgtEl>
                                              <p:spTgt spid="38"/>
                                            </p:tgtEl>
                                            <p:attrNameLst>
                                              <p:attrName>r</p:attrName>
                                            </p:attrNameLst>
                                          </p:cBhvr>
                                        </p:animRot>
                                        <p:animRot by="120000">
                                          <p:cBhvr>
                                            <p:cTn id="28" dur="200" fill="hold">
                                              <p:stCondLst>
                                                <p:cond delay="800"/>
                                              </p:stCondLst>
                                            </p:cTn>
                                            <p:tgtEl>
                                              <p:spTgt spid="38"/>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1500"/>
                                </p:stCondLst>
                                <p:childTnLst>
                                  <p:par>
                                    <p:cTn id="40" presetID="2" presetClass="entr" presetSubtype="4" accel="61000"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300" fill="hold"/>
                                            <p:tgtEl>
                                              <p:spTgt spid="14"/>
                                            </p:tgtEl>
                                            <p:attrNameLst>
                                              <p:attrName>ppt_x</p:attrName>
                                            </p:attrNameLst>
                                          </p:cBhvr>
                                          <p:tavLst>
                                            <p:tav tm="0">
                                              <p:val>
                                                <p:strVal val="#ppt_x"/>
                                              </p:val>
                                            </p:tav>
                                            <p:tav tm="100000">
                                              <p:val>
                                                <p:strVal val="#ppt_x"/>
                                              </p:val>
                                            </p:tav>
                                          </p:tavLst>
                                        </p:anim>
                                        <p:anim calcmode="lin" valueType="num">
                                          <p:cBhvr additive="base">
                                            <p:cTn id="43" dur="13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1" accel="61000" fill="hold" nodeType="withEffect">
                                      <p:stCondLst>
                                        <p:cond delay="10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1300" fill="hold"/>
                                            <p:tgtEl>
                                              <p:spTgt spid="20"/>
                                            </p:tgtEl>
                                            <p:attrNameLst>
                                              <p:attrName>ppt_x</p:attrName>
                                            </p:attrNameLst>
                                          </p:cBhvr>
                                          <p:tavLst>
                                            <p:tav tm="0">
                                              <p:val>
                                                <p:strVal val="#ppt_x"/>
                                              </p:val>
                                            </p:tav>
                                            <p:tav tm="100000">
                                              <p:val>
                                                <p:strVal val="#ppt_x"/>
                                              </p:val>
                                            </p:tav>
                                          </p:tavLst>
                                        </p:anim>
                                        <p:anim calcmode="lin" valueType="num">
                                          <p:cBhvr additive="base">
                                            <p:cTn id="47" dur="1300" fill="hold"/>
                                            <p:tgtEl>
                                              <p:spTgt spid="20"/>
                                            </p:tgtEl>
                                            <p:attrNameLst>
                                              <p:attrName>ppt_y</p:attrName>
                                            </p:attrNameLst>
                                          </p:cBhvr>
                                          <p:tavLst>
                                            <p:tav tm="0">
                                              <p:val>
                                                <p:strVal val="0-#ppt_h/2"/>
                                              </p:val>
                                            </p:tav>
                                            <p:tav tm="100000">
                                              <p:val>
                                                <p:strVal val="#ppt_y"/>
                                              </p:val>
                                            </p:tav>
                                          </p:tavLst>
                                        </p:anim>
                                      </p:childTnLst>
                                    </p:cTn>
                                  </p:par>
                                  <p:par>
                                    <p:cTn id="48" presetID="2" presetClass="entr" presetSubtype="1" accel="61000" fill="hold" nodeType="withEffect">
                                      <p:stCondLst>
                                        <p:cond delay="2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1300" fill="hold"/>
                                            <p:tgtEl>
                                              <p:spTgt spid="25"/>
                                            </p:tgtEl>
                                            <p:attrNameLst>
                                              <p:attrName>ppt_x</p:attrName>
                                            </p:attrNameLst>
                                          </p:cBhvr>
                                          <p:tavLst>
                                            <p:tav tm="0">
                                              <p:val>
                                                <p:strVal val="#ppt_x"/>
                                              </p:val>
                                            </p:tav>
                                            <p:tav tm="100000">
                                              <p:val>
                                                <p:strVal val="#ppt_x"/>
                                              </p:val>
                                            </p:tav>
                                          </p:tavLst>
                                        </p:anim>
                                        <p:anim calcmode="lin" valueType="num">
                                          <p:cBhvr additive="base">
                                            <p:cTn id="51" dur="13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4" accel="61000" fill="hold" nodeType="withEffect">
                                      <p:stCondLst>
                                        <p:cond delay="30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1300" fill="hold"/>
                                            <p:tgtEl>
                                              <p:spTgt spid="30"/>
                                            </p:tgtEl>
                                            <p:attrNameLst>
                                              <p:attrName>ppt_x</p:attrName>
                                            </p:attrNameLst>
                                          </p:cBhvr>
                                          <p:tavLst>
                                            <p:tav tm="0">
                                              <p:val>
                                                <p:strVal val="#ppt_x"/>
                                              </p:val>
                                            </p:tav>
                                            <p:tav tm="100000">
                                              <p:val>
                                                <p:strVal val="#ppt_x"/>
                                              </p:val>
                                            </p:tav>
                                          </p:tavLst>
                                        </p:anim>
                                        <p:anim calcmode="lin" valueType="num">
                                          <p:cBhvr additive="base">
                                            <p:cTn id="55" dur="1300" fill="hold"/>
                                            <p:tgtEl>
                                              <p:spTgt spid="30"/>
                                            </p:tgtEl>
                                            <p:attrNameLst>
                                              <p:attrName>ppt_y</p:attrName>
                                            </p:attrNameLst>
                                          </p:cBhvr>
                                          <p:tavLst>
                                            <p:tav tm="0">
                                              <p:val>
                                                <p:strVal val="1+#ppt_h/2"/>
                                              </p:val>
                                            </p:tav>
                                            <p:tav tm="100000">
                                              <p:val>
                                                <p:strVal val="#ppt_y"/>
                                              </p:val>
                                            </p:tav>
                                          </p:tavLst>
                                        </p:anim>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700"/>
                                            <p:tgtEl>
                                              <p:spTgt spid="13"/>
                                            </p:tgtEl>
                                          </p:cBhvr>
                                        </p:animEffect>
                                      </p:childTnLst>
                                    </p:cTn>
                                  </p:par>
                                </p:childTnLst>
                              </p:cTn>
                            </p:par>
                            <p:par>
                              <p:cTn id="60" fill="hold">
                                <p:stCondLst>
                                  <p:cond delay="3800"/>
                                </p:stCondLst>
                                <p:childTnLst>
                                  <p:par>
                                    <p:cTn id="61" presetID="22" presetClass="entr" presetSubtype="2"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right)">
                                          <p:cBhvr>
                                            <p:cTn id="63" dur="500"/>
                                            <p:tgtEl>
                                              <p:spTgt spid="9"/>
                                            </p:tgtEl>
                                          </p:cBhvr>
                                        </p:animEffect>
                                      </p:childTnLst>
                                    </p:cTn>
                                  </p:par>
                                  <p:par>
                                    <p:cTn id="64" presetID="22" presetClass="entr" presetSubtype="2" fill="hold" grpId="0" nodeType="withEffect">
                                      <p:stCondLst>
                                        <p:cond delay="200"/>
                                      </p:stCondLst>
                                      <p:childTnLst>
                                        <p:set>
                                          <p:cBhvr>
                                            <p:cTn id="65" dur="1" fill="hold">
                                              <p:stCondLst>
                                                <p:cond delay="0"/>
                                              </p:stCondLst>
                                            </p:cTn>
                                            <p:tgtEl>
                                              <p:spTgt spid="10"/>
                                            </p:tgtEl>
                                            <p:attrNameLst>
                                              <p:attrName>style.visibility</p:attrName>
                                            </p:attrNameLst>
                                          </p:cBhvr>
                                          <p:to>
                                            <p:strVal val="visible"/>
                                          </p:to>
                                        </p:set>
                                        <p:animEffect transition="in" filter="wipe(right)">
                                          <p:cBhvr>
                                            <p:cTn id="66" dur="500"/>
                                            <p:tgtEl>
                                              <p:spTgt spid="10"/>
                                            </p:tgtEl>
                                          </p:cBhvr>
                                        </p:animEffect>
                                      </p:childTnLst>
                                    </p:cTn>
                                  </p:par>
                                  <p:par>
                                    <p:cTn id="67" presetID="22" presetClass="entr" presetSubtype="2" fill="hold" grpId="0" nodeType="withEffect">
                                      <p:stCondLst>
                                        <p:cond delay="40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par>
                                    <p:cTn id="70" presetID="22" presetClass="entr" presetSubtype="2" fill="hold" grpId="0" nodeType="withEffect">
                                      <p:stCondLst>
                                        <p:cond delay="600"/>
                                      </p:stCondLst>
                                      <p:childTnLst>
                                        <p:set>
                                          <p:cBhvr>
                                            <p:cTn id="71" dur="1" fill="hold">
                                              <p:stCondLst>
                                                <p:cond delay="0"/>
                                              </p:stCondLst>
                                            </p:cTn>
                                            <p:tgtEl>
                                              <p:spTgt spid="12"/>
                                            </p:tgtEl>
                                            <p:attrNameLst>
                                              <p:attrName>style.visibility</p:attrName>
                                            </p:attrNameLst>
                                          </p:cBhvr>
                                          <p:to>
                                            <p:strVal val="visible"/>
                                          </p:to>
                                        </p:set>
                                        <p:animEffect transition="in" filter="wipe(right)">
                                          <p:cBhvr>
                                            <p:cTn id="7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35" grpId="0" animBg="1"/>
          <p:bldP spid="36" grpId="0" animBg="1"/>
          <p:bldP spid="37" grpId="0" animBg="1"/>
          <p:bldP spid="38" grpId="0" animBg="1"/>
          <p:bldP spid="42" grpId="0"/>
          <p:bldP spid="4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022933"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0" name="矩形 9"/>
          <p:cNvSpPr/>
          <p:nvPr/>
        </p:nvSpPr>
        <p:spPr>
          <a:xfrm>
            <a:off x="4843027"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1" name="矩形 10"/>
          <p:cNvSpPr/>
          <p:nvPr/>
        </p:nvSpPr>
        <p:spPr>
          <a:xfrm>
            <a:off x="7663121"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2" name="椭圆 11"/>
          <p:cNvSpPr/>
          <p:nvPr/>
        </p:nvSpPr>
        <p:spPr>
          <a:xfrm flipV="1">
            <a:off x="3048733" y="2517698"/>
            <a:ext cx="397025" cy="397192"/>
          </a:xfrm>
          <a:prstGeom prst="ellipse">
            <a:avLst/>
          </a:prstGeom>
          <a:solidFill>
            <a:srgbClr val="01ACBE"/>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3" name="矩形 12"/>
          <p:cNvSpPr/>
          <p:nvPr/>
        </p:nvSpPr>
        <p:spPr>
          <a:xfrm>
            <a:off x="2532714"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14" name="椭圆 13"/>
          <p:cNvSpPr/>
          <p:nvPr/>
        </p:nvSpPr>
        <p:spPr>
          <a:xfrm flipV="1">
            <a:off x="5868826" y="2517698"/>
            <a:ext cx="397025" cy="397192"/>
          </a:xfrm>
          <a:prstGeom prst="ellipse">
            <a:avLst/>
          </a:prstGeom>
          <a:solidFill>
            <a:srgbClr val="FC6E5B"/>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5" name="矩形 14"/>
          <p:cNvSpPr/>
          <p:nvPr/>
        </p:nvSpPr>
        <p:spPr>
          <a:xfrm>
            <a:off x="5352807"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16" name="椭圆 15"/>
          <p:cNvSpPr/>
          <p:nvPr/>
        </p:nvSpPr>
        <p:spPr>
          <a:xfrm flipV="1">
            <a:off x="8755479" y="2517698"/>
            <a:ext cx="397025" cy="397192"/>
          </a:xfrm>
          <a:prstGeom prst="ellipse">
            <a:avLst/>
          </a:prstGeom>
          <a:solidFill>
            <a:srgbClr val="01ACBE"/>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7" name="矩形 16"/>
          <p:cNvSpPr/>
          <p:nvPr/>
        </p:nvSpPr>
        <p:spPr>
          <a:xfrm>
            <a:off x="8239461"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19" name="矩形 18"/>
          <p:cNvSpPr/>
          <p:nvPr/>
        </p:nvSpPr>
        <p:spPr>
          <a:xfrm>
            <a:off x="2251122" y="3280901"/>
            <a:ext cx="1992249" cy="504290"/>
          </a:xfrm>
          <a:prstGeom prst="rect">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TextBox 19"/>
          <p:cNvSpPr txBox="1"/>
          <p:nvPr/>
        </p:nvSpPr>
        <p:spPr>
          <a:xfrm>
            <a:off x="2640190" y="3332898"/>
            <a:ext cx="1210424"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加入标题</a:t>
            </a:r>
          </a:p>
        </p:txBody>
      </p:sp>
      <p:sp>
        <p:nvSpPr>
          <p:cNvPr id="21" name="Rectangle 42"/>
          <p:cNvSpPr/>
          <p:nvPr/>
        </p:nvSpPr>
        <p:spPr>
          <a:xfrm flipH="1">
            <a:off x="2288394"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2" name="矩形 21"/>
          <p:cNvSpPr/>
          <p:nvPr/>
        </p:nvSpPr>
        <p:spPr>
          <a:xfrm>
            <a:off x="5071213" y="3280901"/>
            <a:ext cx="1992249" cy="504290"/>
          </a:xfrm>
          <a:prstGeom prst="rect">
            <a:avLst/>
          </a:prstGeom>
          <a:solidFill>
            <a:srgbClr val="FC6E5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3" name="TextBox 22"/>
          <p:cNvSpPr txBox="1"/>
          <p:nvPr/>
        </p:nvSpPr>
        <p:spPr>
          <a:xfrm>
            <a:off x="5575122" y="3332898"/>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24" name="Rectangle 42"/>
          <p:cNvSpPr/>
          <p:nvPr/>
        </p:nvSpPr>
        <p:spPr>
          <a:xfrm flipH="1">
            <a:off x="5108485"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5" name="矩形 24"/>
          <p:cNvSpPr/>
          <p:nvPr/>
        </p:nvSpPr>
        <p:spPr>
          <a:xfrm>
            <a:off x="7891309" y="3279283"/>
            <a:ext cx="1992249" cy="504290"/>
          </a:xfrm>
          <a:prstGeom prst="rect">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6" name="TextBox 25"/>
          <p:cNvSpPr txBox="1"/>
          <p:nvPr/>
        </p:nvSpPr>
        <p:spPr>
          <a:xfrm>
            <a:off x="8455067" y="3331280"/>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27" name="Rectangle 42"/>
          <p:cNvSpPr/>
          <p:nvPr/>
        </p:nvSpPr>
        <p:spPr>
          <a:xfrm flipH="1">
            <a:off x="7928583" y="4102749"/>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8"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9"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1"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2" name="组合 31"/>
          <p:cNvGrpSpPr/>
          <p:nvPr/>
        </p:nvGrpSpPr>
        <p:grpSpPr>
          <a:xfrm>
            <a:off x="895445" y="142664"/>
            <a:ext cx="3840912" cy="808757"/>
            <a:chOff x="903371" y="249943"/>
            <a:chExt cx="2831223" cy="679699"/>
          </a:xfrm>
        </p:grpSpPr>
        <p:sp>
          <p:nvSpPr>
            <p:cNvPr id="33" name="任意多边形 3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4" name="任意多边形 3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5"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6" name="TextBox 35"/>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03</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262577021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8"/>
                                        </p:tgtEl>
                                        <p:attrNameLst>
                                          <p:attrName>r</p:attrName>
                                        </p:attrNameLst>
                                      </p:cBhvr>
                                    </p:animRot>
                                    <p:animRot by="-240000">
                                      <p:cBhvr>
                                        <p:cTn id="7" dur="200" fill="hold">
                                          <p:stCondLst>
                                            <p:cond delay="200"/>
                                          </p:stCondLst>
                                        </p:cTn>
                                        <p:tgtEl>
                                          <p:spTgt spid="28"/>
                                        </p:tgtEl>
                                        <p:attrNameLst>
                                          <p:attrName>r</p:attrName>
                                        </p:attrNameLst>
                                      </p:cBhvr>
                                    </p:animRot>
                                    <p:animRot by="240000">
                                      <p:cBhvr>
                                        <p:cTn id="8" dur="200" fill="hold">
                                          <p:stCondLst>
                                            <p:cond delay="400"/>
                                          </p:stCondLst>
                                        </p:cTn>
                                        <p:tgtEl>
                                          <p:spTgt spid="28"/>
                                        </p:tgtEl>
                                        <p:attrNameLst>
                                          <p:attrName>r</p:attrName>
                                        </p:attrNameLst>
                                      </p:cBhvr>
                                    </p:animRot>
                                    <p:animRot by="-240000">
                                      <p:cBhvr>
                                        <p:cTn id="9" dur="200" fill="hold">
                                          <p:stCondLst>
                                            <p:cond delay="600"/>
                                          </p:stCondLst>
                                        </p:cTn>
                                        <p:tgtEl>
                                          <p:spTgt spid="28"/>
                                        </p:tgtEl>
                                        <p:attrNameLst>
                                          <p:attrName>r</p:attrName>
                                        </p:attrNameLst>
                                      </p:cBhvr>
                                    </p:animRot>
                                    <p:animRot by="120000">
                                      <p:cBhvr>
                                        <p:cTn id="10" dur="200" fill="hold">
                                          <p:stCondLst>
                                            <p:cond delay="800"/>
                                          </p:stCondLst>
                                        </p:cTn>
                                        <p:tgtEl>
                                          <p:spTgt spid="28"/>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9"/>
                                        </p:tgtEl>
                                        <p:attrNameLst>
                                          <p:attrName>r</p:attrName>
                                        </p:attrNameLst>
                                      </p:cBhvr>
                                    </p:animRot>
                                    <p:animRot by="-240000">
                                      <p:cBhvr>
                                        <p:cTn id="13" dur="200" fill="hold">
                                          <p:stCondLst>
                                            <p:cond delay="200"/>
                                          </p:stCondLst>
                                        </p:cTn>
                                        <p:tgtEl>
                                          <p:spTgt spid="29"/>
                                        </p:tgtEl>
                                        <p:attrNameLst>
                                          <p:attrName>r</p:attrName>
                                        </p:attrNameLst>
                                      </p:cBhvr>
                                    </p:animRot>
                                    <p:animRot by="240000">
                                      <p:cBhvr>
                                        <p:cTn id="14" dur="200" fill="hold">
                                          <p:stCondLst>
                                            <p:cond delay="400"/>
                                          </p:stCondLst>
                                        </p:cTn>
                                        <p:tgtEl>
                                          <p:spTgt spid="29"/>
                                        </p:tgtEl>
                                        <p:attrNameLst>
                                          <p:attrName>r</p:attrName>
                                        </p:attrNameLst>
                                      </p:cBhvr>
                                    </p:animRot>
                                    <p:animRot by="-240000">
                                      <p:cBhvr>
                                        <p:cTn id="15" dur="200" fill="hold">
                                          <p:stCondLst>
                                            <p:cond delay="600"/>
                                          </p:stCondLst>
                                        </p:cTn>
                                        <p:tgtEl>
                                          <p:spTgt spid="29"/>
                                        </p:tgtEl>
                                        <p:attrNameLst>
                                          <p:attrName>r</p:attrName>
                                        </p:attrNameLst>
                                      </p:cBhvr>
                                    </p:animRot>
                                    <p:animRot by="120000">
                                      <p:cBhvr>
                                        <p:cTn id="16" dur="200" fill="hold">
                                          <p:stCondLst>
                                            <p:cond delay="800"/>
                                          </p:stCondLst>
                                        </p:cTn>
                                        <p:tgtEl>
                                          <p:spTgt spid="29"/>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0"/>
                                        </p:tgtEl>
                                        <p:attrNameLst>
                                          <p:attrName>r</p:attrName>
                                        </p:attrNameLst>
                                      </p:cBhvr>
                                    </p:animRot>
                                    <p:animRot by="-240000">
                                      <p:cBhvr>
                                        <p:cTn id="19" dur="200" fill="hold">
                                          <p:stCondLst>
                                            <p:cond delay="200"/>
                                          </p:stCondLst>
                                        </p:cTn>
                                        <p:tgtEl>
                                          <p:spTgt spid="30"/>
                                        </p:tgtEl>
                                        <p:attrNameLst>
                                          <p:attrName>r</p:attrName>
                                        </p:attrNameLst>
                                      </p:cBhvr>
                                    </p:animRot>
                                    <p:animRot by="240000">
                                      <p:cBhvr>
                                        <p:cTn id="20" dur="200" fill="hold">
                                          <p:stCondLst>
                                            <p:cond delay="400"/>
                                          </p:stCondLst>
                                        </p:cTn>
                                        <p:tgtEl>
                                          <p:spTgt spid="30"/>
                                        </p:tgtEl>
                                        <p:attrNameLst>
                                          <p:attrName>r</p:attrName>
                                        </p:attrNameLst>
                                      </p:cBhvr>
                                    </p:animRot>
                                    <p:animRot by="-240000">
                                      <p:cBhvr>
                                        <p:cTn id="21" dur="200" fill="hold">
                                          <p:stCondLst>
                                            <p:cond delay="600"/>
                                          </p:stCondLst>
                                        </p:cTn>
                                        <p:tgtEl>
                                          <p:spTgt spid="30"/>
                                        </p:tgtEl>
                                        <p:attrNameLst>
                                          <p:attrName>r</p:attrName>
                                        </p:attrNameLst>
                                      </p:cBhvr>
                                    </p:animRot>
                                    <p:animRot by="120000">
                                      <p:cBhvr>
                                        <p:cTn id="22" dur="200" fill="hold">
                                          <p:stCondLst>
                                            <p:cond delay="800"/>
                                          </p:stCondLst>
                                        </p:cTn>
                                        <p:tgtEl>
                                          <p:spTgt spid="30"/>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1"/>
                                        </p:tgtEl>
                                        <p:attrNameLst>
                                          <p:attrName>r</p:attrName>
                                        </p:attrNameLst>
                                      </p:cBhvr>
                                    </p:animRot>
                                    <p:animRot by="-240000">
                                      <p:cBhvr>
                                        <p:cTn id="25" dur="200" fill="hold">
                                          <p:stCondLst>
                                            <p:cond delay="200"/>
                                          </p:stCondLst>
                                        </p:cTn>
                                        <p:tgtEl>
                                          <p:spTgt spid="31"/>
                                        </p:tgtEl>
                                        <p:attrNameLst>
                                          <p:attrName>r</p:attrName>
                                        </p:attrNameLst>
                                      </p:cBhvr>
                                    </p:animRot>
                                    <p:animRot by="240000">
                                      <p:cBhvr>
                                        <p:cTn id="26" dur="200" fill="hold">
                                          <p:stCondLst>
                                            <p:cond delay="400"/>
                                          </p:stCondLst>
                                        </p:cTn>
                                        <p:tgtEl>
                                          <p:spTgt spid="31"/>
                                        </p:tgtEl>
                                        <p:attrNameLst>
                                          <p:attrName>r</p:attrName>
                                        </p:attrNameLst>
                                      </p:cBhvr>
                                    </p:animRot>
                                    <p:animRot by="-240000">
                                      <p:cBhvr>
                                        <p:cTn id="27" dur="200" fill="hold">
                                          <p:stCondLst>
                                            <p:cond delay="600"/>
                                          </p:stCondLst>
                                        </p:cTn>
                                        <p:tgtEl>
                                          <p:spTgt spid="31"/>
                                        </p:tgtEl>
                                        <p:attrNameLst>
                                          <p:attrName>r</p:attrName>
                                        </p:attrNameLst>
                                      </p:cBhvr>
                                    </p:animRot>
                                    <p:animRot by="120000">
                                      <p:cBhvr>
                                        <p:cTn id="28" dur="200" fill="hold">
                                          <p:stCondLst>
                                            <p:cond delay="800"/>
                                          </p:stCondLst>
                                        </p:cTn>
                                        <p:tgtEl>
                                          <p:spTgt spid="31"/>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4000"/>
                            </p:stCondLst>
                            <p:childTnLst>
                              <p:par>
                                <p:cTn id="64" presetID="10" presetClass="entr" presetSubtype="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par>
                          <p:cTn id="67" fill="hold">
                            <p:stCondLst>
                              <p:cond delay="4500"/>
                            </p:stCondLst>
                            <p:childTnLst>
                              <p:par>
                                <p:cTn id="68" presetID="42"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par>
                          <p:cTn id="73" fill="hold">
                            <p:stCondLst>
                              <p:cond delay="5500"/>
                            </p:stCondLst>
                            <p:childTnLst>
                              <p:par>
                                <p:cTn id="74" presetID="42"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1000"/>
                                        <p:tgtEl>
                                          <p:spTgt spid="14"/>
                                        </p:tgtEl>
                                      </p:cBhvr>
                                    </p:animEffect>
                                    <p:anim calcmode="lin" valueType="num">
                                      <p:cBhvr>
                                        <p:cTn id="77" dur="1000" fill="hold"/>
                                        <p:tgtEl>
                                          <p:spTgt spid="14"/>
                                        </p:tgtEl>
                                        <p:attrNameLst>
                                          <p:attrName>ppt_x</p:attrName>
                                        </p:attrNameLst>
                                      </p:cBhvr>
                                      <p:tavLst>
                                        <p:tav tm="0">
                                          <p:val>
                                            <p:strVal val="#ppt_x"/>
                                          </p:val>
                                        </p:tav>
                                        <p:tav tm="100000">
                                          <p:val>
                                            <p:strVal val="#ppt_x"/>
                                          </p:val>
                                        </p:tav>
                                      </p:tavLst>
                                    </p:anim>
                                    <p:anim calcmode="lin" valueType="num">
                                      <p:cBhvr>
                                        <p:cTn id="78" dur="1000" fill="hold"/>
                                        <p:tgtEl>
                                          <p:spTgt spid="1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childTnLst>
                          </p:cTn>
                        </p:par>
                        <p:par>
                          <p:cTn id="84" fill="hold">
                            <p:stCondLst>
                              <p:cond delay="6500"/>
                            </p:stCondLst>
                            <p:childTnLst>
                              <p:par>
                                <p:cTn id="85" presetID="10" presetClass="entr" presetSubtype="0"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fade">
                                      <p:cBhvr>
                                        <p:cTn id="87" dur="500"/>
                                        <p:tgtEl>
                                          <p:spTgt spid="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500"/>
                                        <p:tgtEl>
                                          <p:spTgt spid="23"/>
                                        </p:tgtEl>
                                      </p:cBhvr>
                                    </p:animEffect>
                                  </p:childTnLst>
                                </p:cTn>
                              </p:par>
                            </p:childTnLst>
                          </p:cTn>
                        </p:par>
                        <p:par>
                          <p:cTn id="91" fill="hold">
                            <p:stCondLst>
                              <p:cond delay="7000"/>
                            </p:stCondLst>
                            <p:childTnLst>
                              <p:par>
                                <p:cTn id="92" presetID="10" presetClass="entr" presetSubtype="0"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childTnLst>
                          </p:cTn>
                        </p:par>
                        <p:par>
                          <p:cTn id="95" fill="hold">
                            <p:stCondLst>
                              <p:cond delay="7500"/>
                            </p:stCondLst>
                            <p:childTnLst>
                              <p:par>
                                <p:cTn id="96" presetID="42" presetClass="entr" presetSubtype="0" fill="hold" grpId="0" nodeType="after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fade">
                                      <p:cBhvr>
                                        <p:cTn id="98" dur="1000"/>
                                        <p:tgtEl>
                                          <p:spTgt spid="11"/>
                                        </p:tgtEl>
                                      </p:cBhvr>
                                    </p:animEffect>
                                    <p:anim calcmode="lin" valueType="num">
                                      <p:cBhvr>
                                        <p:cTn id="99" dur="1000" fill="hold"/>
                                        <p:tgtEl>
                                          <p:spTgt spid="11"/>
                                        </p:tgtEl>
                                        <p:attrNameLst>
                                          <p:attrName>ppt_x</p:attrName>
                                        </p:attrNameLst>
                                      </p:cBhvr>
                                      <p:tavLst>
                                        <p:tav tm="0">
                                          <p:val>
                                            <p:strVal val="#ppt_x"/>
                                          </p:val>
                                        </p:tav>
                                        <p:tav tm="100000">
                                          <p:val>
                                            <p:strVal val="#ppt_x"/>
                                          </p:val>
                                        </p:tav>
                                      </p:tavLst>
                                    </p:anim>
                                    <p:anim calcmode="lin" valueType="num">
                                      <p:cBhvr>
                                        <p:cTn id="100" dur="1000" fill="hold"/>
                                        <p:tgtEl>
                                          <p:spTgt spid="11"/>
                                        </p:tgtEl>
                                        <p:attrNameLst>
                                          <p:attrName>ppt_y</p:attrName>
                                        </p:attrNameLst>
                                      </p:cBhvr>
                                      <p:tavLst>
                                        <p:tav tm="0">
                                          <p:val>
                                            <p:strVal val="#ppt_y+.1"/>
                                          </p:val>
                                        </p:tav>
                                        <p:tav tm="100000">
                                          <p:val>
                                            <p:strVal val="#ppt_y"/>
                                          </p:val>
                                        </p:tav>
                                      </p:tavLst>
                                    </p:anim>
                                  </p:childTnLst>
                                </p:cTn>
                              </p:par>
                            </p:childTnLst>
                          </p:cTn>
                        </p:par>
                        <p:par>
                          <p:cTn id="101" fill="hold">
                            <p:stCondLst>
                              <p:cond delay="8500"/>
                            </p:stCondLst>
                            <p:childTnLst>
                              <p:par>
                                <p:cTn id="102" presetID="42"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1000"/>
                                        <p:tgtEl>
                                          <p:spTgt spid="16"/>
                                        </p:tgtEl>
                                      </p:cBhvr>
                                    </p:animEffect>
                                    <p:anim calcmode="lin" valueType="num">
                                      <p:cBhvr>
                                        <p:cTn id="105" dur="1000" fill="hold"/>
                                        <p:tgtEl>
                                          <p:spTgt spid="16"/>
                                        </p:tgtEl>
                                        <p:attrNameLst>
                                          <p:attrName>ppt_x</p:attrName>
                                        </p:attrNameLst>
                                      </p:cBhvr>
                                      <p:tavLst>
                                        <p:tav tm="0">
                                          <p:val>
                                            <p:strVal val="#ppt_x"/>
                                          </p:val>
                                        </p:tav>
                                        <p:tav tm="100000">
                                          <p:val>
                                            <p:strVal val="#ppt_x"/>
                                          </p:val>
                                        </p:tav>
                                      </p:tavLst>
                                    </p:anim>
                                    <p:anim calcmode="lin" valueType="num">
                                      <p:cBhvr>
                                        <p:cTn id="106" dur="1000" fill="hold"/>
                                        <p:tgtEl>
                                          <p:spTgt spid="16"/>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fade">
                                      <p:cBhvr>
                                        <p:cTn id="109" dur="1000"/>
                                        <p:tgtEl>
                                          <p:spTgt spid="25"/>
                                        </p:tgtEl>
                                      </p:cBhvr>
                                    </p:animEffect>
                                    <p:anim calcmode="lin" valueType="num">
                                      <p:cBhvr>
                                        <p:cTn id="110" dur="1000" fill="hold"/>
                                        <p:tgtEl>
                                          <p:spTgt spid="25"/>
                                        </p:tgtEl>
                                        <p:attrNameLst>
                                          <p:attrName>ppt_x</p:attrName>
                                        </p:attrNameLst>
                                      </p:cBhvr>
                                      <p:tavLst>
                                        <p:tav tm="0">
                                          <p:val>
                                            <p:strVal val="#ppt_x"/>
                                          </p:val>
                                        </p:tav>
                                        <p:tav tm="100000">
                                          <p:val>
                                            <p:strVal val="#ppt_x"/>
                                          </p:val>
                                        </p:tav>
                                      </p:tavLst>
                                    </p:anim>
                                    <p:anim calcmode="lin" valueType="num">
                                      <p:cBhvr>
                                        <p:cTn id="111" dur="1000" fill="hold"/>
                                        <p:tgtEl>
                                          <p:spTgt spid="25"/>
                                        </p:tgtEl>
                                        <p:attrNameLst>
                                          <p:attrName>ppt_y</p:attrName>
                                        </p:attrNameLst>
                                      </p:cBhvr>
                                      <p:tavLst>
                                        <p:tav tm="0">
                                          <p:val>
                                            <p:strVal val="#ppt_y+.1"/>
                                          </p:val>
                                        </p:tav>
                                        <p:tav tm="100000">
                                          <p:val>
                                            <p:strVal val="#ppt_y"/>
                                          </p:val>
                                        </p:tav>
                                      </p:tavLst>
                                    </p:anim>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26"/>
                                        </p:tgtEl>
                                        <p:attrNameLst>
                                          <p:attrName>style.visibility</p:attrName>
                                        </p:attrNameLst>
                                      </p:cBhvr>
                                      <p:to>
                                        <p:strVal val="visible"/>
                                      </p:to>
                                    </p:set>
                                    <p:animEffect transition="in" filter="fade">
                                      <p:cBhvr>
                                        <p:cTn id="118" dur="500"/>
                                        <p:tgtEl>
                                          <p:spTgt spid="26"/>
                                        </p:tgtEl>
                                      </p:cBhvr>
                                    </p:animEffect>
                                  </p:childTnLst>
                                </p:cTn>
                              </p:par>
                            </p:childTnLst>
                          </p:cTn>
                        </p:par>
                        <p:par>
                          <p:cTn id="119" fill="hold">
                            <p:stCondLst>
                              <p:cond delay="10000"/>
                            </p:stCondLst>
                            <p:childTnLst>
                              <p:par>
                                <p:cTn id="120" presetID="10" presetClass="entr" presetSubtype="0" fill="hold" grpId="0" nodeType="after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animBg="1"/>
      <p:bldP spid="15" grpId="0"/>
      <p:bldP spid="16" grpId="0" animBg="1"/>
      <p:bldP spid="17" grpId="0"/>
      <p:bldP spid="19" grpId="0" animBg="1"/>
      <p:bldP spid="20" grpId="0"/>
      <p:bldP spid="21" grpId="0"/>
      <p:bldP spid="22" grpId="0" animBg="1"/>
      <p:bldP spid="23" grpId="0"/>
      <p:bldP spid="24" grpId="0"/>
      <p:bldP spid="25" grpId="0" animBg="1"/>
      <p:bldP spid="26" grpId="0"/>
      <p:bldP spid="27" grpId="0"/>
      <p:bldP spid="28" grpId="0" animBg="1"/>
      <p:bldP spid="29" grpId="0" animBg="1"/>
      <p:bldP spid="30" grpId="0" animBg="1"/>
      <p:bldP spid="31" grpId="0" animBg="1"/>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2977829" y="2028760"/>
            <a:ext cx="2050811" cy="2051664"/>
          </a:xfrm>
          <a:prstGeom prst="ellipse">
            <a:avLst/>
          </a:prstGeom>
          <a:gradFill>
            <a:gsLst>
              <a:gs pos="34000">
                <a:schemeClr val="bg1"/>
              </a:gs>
              <a:gs pos="96000">
                <a:srgbClr val="DBDBDD"/>
              </a:gs>
            </a:gsLst>
            <a:path path="circle">
              <a:fillToRect l="100000" t="100000"/>
            </a:path>
          </a:gradFill>
          <a:ln w="38100">
            <a:solidFill>
              <a:schemeClr val="bg1"/>
            </a:solidFill>
          </a:ln>
          <a:effectLst>
            <a:outerShdw blurRad="254000" dist="1397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0" name="椭圆 9"/>
          <p:cNvSpPr/>
          <p:nvPr/>
        </p:nvSpPr>
        <p:spPr>
          <a:xfrm>
            <a:off x="3123923" y="2174916"/>
            <a:ext cx="1758623" cy="1759352"/>
          </a:xfrm>
          <a:prstGeom prst="ellipse">
            <a:avLst/>
          </a:prstGeom>
          <a:solidFill>
            <a:srgbClr val="01ACBE"/>
          </a:solidFill>
          <a:ln w="19050">
            <a:no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11" name="TextBox 10"/>
          <p:cNvSpPr txBox="1"/>
          <p:nvPr/>
        </p:nvSpPr>
        <p:spPr>
          <a:xfrm>
            <a:off x="3512723" y="2515734"/>
            <a:ext cx="1132800" cy="1077716"/>
          </a:xfrm>
          <a:prstGeom prst="rect">
            <a:avLst/>
          </a:prstGeom>
          <a:noFill/>
        </p:spPr>
        <p:txBody>
          <a:bodyPr wrap="square" lIns="91433" tIns="45716" rIns="91433" bIns="45716" rtlCol="0">
            <a:spAutoFit/>
          </a:bodyPr>
          <a:lstStyle/>
          <a:p>
            <a:r>
              <a:rPr lang="zh-CN" altLang="en-US" sz="3200" b="1" dirty="0">
                <a:solidFill>
                  <a:schemeClr val="bg1"/>
                </a:solidFill>
                <a:latin typeface="微软雅黑" pitchFamily="34" charset="-122"/>
                <a:ea typeface="微软雅黑" pitchFamily="34" charset="-122"/>
              </a:rPr>
              <a:t>管理能力</a:t>
            </a:r>
          </a:p>
        </p:txBody>
      </p:sp>
      <p:sp>
        <p:nvSpPr>
          <p:cNvPr id="12" name="Freeform 8"/>
          <p:cNvSpPr>
            <a:spLocks/>
          </p:cNvSpPr>
          <p:nvPr/>
        </p:nvSpPr>
        <p:spPr bwMode="auto">
          <a:xfrm>
            <a:off x="5239053" y="2515735"/>
            <a:ext cx="987468" cy="987883"/>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FC6E5B"/>
          </a:solidFill>
          <a:ln>
            <a:noFill/>
          </a:ln>
          <a:effectLst>
            <a:innerShdw blurRad="63500" dist="50800" dir="18900000">
              <a:prstClr val="black">
                <a:alpha val="50000"/>
              </a:prstClr>
            </a:innerShdw>
          </a:effectLst>
        </p:spPr>
        <p:txBody>
          <a:bodyPr vert="horz" wrap="square" lIns="91433" tIns="45716" rIns="91433" bIns="45716"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284785" y="2824921"/>
            <a:ext cx="941736" cy="369504"/>
          </a:xfrm>
          <a:prstGeom prst="rect">
            <a:avLst/>
          </a:prstGeom>
          <a:noFill/>
        </p:spPr>
        <p:txBody>
          <a:bodyPr wrap="square" lIns="91433" tIns="45716" rIns="91433" bIns="45716"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执行力</a:t>
            </a:r>
          </a:p>
        </p:txBody>
      </p:sp>
      <p:sp>
        <p:nvSpPr>
          <p:cNvPr id="14" name="Freeform 9"/>
          <p:cNvSpPr>
            <a:spLocks/>
          </p:cNvSpPr>
          <p:nvPr/>
        </p:nvSpPr>
        <p:spPr bwMode="auto">
          <a:xfrm>
            <a:off x="4853849" y="3840830"/>
            <a:ext cx="976356" cy="978352"/>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01ACBE"/>
          </a:solidFill>
          <a:ln>
            <a:noFill/>
          </a:ln>
          <a:effectLst>
            <a:innerShdw blurRad="63500" dist="50800" dir="18900000">
              <a:prstClr val="black">
                <a:alpha val="50000"/>
              </a:prstClr>
            </a:innerShdw>
          </a:effectLst>
        </p:spPr>
        <p:txBody>
          <a:bodyPr vert="horz" wrap="square" lIns="91433" tIns="45716" rIns="91433" bIns="45716"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901604" y="4145254"/>
            <a:ext cx="911008" cy="369504"/>
          </a:xfrm>
          <a:prstGeom prst="rect">
            <a:avLst/>
          </a:prstGeom>
          <a:noFill/>
        </p:spPr>
        <p:txBody>
          <a:bodyPr wrap="square" lIns="91433" tIns="45716" rIns="91433" bIns="45716"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协调力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Freeform 10"/>
          <p:cNvSpPr>
            <a:spLocks/>
          </p:cNvSpPr>
          <p:nvPr/>
        </p:nvSpPr>
        <p:spPr bwMode="auto">
          <a:xfrm>
            <a:off x="3512677" y="4458648"/>
            <a:ext cx="981118" cy="981529"/>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FC6E5B"/>
          </a:solidFill>
          <a:ln>
            <a:noFill/>
          </a:ln>
          <a:effectLst>
            <a:innerShdw blurRad="63500" dist="50800" dir="18900000">
              <a:prstClr val="black">
                <a:alpha val="50000"/>
              </a:prstClr>
            </a:innerShdw>
          </a:effectLst>
        </p:spPr>
        <p:txBody>
          <a:bodyPr vert="horz" wrap="square" lIns="91433" tIns="45716" rIns="91433" bIns="45716"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559794" y="4764657"/>
            <a:ext cx="886882" cy="369504"/>
          </a:xfrm>
          <a:prstGeom prst="rect">
            <a:avLst/>
          </a:prstGeom>
          <a:noFill/>
        </p:spPr>
        <p:txBody>
          <a:bodyPr wrap="square" lIns="91433" tIns="45716" rIns="91433" bIns="45716"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创新力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Freeform 11"/>
          <p:cNvSpPr>
            <a:spLocks/>
          </p:cNvSpPr>
          <p:nvPr/>
        </p:nvSpPr>
        <p:spPr bwMode="auto">
          <a:xfrm>
            <a:off x="2268064" y="3927464"/>
            <a:ext cx="987468" cy="986294"/>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01ACBE"/>
          </a:solidFill>
          <a:ln>
            <a:noFill/>
          </a:ln>
          <a:effectLst>
            <a:innerShdw blurRad="63500" dist="50800" dir="18900000">
              <a:prstClr val="black">
                <a:alpha val="50000"/>
              </a:prstClr>
            </a:innerShdw>
          </a:effectLst>
        </p:spPr>
        <p:txBody>
          <a:bodyPr vert="horz" wrap="square" lIns="91433" tIns="45716" rIns="91433" bIns="45716"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259063" y="4220509"/>
            <a:ext cx="1023617" cy="369504"/>
          </a:xfrm>
          <a:prstGeom prst="rect">
            <a:avLst/>
          </a:prstGeom>
          <a:noFill/>
        </p:spPr>
        <p:txBody>
          <a:bodyPr wrap="square" lIns="91433" tIns="45716" rIns="91433" bIns="45716"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领导力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Freeform 12"/>
          <p:cNvSpPr>
            <a:spLocks/>
          </p:cNvSpPr>
          <p:nvPr/>
        </p:nvSpPr>
        <p:spPr bwMode="auto">
          <a:xfrm>
            <a:off x="1783853" y="2619462"/>
            <a:ext cx="977943" cy="978352"/>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FC6E5B"/>
          </a:solidFill>
          <a:ln>
            <a:noFill/>
          </a:ln>
          <a:effectLst>
            <a:innerShdw blurRad="63500" dist="50800" dir="18900000">
              <a:prstClr val="black">
                <a:alpha val="50000"/>
              </a:prstClr>
            </a:innerShdw>
          </a:effectLst>
        </p:spPr>
        <p:txBody>
          <a:bodyPr vert="horz" wrap="square" lIns="91433" tIns="45716" rIns="91433" bIns="45716"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839191" y="2923886"/>
            <a:ext cx="875243" cy="369504"/>
          </a:xfrm>
          <a:prstGeom prst="rect">
            <a:avLst/>
          </a:prstGeom>
          <a:noFill/>
        </p:spPr>
        <p:txBody>
          <a:bodyPr wrap="square" lIns="91433" tIns="45716" rIns="91433" bIns="45716"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学习力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矩形 83"/>
          <p:cNvSpPr>
            <a:spLocks noChangeArrowheads="1"/>
          </p:cNvSpPr>
          <p:nvPr/>
        </p:nvSpPr>
        <p:spPr bwMode="auto">
          <a:xfrm>
            <a:off x="6580640" y="1982456"/>
            <a:ext cx="3556505" cy="3685944"/>
          </a:xfrm>
          <a:prstGeom prst="rect">
            <a:avLst/>
          </a:prstGeom>
          <a:solidFill>
            <a:schemeClr val="bg1"/>
          </a:solidFill>
          <a:ln w="9525" cmpd="sng">
            <a:solidFill>
              <a:srgbClr val="55735B"/>
            </a:solidFill>
            <a:miter lim="800000"/>
            <a:headEnd/>
            <a:tailEnd/>
          </a:ln>
        </p:spPr>
        <p:txBody>
          <a:bodyPr lIns="91433" tIns="45716" rIns="91433" bIns="45716"/>
          <a:lstStyle/>
          <a:p>
            <a:endParaRPr lang="zh-CN" altLang="en-US"/>
          </a:p>
        </p:txBody>
      </p:sp>
      <p:sp>
        <p:nvSpPr>
          <p:cNvPr id="24" name="TextBox 84"/>
          <p:cNvSpPr txBox="1">
            <a:spLocks noChangeArrowheads="1"/>
          </p:cNvSpPr>
          <p:nvPr/>
        </p:nvSpPr>
        <p:spPr bwMode="auto">
          <a:xfrm>
            <a:off x="6883452" y="2317741"/>
            <a:ext cx="2950881" cy="2863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3" tIns="45716" rIns="91433"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a:t>
            </a:r>
            <a:r>
              <a:rPr lang="zh-CN" altLang="en-US" dirty="0" smtClean="0">
                <a:solidFill>
                  <a:srgbClr val="595959"/>
                </a:solidFill>
                <a:latin typeface="微软雅黑" pitchFamily="34" charset="-122"/>
                <a:ea typeface="微软雅黑" pitchFamily="34" charset="-122"/>
                <a:sym typeface="微软雅黑" pitchFamily="34" charset="-122"/>
              </a:rPr>
              <a:t>产品式</a:t>
            </a:r>
            <a:r>
              <a:rPr lang="zh-CN" altLang="en-US" dirty="0">
                <a:solidFill>
                  <a:srgbClr val="595959"/>
                </a:solidFill>
                <a:latin typeface="微软雅黑" pitchFamily="34" charset="-122"/>
                <a:ea typeface="微软雅黑" pitchFamily="34" charset="-122"/>
                <a:sym typeface="微软雅黑" pitchFamily="34" charset="-122"/>
              </a:rPr>
              <a:t>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，输入</a:t>
            </a:r>
            <a:r>
              <a:rPr lang="zh-CN" altLang="en-US" dirty="0">
                <a:solidFill>
                  <a:srgbClr val="595959"/>
                </a:solidFill>
                <a:latin typeface="微软雅黑" pitchFamily="34" charset="-122"/>
                <a:ea typeface="微软雅黑" pitchFamily="34" charset="-122"/>
                <a:sym typeface="微软雅黑" pitchFamily="34" charset="-122"/>
              </a:rPr>
              <a:t>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a:t>
            </a:r>
            <a:r>
              <a:rPr lang="zh-CN" altLang="en-US" dirty="0" smtClean="0">
                <a:solidFill>
                  <a:srgbClr val="595959"/>
                </a:solidFill>
                <a:latin typeface="微软雅黑" pitchFamily="34" charset="-122"/>
                <a:ea typeface="微软雅黑" pitchFamily="34" charset="-122"/>
                <a:sym typeface="微软雅黑" pitchFamily="34" charset="-122"/>
              </a:rPr>
              <a:t>输产品</a:t>
            </a:r>
            <a:r>
              <a:rPr lang="zh-CN" altLang="en-US" dirty="0">
                <a:solidFill>
                  <a:srgbClr val="595959"/>
                </a:solidFill>
                <a:latin typeface="微软雅黑" pitchFamily="34" charset="-122"/>
                <a:ea typeface="微软雅黑" pitchFamily="34" charset="-122"/>
                <a:sym typeface="微软雅黑" pitchFamily="34" charset="-122"/>
              </a:rPr>
              <a:t>形式</a:t>
            </a:r>
            <a:r>
              <a:rPr lang="zh-CN" altLang="en-US" dirty="0" smtClean="0">
                <a:solidFill>
                  <a:srgbClr val="595959"/>
                </a:solidFill>
                <a:latin typeface="微软雅黑" pitchFamily="34" charset="-122"/>
                <a:ea typeface="微软雅黑" pitchFamily="34" charset="-122"/>
                <a:sym typeface="微软雅黑" pitchFamily="34" charset="-122"/>
              </a:rPr>
              <a:t>的介</a:t>
            </a:r>
            <a:r>
              <a:rPr lang="zh-CN" altLang="en-US" dirty="0">
                <a:solidFill>
                  <a:srgbClr val="595959"/>
                </a:solidFill>
                <a:latin typeface="微软雅黑" pitchFamily="34" charset="-122"/>
                <a:ea typeface="微软雅黑" pitchFamily="34" charset="-122"/>
                <a:sym typeface="微软雅黑" pitchFamily="34" charset="-122"/>
              </a:rPr>
              <a:t>，</a:t>
            </a:r>
            <a:r>
              <a:rPr lang="zh-CN" altLang="en-US" dirty="0" smtClean="0">
                <a:solidFill>
                  <a:srgbClr val="595959"/>
                </a:solidFill>
                <a:latin typeface="微软雅黑" pitchFamily="34" charset="-122"/>
                <a:ea typeface="微软雅黑" pitchFamily="34" charset="-122"/>
                <a:sym typeface="微软雅黑" pitchFamily="34" charset="-122"/>
              </a:rPr>
              <a:t>这输入</a:t>
            </a:r>
            <a:r>
              <a:rPr lang="zh-CN" altLang="en-US" dirty="0">
                <a:solidFill>
                  <a:srgbClr val="595959"/>
                </a:solidFill>
                <a:latin typeface="微软雅黑" pitchFamily="34" charset="-122"/>
                <a:ea typeface="微软雅黑" pitchFamily="34" charset="-122"/>
                <a:sym typeface="微软雅黑" pitchFamily="34" charset="-122"/>
              </a:rPr>
              <a:t>产品形式的简介，这里</a:t>
            </a:r>
            <a:r>
              <a:rPr lang="zh-CN" altLang="en-US" dirty="0" smtClean="0">
                <a:solidFill>
                  <a:srgbClr val="595959"/>
                </a:solidFill>
                <a:latin typeface="微软雅黑" pitchFamily="34" charset="-122"/>
                <a:ea typeface="微软雅黑" pitchFamily="34" charset="-122"/>
                <a:sym typeface="微软雅黑" pitchFamily="34" charset="-122"/>
              </a:rPr>
              <a:t>输入品</a:t>
            </a:r>
            <a:r>
              <a:rPr lang="zh-CN" altLang="en-US" dirty="0">
                <a:solidFill>
                  <a:srgbClr val="595959"/>
                </a:solidFill>
                <a:latin typeface="微软雅黑" pitchFamily="34" charset="-122"/>
                <a:ea typeface="微软雅黑" pitchFamily="34" charset="-122"/>
                <a:sym typeface="微软雅黑" pitchFamily="34" charset="-122"/>
              </a:rPr>
              <a:t>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。入</a:t>
            </a:r>
            <a:r>
              <a:rPr lang="zh-CN" altLang="en-US" dirty="0">
                <a:solidFill>
                  <a:srgbClr val="595959"/>
                </a:solidFill>
                <a:latin typeface="微软雅黑" pitchFamily="34" charset="-122"/>
                <a:ea typeface="微软雅黑" pitchFamily="34" charset="-122"/>
                <a:sym typeface="微软雅黑" pitchFamily="34" charset="-122"/>
              </a:rPr>
              <a:t>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p:txBody>
      </p:sp>
      <p:sp>
        <p:nvSpPr>
          <p:cNvPr id="25"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9" name="组合 28"/>
          <p:cNvGrpSpPr/>
          <p:nvPr/>
        </p:nvGrpSpPr>
        <p:grpSpPr>
          <a:xfrm>
            <a:off x="895445" y="142664"/>
            <a:ext cx="3840912" cy="808757"/>
            <a:chOff x="903371" y="249943"/>
            <a:chExt cx="2831223" cy="679699"/>
          </a:xfrm>
        </p:grpSpPr>
        <p:sp>
          <p:nvSpPr>
            <p:cNvPr id="30" name="任意多边形 2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1" name="任意多边形 3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2"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3" name="TextBox 32"/>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04</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29751870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5"/>
                                        </p:tgtEl>
                                        <p:attrNameLst>
                                          <p:attrName>r</p:attrName>
                                        </p:attrNameLst>
                                      </p:cBhvr>
                                    </p:animRot>
                                    <p:animRot by="-240000">
                                      <p:cBhvr>
                                        <p:cTn id="7" dur="200" fill="hold">
                                          <p:stCondLst>
                                            <p:cond delay="200"/>
                                          </p:stCondLst>
                                        </p:cTn>
                                        <p:tgtEl>
                                          <p:spTgt spid="25"/>
                                        </p:tgtEl>
                                        <p:attrNameLst>
                                          <p:attrName>r</p:attrName>
                                        </p:attrNameLst>
                                      </p:cBhvr>
                                    </p:animRot>
                                    <p:animRot by="240000">
                                      <p:cBhvr>
                                        <p:cTn id="8" dur="200" fill="hold">
                                          <p:stCondLst>
                                            <p:cond delay="400"/>
                                          </p:stCondLst>
                                        </p:cTn>
                                        <p:tgtEl>
                                          <p:spTgt spid="25"/>
                                        </p:tgtEl>
                                        <p:attrNameLst>
                                          <p:attrName>r</p:attrName>
                                        </p:attrNameLst>
                                      </p:cBhvr>
                                    </p:animRot>
                                    <p:animRot by="-240000">
                                      <p:cBhvr>
                                        <p:cTn id="9" dur="200" fill="hold">
                                          <p:stCondLst>
                                            <p:cond delay="600"/>
                                          </p:stCondLst>
                                        </p:cTn>
                                        <p:tgtEl>
                                          <p:spTgt spid="25"/>
                                        </p:tgtEl>
                                        <p:attrNameLst>
                                          <p:attrName>r</p:attrName>
                                        </p:attrNameLst>
                                      </p:cBhvr>
                                    </p:animRot>
                                    <p:animRot by="120000">
                                      <p:cBhvr>
                                        <p:cTn id="10" dur="200" fill="hold">
                                          <p:stCondLst>
                                            <p:cond delay="800"/>
                                          </p:stCondLst>
                                        </p:cTn>
                                        <p:tgtEl>
                                          <p:spTgt spid="25"/>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7"/>
                                        </p:tgtEl>
                                        <p:attrNameLst>
                                          <p:attrName>r</p:attrName>
                                        </p:attrNameLst>
                                      </p:cBhvr>
                                    </p:animRot>
                                    <p:animRot by="-240000">
                                      <p:cBhvr>
                                        <p:cTn id="19" dur="200" fill="hold">
                                          <p:stCondLst>
                                            <p:cond delay="200"/>
                                          </p:stCondLst>
                                        </p:cTn>
                                        <p:tgtEl>
                                          <p:spTgt spid="27"/>
                                        </p:tgtEl>
                                        <p:attrNameLst>
                                          <p:attrName>r</p:attrName>
                                        </p:attrNameLst>
                                      </p:cBhvr>
                                    </p:animRot>
                                    <p:animRot by="240000">
                                      <p:cBhvr>
                                        <p:cTn id="20" dur="200" fill="hold">
                                          <p:stCondLst>
                                            <p:cond delay="400"/>
                                          </p:stCondLst>
                                        </p:cTn>
                                        <p:tgtEl>
                                          <p:spTgt spid="27"/>
                                        </p:tgtEl>
                                        <p:attrNameLst>
                                          <p:attrName>r</p:attrName>
                                        </p:attrNameLst>
                                      </p:cBhvr>
                                    </p:animRot>
                                    <p:animRot by="-240000">
                                      <p:cBhvr>
                                        <p:cTn id="21" dur="200" fill="hold">
                                          <p:stCondLst>
                                            <p:cond delay="600"/>
                                          </p:stCondLst>
                                        </p:cTn>
                                        <p:tgtEl>
                                          <p:spTgt spid="27"/>
                                        </p:tgtEl>
                                        <p:attrNameLst>
                                          <p:attrName>r</p:attrName>
                                        </p:attrNameLst>
                                      </p:cBhvr>
                                    </p:animRot>
                                    <p:animRot by="120000">
                                      <p:cBhvr>
                                        <p:cTn id="22" dur="200" fill="hold">
                                          <p:stCondLst>
                                            <p:cond delay="800"/>
                                          </p:stCondLst>
                                        </p:cTn>
                                        <p:tgtEl>
                                          <p:spTgt spid="27"/>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8"/>
                                        </p:tgtEl>
                                        <p:attrNameLst>
                                          <p:attrName>r</p:attrName>
                                        </p:attrNameLst>
                                      </p:cBhvr>
                                    </p:animRot>
                                    <p:animRot by="-240000">
                                      <p:cBhvr>
                                        <p:cTn id="25" dur="200" fill="hold">
                                          <p:stCondLst>
                                            <p:cond delay="200"/>
                                          </p:stCondLst>
                                        </p:cTn>
                                        <p:tgtEl>
                                          <p:spTgt spid="28"/>
                                        </p:tgtEl>
                                        <p:attrNameLst>
                                          <p:attrName>r</p:attrName>
                                        </p:attrNameLst>
                                      </p:cBhvr>
                                    </p:animRot>
                                    <p:animRot by="240000">
                                      <p:cBhvr>
                                        <p:cTn id="26" dur="200" fill="hold">
                                          <p:stCondLst>
                                            <p:cond delay="400"/>
                                          </p:stCondLst>
                                        </p:cTn>
                                        <p:tgtEl>
                                          <p:spTgt spid="28"/>
                                        </p:tgtEl>
                                        <p:attrNameLst>
                                          <p:attrName>r</p:attrName>
                                        </p:attrNameLst>
                                      </p:cBhvr>
                                    </p:animRot>
                                    <p:animRot by="-240000">
                                      <p:cBhvr>
                                        <p:cTn id="27" dur="200" fill="hold">
                                          <p:stCondLst>
                                            <p:cond delay="600"/>
                                          </p:stCondLst>
                                        </p:cTn>
                                        <p:tgtEl>
                                          <p:spTgt spid="28"/>
                                        </p:tgtEl>
                                        <p:attrNameLst>
                                          <p:attrName>r</p:attrName>
                                        </p:attrNameLst>
                                      </p:cBhvr>
                                    </p:animRot>
                                    <p:animRot by="120000">
                                      <p:cBhvr>
                                        <p:cTn id="28" dur="200" fill="hold">
                                          <p:stCondLst>
                                            <p:cond delay="800"/>
                                          </p:stCondLst>
                                        </p:cTn>
                                        <p:tgtEl>
                                          <p:spTgt spid="28"/>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par>
                          <p:cTn id="39" fill="hold">
                            <p:stCondLst>
                              <p:cond delay="1500"/>
                            </p:stCondLst>
                            <p:childTnLst>
                              <p:par>
                                <p:cTn id="40" presetID="2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p:stCondLst>
                              <p:cond delay="2000"/>
                            </p:stCondLst>
                            <p:childTnLst>
                              <p:par>
                                <p:cTn id="44" presetID="21" presetClass="entr" presetSubtype="1"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heel(1)">
                                      <p:cBhvr>
                                        <p:cTn id="46" dur="1250"/>
                                        <p:tgtEl>
                                          <p:spTgt spid="10"/>
                                        </p:tgtEl>
                                      </p:cBhvr>
                                    </p:animEffect>
                                  </p:childTnLst>
                                </p:cTn>
                              </p:par>
                            </p:childTnLst>
                          </p:cTn>
                        </p:par>
                        <p:par>
                          <p:cTn id="47" fill="hold">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375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425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Effect transition="in" filter="fade">
                                      <p:cBhvr>
                                        <p:cTn id="66" dur="500"/>
                                        <p:tgtEl>
                                          <p:spTgt spid="12"/>
                                        </p:tgtEl>
                                      </p:cBhvr>
                                    </p:animEffect>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par>
                          <p:cTn id="71" fill="hold">
                            <p:stCondLst>
                              <p:cond delay="5750"/>
                            </p:stCondLst>
                            <p:childTnLst>
                              <p:par>
                                <p:cTn id="72" presetID="53" presetClass="entr" presetSubtype="16"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animEffect transition="in" filter="fade">
                                      <p:cBhvr>
                                        <p:cTn id="76" dur="500"/>
                                        <p:tgtEl>
                                          <p:spTgt spid="19"/>
                                        </p:tgtEl>
                                      </p:cBhvr>
                                    </p:animEffect>
                                  </p:childTnLst>
                                </p:cTn>
                              </p:par>
                            </p:childTnLst>
                          </p:cTn>
                        </p:par>
                        <p:par>
                          <p:cTn id="77" fill="hold">
                            <p:stCondLst>
                              <p:cond delay="6250"/>
                            </p:stCondLst>
                            <p:childTnLst>
                              <p:par>
                                <p:cTn id="78" presetID="10" presetClass="entr" presetSubtype="0"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500"/>
                                        <p:tgtEl>
                                          <p:spTgt spid="20"/>
                                        </p:tgtEl>
                                      </p:cBhvr>
                                    </p:animEffect>
                                  </p:childTnLst>
                                </p:cTn>
                              </p:par>
                            </p:childTnLst>
                          </p:cTn>
                        </p:par>
                        <p:par>
                          <p:cTn id="81" fill="hold">
                            <p:stCondLst>
                              <p:cond delay="6750"/>
                            </p:stCondLst>
                            <p:childTnLst>
                              <p:par>
                                <p:cTn id="82" presetID="53" presetClass="entr" presetSubtype="16"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fltVal val="0"/>
                                          </p:val>
                                        </p:tav>
                                        <p:tav tm="100000">
                                          <p:val>
                                            <p:strVal val="#ppt_w"/>
                                          </p:val>
                                        </p:tav>
                                      </p:tavLst>
                                    </p:anim>
                                    <p:anim calcmode="lin" valueType="num">
                                      <p:cBhvr>
                                        <p:cTn id="85" dur="500" fill="hold"/>
                                        <p:tgtEl>
                                          <p:spTgt spid="14"/>
                                        </p:tgtEl>
                                        <p:attrNameLst>
                                          <p:attrName>ppt_h</p:attrName>
                                        </p:attrNameLst>
                                      </p:cBhvr>
                                      <p:tavLst>
                                        <p:tav tm="0">
                                          <p:val>
                                            <p:fltVal val="0"/>
                                          </p:val>
                                        </p:tav>
                                        <p:tav tm="100000">
                                          <p:val>
                                            <p:strVal val="#ppt_h"/>
                                          </p:val>
                                        </p:tav>
                                      </p:tavLst>
                                    </p:anim>
                                    <p:animEffect transition="in" filter="fade">
                                      <p:cBhvr>
                                        <p:cTn id="86" dur="500"/>
                                        <p:tgtEl>
                                          <p:spTgt spid="14"/>
                                        </p:tgtEl>
                                      </p:cBhvr>
                                    </p:animEffect>
                                  </p:childTnLst>
                                </p:cTn>
                              </p:par>
                            </p:childTnLst>
                          </p:cTn>
                        </p:par>
                        <p:par>
                          <p:cTn id="87" fill="hold">
                            <p:stCondLst>
                              <p:cond delay="7250"/>
                            </p:stCondLst>
                            <p:childTnLst>
                              <p:par>
                                <p:cTn id="88" presetID="10" presetClass="entr" presetSubtype="0"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fade">
                                      <p:cBhvr>
                                        <p:cTn id="90" dur="500"/>
                                        <p:tgtEl>
                                          <p:spTgt spid="15"/>
                                        </p:tgtEl>
                                      </p:cBhvr>
                                    </p:animEffect>
                                  </p:childTnLst>
                                </p:cTn>
                              </p:par>
                            </p:childTnLst>
                          </p:cTn>
                        </p:par>
                        <p:par>
                          <p:cTn id="91" fill="hold">
                            <p:stCondLst>
                              <p:cond delay="7750"/>
                            </p:stCondLst>
                            <p:childTnLst>
                              <p:par>
                                <p:cTn id="92" presetID="53" presetClass="entr" presetSubtype="16"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p:cTn id="94" dur="500" fill="hold"/>
                                        <p:tgtEl>
                                          <p:spTgt spid="16"/>
                                        </p:tgtEl>
                                        <p:attrNameLst>
                                          <p:attrName>ppt_w</p:attrName>
                                        </p:attrNameLst>
                                      </p:cBhvr>
                                      <p:tavLst>
                                        <p:tav tm="0">
                                          <p:val>
                                            <p:fltVal val="0"/>
                                          </p:val>
                                        </p:tav>
                                        <p:tav tm="100000">
                                          <p:val>
                                            <p:strVal val="#ppt_w"/>
                                          </p:val>
                                        </p:tav>
                                      </p:tavLst>
                                    </p:anim>
                                    <p:anim calcmode="lin" valueType="num">
                                      <p:cBhvr>
                                        <p:cTn id="95" dur="500" fill="hold"/>
                                        <p:tgtEl>
                                          <p:spTgt spid="16"/>
                                        </p:tgtEl>
                                        <p:attrNameLst>
                                          <p:attrName>ppt_h</p:attrName>
                                        </p:attrNameLst>
                                      </p:cBhvr>
                                      <p:tavLst>
                                        <p:tav tm="0">
                                          <p:val>
                                            <p:fltVal val="0"/>
                                          </p:val>
                                        </p:tav>
                                        <p:tav tm="100000">
                                          <p:val>
                                            <p:strVal val="#ppt_h"/>
                                          </p:val>
                                        </p:tav>
                                      </p:tavLst>
                                    </p:anim>
                                    <p:animEffect transition="in" filter="fade">
                                      <p:cBhvr>
                                        <p:cTn id="96" dur="500"/>
                                        <p:tgtEl>
                                          <p:spTgt spid="16"/>
                                        </p:tgtEl>
                                      </p:cBhvr>
                                    </p:animEffect>
                                  </p:childTnLst>
                                </p:cTn>
                              </p:par>
                            </p:childTnLst>
                          </p:cTn>
                        </p:par>
                        <p:par>
                          <p:cTn id="97" fill="hold">
                            <p:stCondLst>
                              <p:cond delay="8250"/>
                            </p:stCondLst>
                            <p:childTnLst>
                              <p:par>
                                <p:cTn id="98" presetID="10" presetClass="entr" presetSubtype="0"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500"/>
                                        <p:tgtEl>
                                          <p:spTgt spid="17"/>
                                        </p:tgtEl>
                                      </p:cBhvr>
                                    </p:animEffect>
                                  </p:childTnLst>
                                </p:cTn>
                              </p:par>
                            </p:childTnLst>
                          </p:cTn>
                        </p:par>
                        <p:par>
                          <p:cTn id="101" fill="hold">
                            <p:stCondLst>
                              <p:cond delay="8750"/>
                            </p:stCondLst>
                            <p:childTnLst>
                              <p:par>
                                <p:cTn id="102" presetID="16" presetClass="entr" presetSubtype="21" fill="hold" grpId="0" nodeType="after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barn(inVertical)">
                                      <p:cBhvr>
                                        <p:cTn id="104" dur="500"/>
                                        <p:tgtEl>
                                          <p:spTgt spid="23"/>
                                        </p:tgtEl>
                                      </p:cBhvr>
                                    </p:animEffect>
                                  </p:childTnLst>
                                </p:cTn>
                              </p:par>
                            </p:childTnLst>
                          </p:cTn>
                        </p:par>
                        <p:par>
                          <p:cTn id="105" fill="hold">
                            <p:stCondLst>
                              <p:cond delay="9250"/>
                            </p:stCondLst>
                            <p:childTnLst>
                              <p:par>
                                <p:cTn id="106" presetID="10" presetClass="entr" presetSubtype="0" fill="hold" grpId="0"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P spid="13" grpId="0"/>
      <p:bldP spid="14" grpId="0" animBg="1"/>
      <p:bldP spid="15" grpId="0"/>
      <p:bldP spid="16" grpId="0" animBg="1"/>
      <p:bldP spid="17" grpId="0"/>
      <p:bldP spid="19" grpId="0" animBg="1"/>
      <p:bldP spid="20" grpId="0"/>
      <p:bldP spid="21" grpId="0" animBg="1"/>
      <p:bldP spid="22" grpId="0"/>
      <p:bldP spid="23" grpId="0" animBg="1"/>
      <p:bldP spid="24" grpId="0"/>
      <p:bldP spid="25" grpId="0" animBg="1"/>
      <p:bldP spid="26" grpId="0" animBg="1"/>
      <p:bldP spid="27" grpId="0" animBg="1"/>
      <p:bldP spid="28" grpId="0" animBg="1"/>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5">
            <a:hlinkClick r:id="rId3" action="ppaction://hlinksldjump"/>
          </p:cNvPr>
          <p:cNvSpPr/>
          <p:nvPr/>
        </p:nvSpPr>
        <p:spPr>
          <a:xfrm>
            <a:off x="6369018" y="1241717"/>
            <a:ext cx="3687927" cy="920766"/>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01ACBE"/>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圆角矩形 6">
            <a:hlinkClick r:id="rId4" action="ppaction://hlinksldjump"/>
          </p:cNvPr>
          <p:cNvSpPr/>
          <p:nvPr/>
        </p:nvSpPr>
        <p:spPr>
          <a:xfrm>
            <a:off x="6694048" y="2400737"/>
            <a:ext cx="3362896" cy="920766"/>
          </a:xfrm>
          <a:custGeom>
            <a:avLst/>
            <a:gdLst/>
            <a:ahLst/>
            <a:cxnLst/>
            <a:rect l="l" t="t" r="r" b="b"/>
            <a:pathLst>
              <a:path w="3362896" h="920766">
                <a:moveTo>
                  <a:pt x="0" y="0"/>
                </a:moveTo>
                <a:lnTo>
                  <a:pt x="2902513" y="0"/>
                </a:lnTo>
                <a:cubicBezTo>
                  <a:pt x="3156776" y="0"/>
                  <a:pt x="3362896" y="206120"/>
                  <a:pt x="3362896" y="460383"/>
                </a:cubicBezTo>
                <a:lnTo>
                  <a:pt x="3362895" y="460383"/>
                </a:lnTo>
                <a:cubicBezTo>
                  <a:pt x="3362895" y="714646"/>
                  <a:pt x="3156775" y="920766"/>
                  <a:pt x="2902512" y="920766"/>
                </a:cubicBezTo>
                <a:lnTo>
                  <a:pt x="94683" y="920765"/>
                </a:lnTo>
                <a:cubicBezTo>
                  <a:pt x="84380" y="598086"/>
                  <a:pt x="51849" y="288789"/>
                  <a:pt x="0" y="0"/>
                </a:cubicBezTo>
                <a:close/>
              </a:path>
            </a:pathLst>
          </a:custGeom>
          <a:solidFill>
            <a:srgbClr val="FC6E5B"/>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7">
            <a:hlinkClick r:id="rId5" action="ppaction://hlinksldjump"/>
          </p:cNvPr>
          <p:cNvSpPr/>
          <p:nvPr/>
        </p:nvSpPr>
        <p:spPr>
          <a:xfrm>
            <a:off x="6737630" y="3559757"/>
            <a:ext cx="3319314" cy="920766"/>
          </a:xfrm>
          <a:custGeom>
            <a:avLst/>
            <a:gdLst/>
            <a:ahLst/>
            <a:cxnLst/>
            <a:rect l="l" t="t" r="r" b="b"/>
            <a:pathLst>
              <a:path w="3319314" h="920766">
                <a:moveTo>
                  <a:pt x="56448" y="0"/>
                </a:moveTo>
                <a:lnTo>
                  <a:pt x="2858931" y="0"/>
                </a:lnTo>
                <a:cubicBezTo>
                  <a:pt x="3113194" y="0"/>
                  <a:pt x="3319314" y="206120"/>
                  <a:pt x="3319314" y="460383"/>
                </a:cubicBezTo>
                <a:lnTo>
                  <a:pt x="3319313" y="460383"/>
                </a:lnTo>
                <a:cubicBezTo>
                  <a:pt x="3319313" y="714646"/>
                  <a:pt x="3113193" y="920766"/>
                  <a:pt x="2858930" y="920766"/>
                </a:cubicBezTo>
                <a:lnTo>
                  <a:pt x="0" y="920765"/>
                </a:lnTo>
                <a:cubicBezTo>
                  <a:pt x="37555" y="636357"/>
                  <a:pt x="57007" y="335742"/>
                  <a:pt x="57007" y="24904"/>
                </a:cubicBezTo>
                <a:cubicBezTo>
                  <a:pt x="57007" y="16595"/>
                  <a:pt x="56993" y="8293"/>
                  <a:pt x="56448" y="0"/>
                </a:cubicBezTo>
                <a:close/>
              </a:path>
            </a:pathLst>
          </a:custGeom>
          <a:solidFill>
            <a:srgbClr val="01ACBE"/>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8">
            <a:hlinkClick r:id="rId6" action="ppaction://hlinksldjump"/>
          </p:cNvPr>
          <p:cNvSpPr/>
          <p:nvPr/>
        </p:nvSpPr>
        <p:spPr>
          <a:xfrm>
            <a:off x="6468674" y="4718778"/>
            <a:ext cx="3588271" cy="920766"/>
          </a:xfrm>
          <a:custGeom>
            <a:avLst/>
            <a:gdLst/>
            <a:ahLst/>
            <a:cxnLst/>
            <a:rect l="l" t="t" r="r" b="b"/>
            <a:pathLst>
              <a:path w="3588271" h="920766">
                <a:moveTo>
                  <a:pt x="233477" y="0"/>
                </a:moveTo>
                <a:lnTo>
                  <a:pt x="3127888" y="0"/>
                </a:lnTo>
                <a:cubicBezTo>
                  <a:pt x="3382151" y="0"/>
                  <a:pt x="3588271" y="206120"/>
                  <a:pt x="3588271" y="460383"/>
                </a:cubicBezTo>
                <a:lnTo>
                  <a:pt x="3588270" y="460383"/>
                </a:lnTo>
                <a:cubicBezTo>
                  <a:pt x="3588270" y="714646"/>
                  <a:pt x="3382150" y="920766"/>
                  <a:pt x="3127887" y="920766"/>
                </a:cubicBezTo>
                <a:lnTo>
                  <a:pt x="24123" y="920765"/>
                </a:lnTo>
                <a:lnTo>
                  <a:pt x="0" y="918333"/>
                </a:lnTo>
                <a:cubicBezTo>
                  <a:pt x="99516" y="645905"/>
                  <a:pt x="179421" y="336317"/>
                  <a:pt x="233477" y="0"/>
                </a:cubicBezTo>
                <a:close/>
              </a:path>
            </a:pathLst>
          </a:custGeom>
          <a:solidFill>
            <a:srgbClr val="FC6E5B"/>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6" name="椭圆 5"/>
          <p:cNvSpPr/>
          <p:nvPr/>
        </p:nvSpPr>
        <p:spPr>
          <a:xfrm>
            <a:off x="5275776" y="1187606"/>
            <a:ext cx="1026011" cy="1026009"/>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7" name="椭圆 6"/>
          <p:cNvSpPr/>
          <p:nvPr/>
        </p:nvSpPr>
        <p:spPr>
          <a:xfrm>
            <a:off x="5303477" y="2322783"/>
            <a:ext cx="1026011" cy="1026009"/>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8" name="椭圆 7"/>
          <p:cNvSpPr/>
          <p:nvPr/>
        </p:nvSpPr>
        <p:spPr>
          <a:xfrm>
            <a:off x="5337372" y="3481803"/>
            <a:ext cx="1026011" cy="1026009"/>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9" name="椭圆 8"/>
          <p:cNvSpPr/>
          <p:nvPr/>
        </p:nvSpPr>
        <p:spPr>
          <a:xfrm>
            <a:off x="5336578" y="4640824"/>
            <a:ext cx="1026011" cy="1026009"/>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0" name="椭圆 9"/>
          <p:cNvSpPr/>
          <p:nvPr/>
        </p:nvSpPr>
        <p:spPr>
          <a:xfrm>
            <a:off x="2157997" y="2051702"/>
            <a:ext cx="2718406" cy="2718394"/>
          </a:xfrm>
          <a:prstGeom prst="ellipse">
            <a:avLst/>
          </a:prstGeom>
          <a:gradFill>
            <a:gsLst>
              <a:gs pos="34000">
                <a:schemeClr val="bg1"/>
              </a:gs>
              <a:gs pos="96000">
                <a:srgbClr val="DBDBDD"/>
              </a:gs>
            </a:gsLst>
            <a:path path="circle">
              <a:fillToRect l="100000" t="100000"/>
            </a:path>
          </a:gradFill>
          <a:ln w="38100">
            <a:solidFill>
              <a:schemeClr val="bg1"/>
            </a:solidFill>
          </a:ln>
          <a:effectLst>
            <a:outerShdw blurRad="254000" dist="1397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1" name="椭圆 10"/>
          <p:cNvSpPr/>
          <p:nvPr/>
        </p:nvSpPr>
        <p:spPr>
          <a:xfrm>
            <a:off x="2428131" y="2321835"/>
            <a:ext cx="2178138" cy="2178128"/>
          </a:xfrm>
          <a:prstGeom prst="ellipse">
            <a:avLst/>
          </a:prstGeom>
          <a:solidFill>
            <a:srgbClr val="01ACBE"/>
          </a:solidFill>
          <a:ln w="19050">
            <a:no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2" name="Freeform 127"/>
          <p:cNvSpPr>
            <a:spLocks/>
          </p:cNvSpPr>
          <p:nvPr/>
        </p:nvSpPr>
        <p:spPr bwMode="auto">
          <a:xfrm>
            <a:off x="2958385" y="2535068"/>
            <a:ext cx="1117630" cy="996922"/>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13" name="TextBox 12"/>
          <p:cNvSpPr txBox="1"/>
          <p:nvPr/>
        </p:nvSpPr>
        <p:spPr>
          <a:xfrm>
            <a:off x="2963202" y="3543180"/>
            <a:ext cx="1107996" cy="646331"/>
          </a:xfrm>
          <a:prstGeom prst="rect">
            <a:avLst/>
          </a:prstGeom>
          <a:noFill/>
        </p:spPr>
        <p:txBody>
          <a:bodyPr wrap="none" rtlCol="0">
            <a:spAutoFit/>
          </a:bodyPr>
          <a:lstStyle/>
          <a:p>
            <a:r>
              <a:rPr lang="zh-CN" altLang="en-US" sz="3600" b="1" dirty="0" smtClean="0">
                <a:solidFill>
                  <a:schemeClr val="bg1"/>
                </a:solidFill>
                <a:latin typeface="微软雅黑" pitchFamily="34" charset="-122"/>
                <a:ea typeface="微软雅黑" pitchFamily="34" charset="-122"/>
              </a:rPr>
              <a:t>目录</a:t>
            </a:r>
            <a:endParaRPr lang="zh-CN" altLang="en-US" sz="3600" b="1" dirty="0">
              <a:solidFill>
                <a:schemeClr val="bg1"/>
              </a:solidFill>
              <a:latin typeface="微软雅黑" pitchFamily="34" charset="-122"/>
              <a:ea typeface="微软雅黑" pitchFamily="34" charset="-122"/>
            </a:endParaRPr>
          </a:p>
        </p:txBody>
      </p:sp>
      <p:sp>
        <p:nvSpPr>
          <p:cNvPr id="14" name="椭圆 13"/>
          <p:cNvSpPr/>
          <p:nvPr/>
        </p:nvSpPr>
        <p:spPr>
          <a:xfrm flipH="1">
            <a:off x="5358989" y="1270819"/>
            <a:ext cx="859584" cy="859582"/>
          </a:xfrm>
          <a:prstGeom prst="ellipse">
            <a:avLst/>
          </a:prstGeom>
          <a:solidFill>
            <a:srgbClr val="01ACBE"/>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5" name="TextBox 14">
            <a:hlinkClick r:id="rId3" action="ppaction://hlinksldjump"/>
          </p:cNvPr>
          <p:cNvSpPr txBox="1"/>
          <p:nvPr/>
        </p:nvSpPr>
        <p:spPr>
          <a:xfrm>
            <a:off x="6938653" y="1367392"/>
            <a:ext cx="2823570" cy="584775"/>
          </a:xfrm>
          <a:prstGeom prst="rect">
            <a:avLst/>
          </a:prstGeom>
          <a:noFill/>
        </p:spPr>
        <p:txBody>
          <a:bodyPr wrap="square" rtlCol="0">
            <a:spAutoFit/>
          </a:bodyPr>
          <a:lstStyle/>
          <a:p>
            <a:r>
              <a:rPr lang="zh-CN" altLang="en-US" sz="3200" b="1" dirty="0" smtClean="0">
                <a:solidFill>
                  <a:schemeClr val="bg1"/>
                </a:solidFill>
                <a:latin typeface="微软雅黑" pitchFamily="34" charset="-122"/>
                <a:ea typeface="微软雅黑" pitchFamily="34" charset="-122"/>
              </a:rPr>
              <a:t>月度工作概述</a:t>
            </a:r>
            <a:endParaRPr lang="zh-CN" altLang="en-US" sz="3200" b="1" dirty="0">
              <a:solidFill>
                <a:schemeClr val="bg1"/>
              </a:solidFill>
              <a:latin typeface="微软雅黑" pitchFamily="34" charset="-122"/>
              <a:ea typeface="微软雅黑" pitchFamily="34" charset="-122"/>
            </a:endParaRPr>
          </a:p>
        </p:txBody>
      </p:sp>
      <p:sp>
        <p:nvSpPr>
          <p:cNvPr id="16" name="TextBox 15">
            <a:hlinkClick r:id="rId4" action="ppaction://hlinksldjump"/>
          </p:cNvPr>
          <p:cNvSpPr txBox="1"/>
          <p:nvPr/>
        </p:nvSpPr>
        <p:spPr>
          <a:xfrm>
            <a:off x="7154677" y="2525321"/>
            <a:ext cx="2902268" cy="584775"/>
          </a:xfrm>
          <a:prstGeom prst="rect">
            <a:avLst/>
          </a:prstGeom>
          <a:noFill/>
        </p:spPr>
        <p:txBody>
          <a:bodyPr wrap="square" rtlCol="0">
            <a:spAutoFit/>
          </a:bodyPr>
          <a:lstStyle/>
          <a:p>
            <a:r>
              <a:rPr lang="zh-CN" altLang="en-US" sz="3200" b="1" dirty="0" smtClean="0">
                <a:solidFill>
                  <a:schemeClr val="bg1"/>
                </a:solidFill>
                <a:latin typeface="微软雅黑" pitchFamily="34" charset="-122"/>
                <a:ea typeface="微软雅黑" pitchFamily="34" charset="-122"/>
              </a:rPr>
              <a:t>工作完成情况</a:t>
            </a:r>
            <a:endParaRPr lang="zh-CN" altLang="en-US" sz="3200" b="1" dirty="0">
              <a:solidFill>
                <a:schemeClr val="bg1"/>
              </a:solidFill>
              <a:latin typeface="微软雅黑" pitchFamily="34" charset="-122"/>
              <a:ea typeface="微软雅黑" pitchFamily="34" charset="-122"/>
            </a:endParaRPr>
          </a:p>
        </p:txBody>
      </p:sp>
      <p:sp>
        <p:nvSpPr>
          <p:cNvPr id="17" name="TextBox 16">
            <a:hlinkClick r:id="rId5" action="ppaction://hlinksldjump"/>
          </p:cNvPr>
          <p:cNvSpPr txBox="1"/>
          <p:nvPr/>
        </p:nvSpPr>
        <p:spPr>
          <a:xfrm>
            <a:off x="7154677" y="3671641"/>
            <a:ext cx="3125513" cy="584775"/>
          </a:xfrm>
          <a:prstGeom prst="rect">
            <a:avLst/>
          </a:prstGeom>
          <a:noFill/>
          <a:ln>
            <a:noFill/>
          </a:ln>
        </p:spPr>
        <p:txBody>
          <a:bodyPr wrap="square" rtlCol="0">
            <a:spAutoFit/>
          </a:bodyPr>
          <a:lstStyle/>
          <a:p>
            <a:r>
              <a:rPr lang="zh-CN" altLang="en-US" sz="3200" b="1" dirty="0" smtClean="0">
                <a:solidFill>
                  <a:schemeClr val="bg1"/>
                </a:solidFill>
                <a:latin typeface="微软雅黑" pitchFamily="34" charset="-122"/>
                <a:ea typeface="微软雅黑" pitchFamily="34" charset="-122"/>
              </a:rPr>
              <a:t>成果以及问题</a:t>
            </a:r>
            <a:endParaRPr lang="zh-CN" altLang="en-US" sz="3200" b="1" dirty="0">
              <a:solidFill>
                <a:schemeClr val="bg1"/>
              </a:solidFill>
              <a:latin typeface="微软雅黑" pitchFamily="34" charset="-122"/>
              <a:ea typeface="微软雅黑" pitchFamily="34" charset="-122"/>
            </a:endParaRPr>
          </a:p>
        </p:txBody>
      </p:sp>
      <p:sp>
        <p:nvSpPr>
          <p:cNvPr id="18" name="TextBox 17">
            <a:hlinkClick r:id="rId6" action="ppaction://hlinksldjump"/>
          </p:cNvPr>
          <p:cNvSpPr txBox="1"/>
          <p:nvPr/>
        </p:nvSpPr>
        <p:spPr>
          <a:xfrm>
            <a:off x="6938653" y="4855995"/>
            <a:ext cx="3486347" cy="584775"/>
          </a:xfrm>
          <a:prstGeom prst="rect">
            <a:avLst/>
          </a:prstGeom>
          <a:noFill/>
        </p:spPr>
        <p:txBody>
          <a:bodyPr wrap="square" rtlCol="0">
            <a:spAutoFit/>
          </a:bodyPr>
          <a:lstStyle/>
          <a:p>
            <a:r>
              <a:rPr lang="zh-CN" altLang="en-US" sz="3200" b="1" dirty="0" smtClean="0">
                <a:solidFill>
                  <a:schemeClr val="bg1"/>
                </a:solidFill>
                <a:latin typeface="微软雅黑" pitchFamily="34" charset="-122"/>
                <a:ea typeface="微软雅黑" pitchFamily="34" charset="-122"/>
              </a:rPr>
              <a:t>未来工作规划</a:t>
            </a:r>
            <a:endParaRPr lang="zh-CN" altLang="en-US" sz="3200" b="1" dirty="0">
              <a:solidFill>
                <a:schemeClr val="bg1"/>
              </a:solidFill>
              <a:latin typeface="微软雅黑" pitchFamily="34" charset="-122"/>
              <a:ea typeface="微软雅黑" pitchFamily="34" charset="-122"/>
            </a:endParaRPr>
          </a:p>
        </p:txBody>
      </p:sp>
      <p:sp>
        <p:nvSpPr>
          <p:cNvPr id="19" name="椭圆 18"/>
          <p:cNvSpPr/>
          <p:nvPr/>
        </p:nvSpPr>
        <p:spPr>
          <a:xfrm flipH="1">
            <a:off x="5386690" y="2405996"/>
            <a:ext cx="859584" cy="859582"/>
          </a:xfrm>
          <a:prstGeom prst="ellipse">
            <a:avLst/>
          </a:prstGeom>
          <a:solidFill>
            <a:srgbClr val="FC6E5B"/>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20" name="椭圆 19"/>
          <p:cNvSpPr/>
          <p:nvPr/>
        </p:nvSpPr>
        <p:spPr>
          <a:xfrm flipH="1">
            <a:off x="5420585" y="3565016"/>
            <a:ext cx="859584" cy="859582"/>
          </a:xfrm>
          <a:prstGeom prst="ellipse">
            <a:avLst/>
          </a:prstGeom>
          <a:solidFill>
            <a:srgbClr val="01ACBE"/>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21" name="椭圆 20"/>
          <p:cNvSpPr/>
          <p:nvPr/>
        </p:nvSpPr>
        <p:spPr>
          <a:xfrm flipH="1">
            <a:off x="5419791" y="4724037"/>
            <a:ext cx="859584" cy="859582"/>
          </a:xfrm>
          <a:prstGeom prst="ellipse">
            <a:avLst/>
          </a:prstGeom>
          <a:solidFill>
            <a:srgbClr val="FC6E5B"/>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22" name="TextBox 21"/>
          <p:cNvSpPr txBox="1"/>
          <p:nvPr/>
        </p:nvSpPr>
        <p:spPr>
          <a:xfrm>
            <a:off x="5534016" y="1347147"/>
            <a:ext cx="532518" cy="646331"/>
          </a:xfrm>
          <a:prstGeom prst="rect">
            <a:avLst/>
          </a:prstGeom>
          <a:noFill/>
        </p:spPr>
        <p:txBody>
          <a:bodyPr wrap="none" rtlCol="0">
            <a:spAutoFit/>
          </a:bodyPr>
          <a:lstStyle/>
          <a:p>
            <a:r>
              <a:rPr lang="en-US" altLang="zh-CN" sz="3600" b="1" dirty="0" smtClean="0">
                <a:solidFill>
                  <a:schemeClr val="bg1"/>
                </a:solidFill>
                <a:latin typeface="微软雅黑" pitchFamily="34" charset="-122"/>
                <a:ea typeface="微软雅黑" pitchFamily="34" charset="-122"/>
              </a:rPr>
              <a:t>A</a:t>
            </a:r>
            <a:endParaRPr lang="zh-CN" altLang="en-US" sz="3600" b="1" dirty="0">
              <a:solidFill>
                <a:schemeClr val="bg1"/>
              </a:solidFill>
              <a:latin typeface="微软雅黑" pitchFamily="34" charset="-122"/>
              <a:ea typeface="微软雅黑" pitchFamily="34" charset="-122"/>
            </a:endParaRPr>
          </a:p>
        </p:txBody>
      </p:sp>
      <p:sp>
        <p:nvSpPr>
          <p:cNvPr id="23" name="TextBox 22"/>
          <p:cNvSpPr txBox="1"/>
          <p:nvPr/>
        </p:nvSpPr>
        <p:spPr>
          <a:xfrm>
            <a:off x="5574893" y="2505433"/>
            <a:ext cx="500458" cy="646331"/>
          </a:xfrm>
          <a:prstGeom prst="rect">
            <a:avLst/>
          </a:prstGeom>
          <a:noFill/>
        </p:spPr>
        <p:txBody>
          <a:bodyPr wrap="none" rtlCol="0">
            <a:spAutoFit/>
          </a:bodyPr>
          <a:lstStyle/>
          <a:p>
            <a:r>
              <a:rPr lang="en-US" altLang="zh-CN" sz="3600" b="1" dirty="0" smtClean="0">
                <a:solidFill>
                  <a:schemeClr val="bg1"/>
                </a:solidFill>
                <a:latin typeface="微软雅黑" pitchFamily="34" charset="-122"/>
                <a:ea typeface="微软雅黑" pitchFamily="34" charset="-122"/>
              </a:rPr>
              <a:t>B</a:t>
            </a:r>
            <a:endParaRPr lang="zh-CN" altLang="en-US" sz="3600" b="1" dirty="0">
              <a:solidFill>
                <a:schemeClr val="bg1"/>
              </a:solidFill>
              <a:latin typeface="微软雅黑" pitchFamily="34" charset="-122"/>
              <a:ea typeface="微软雅黑" pitchFamily="34" charset="-122"/>
            </a:endParaRPr>
          </a:p>
        </p:txBody>
      </p:sp>
      <p:sp>
        <p:nvSpPr>
          <p:cNvPr id="24" name="TextBox 23"/>
          <p:cNvSpPr txBox="1"/>
          <p:nvPr/>
        </p:nvSpPr>
        <p:spPr>
          <a:xfrm>
            <a:off x="5579702" y="3660941"/>
            <a:ext cx="495649" cy="646331"/>
          </a:xfrm>
          <a:prstGeom prst="rect">
            <a:avLst/>
          </a:prstGeom>
          <a:noFill/>
        </p:spPr>
        <p:txBody>
          <a:bodyPr wrap="none" rtlCol="0">
            <a:spAutoFit/>
          </a:bodyPr>
          <a:lstStyle/>
          <a:p>
            <a:r>
              <a:rPr lang="en-US" altLang="zh-CN" sz="3600" b="1" dirty="0">
                <a:solidFill>
                  <a:schemeClr val="bg1"/>
                </a:solidFill>
                <a:latin typeface="微软雅黑" pitchFamily="34" charset="-122"/>
                <a:ea typeface="微软雅黑" pitchFamily="34" charset="-122"/>
              </a:rPr>
              <a:t>C</a:t>
            </a:r>
            <a:endParaRPr lang="zh-CN" altLang="en-US" sz="3600" b="1" dirty="0">
              <a:solidFill>
                <a:schemeClr val="bg1"/>
              </a:solidFill>
              <a:latin typeface="微软雅黑" pitchFamily="34" charset="-122"/>
              <a:ea typeface="微软雅黑" pitchFamily="34" charset="-122"/>
            </a:endParaRPr>
          </a:p>
        </p:txBody>
      </p:sp>
      <p:sp>
        <p:nvSpPr>
          <p:cNvPr id="25" name="TextBox 24"/>
          <p:cNvSpPr txBox="1"/>
          <p:nvPr/>
        </p:nvSpPr>
        <p:spPr>
          <a:xfrm>
            <a:off x="5571295" y="4813069"/>
            <a:ext cx="550151" cy="646331"/>
          </a:xfrm>
          <a:prstGeom prst="rect">
            <a:avLst/>
          </a:prstGeom>
          <a:noFill/>
        </p:spPr>
        <p:txBody>
          <a:bodyPr wrap="none" rtlCol="0">
            <a:spAutoFit/>
          </a:bodyPr>
          <a:lstStyle/>
          <a:p>
            <a:r>
              <a:rPr lang="en-US" altLang="zh-CN" sz="3600" b="1" dirty="0" smtClean="0">
                <a:solidFill>
                  <a:schemeClr val="bg1"/>
                </a:solidFill>
                <a:latin typeface="微软雅黑" pitchFamily="34" charset="-122"/>
                <a:ea typeface="微软雅黑" pitchFamily="34" charset="-122"/>
              </a:rPr>
              <a:t>D</a:t>
            </a:r>
            <a:endParaRPr lang="zh-CN" altLang="en-US" sz="3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7451445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1500"/>
                                        <p:tgtEl>
                                          <p:spTgt spid="11"/>
                                        </p:tgtEl>
                                      </p:cBhvr>
                                    </p:animEffect>
                                  </p:childTnLst>
                                </p:cTn>
                              </p:par>
                            </p:childTnLst>
                          </p:cTn>
                        </p:par>
                        <p:par>
                          <p:cTn id="13" fill="hold">
                            <p:stCondLst>
                              <p:cond delay="20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6" presetClass="entr" presetSubtype="2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par>
                          <p:cTn id="29" fill="hold">
                            <p:stCondLst>
                              <p:cond delay="45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5500"/>
                            </p:stCondLst>
                            <p:childTnLst>
                              <p:par>
                                <p:cTn id="39" presetID="22" presetClass="entr" presetSubtype="4"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750"/>
                                        <p:tgtEl>
                                          <p:spTgt spid="2"/>
                                        </p:tgtEl>
                                      </p:cBhvr>
                                    </p:animEffect>
                                  </p:childTnLst>
                                </p:cTn>
                              </p:par>
                            </p:childTnLst>
                          </p:cTn>
                        </p:par>
                        <p:par>
                          <p:cTn id="42" fill="hold">
                            <p:stCondLst>
                              <p:cond delay="6250"/>
                            </p:stCondLst>
                            <p:childTnLst>
                              <p:par>
                                <p:cTn id="43" presetID="22" presetClass="entr" presetSubtype="2"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750"/>
                                        <p:tgtEl>
                                          <p:spTgt spid="15"/>
                                        </p:tgtEl>
                                      </p:cBhvr>
                                    </p:animEffect>
                                  </p:childTnLst>
                                </p:cTn>
                              </p:par>
                            </p:childTnLst>
                          </p:cTn>
                        </p:par>
                        <p:par>
                          <p:cTn id="46" fill="hold">
                            <p:stCondLst>
                              <p:cond delay="7000"/>
                            </p:stCondLst>
                            <p:childTnLst>
                              <p:par>
                                <p:cTn id="47" presetID="16" presetClass="entr" presetSubtype="21" fill="hold" grpId="0" nodeType="afterEffect">
                                  <p:stCondLst>
                                    <p:cond delay="250"/>
                                  </p:stCondLst>
                                  <p:childTnLst>
                                    <p:set>
                                      <p:cBhvr>
                                        <p:cTn id="48" dur="1" fill="hold">
                                          <p:stCondLst>
                                            <p:cond delay="0"/>
                                          </p:stCondLst>
                                        </p:cTn>
                                        <p:tgtEl>
                                          <p:spTgt spid="7"/>
                                        </p:tgtEl>
                                        <p:attrNameLst>
                                          <p:attrName>style.visibility</p:attrName>
                                        </p:attrNameLst>
                                      </p:cBhvr>
                                      <p:to>
                                        <p:strVal val="visible"/>
                                      </p:to>
                                    </p:set>
                                    <p:animEffect transition="in" filter="barn(inVertical)">
                                      <p:cBhvr>
                                        <p:cTn id="49" dur="500"/>
                                        <p:tgtEl>
                                          <p:spTgt spid="7"/>
                                        </p:tgtEl>
                                      </p:cBhvr>
                                    </p:animEffect>
                                  </p:childTnLst>
                                </p:cTn>
                              </p:par>
                            </p:childTnLst>
                          </p:cTn>
                        </p:par>
                        <p:par>
                          <p:cTn id="50" fill="hold">
                            <p:stCondLst>
                              <p:cond delay="775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par>
                          <p:cTn id="59" fill="hold">
                            <p:stCondLst>
                              <p:cond delay="8750"/>
                            </p:stCondLst>
                            <p:childTnLst>
                              <p:par>
                                <p:cTn id="60" presetID="22" presetClass="entr" presetSubtype="4"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down)">
                                      <p:cBhvr>
                                        <p:cTn id="62" dur="750"/>
                                        <p:tgtEl>
                                          <p:spTgt spid="3"/>
                                        </p:tgtEl>
                                      </p:cBhvr>
                                    </p:animEffect>
                                  </p:childTnLst>
                                </p:cTn>
                              </p:par>
                            </p:childTnLst>
                          </p:cTn>
                        </p:par>
                        <p:par>
                          <p:cTn id="63" fill="hold">
                            <p:stCondLst>
                              <p:cond delay="9500"/>
                            </p:stCondLst>
                            <p:childTnLst>
                              <p:par>
                                <p:cTn id="64" presetID="22" presetClass="entr" presetSubtype="2"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right)">
                                      <p:cBhvr>
                                        <p:cTn id="66" dur="750"/>
                                        <p:tgtEl>
                                          <p:spTgt spid="16"/>
                                        </p:tgtEl>
                                      </p:cBhvr>
                                    </p:animEffect>
                                  </p:childTnLst>
                                </p:cTn>
                              </p:par>
                            </p:childTnLst>
                          </p:cTn>
                        </p:par>
                        <p:par>
                          <p:cTn id="67" fill="hold">
                            <p:stCondLst>
                              <p:cond delay="10250"/>
                            </p:stCondLst>
                            <p:childTnLst>
                              <p:par>
                                <p:cTn id="68" presetID="16" presetClass="entr" presetSubtype="21" fill="hold" grpId="0" nodeType="afterEffect">
                                  <p:stCondLst>
                                    <p:cond delay="250"/>
                                  </p:stCondLst>
                                  <p:childTnLst>
                                    <p:set>
                                      <p:cBhvr>
                                        <p:cTn id="69" dur="1" fill="hold">
                                          <p:stCondLst>
                                            <p:cond delay="0"/>
                                          </p:stCondLst>
                                        </p:cTn>
                                        <p:tgtEl>
                                          <p:spTgt spid="8"/>
                                        </p:tgtEl>
                                        <p:attrNameLst>
                                          <p:attrName>style.visibility</p:attrName>
                                        </p:attrNameLst>
                                      </p:cBhvr>
                                      <p:to>
                                        <p:strVal val="visible"/>
                                      </p:to>
                                    </p:set>
                                    <p:animEffect transition="in" filter="barn(inVertical)">
                                      <p:cBhvr>
                                        <p:cTn id="70" dur="500"/>
                                        <p:tgtEl>
                                          <p:spTgt spid="8"/>
                                        </p:tgtEl>
                                      </p:cBhvr>
                                    </p:animEffect>
                                  </p:childTnLst>
                                </p:cTn>
                              </p:par>
                            </p:childTnLst>
                          </p:cTn>
                        </p:par>
                        <p:par>
                          <p:cTn id="71" fill="hold">
                            <p:stCondLst>
                              <p:cond delay="11000"/>
                            </p:stCondLst>
                            <p:childTnLst>
                              <p:par>
                                <p:cTn id="72" presetID="42"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1000"/>
                                        <p:tgtEl>
                                          <p:spTgt spid="20"/>
                                        </p:tgtEl>
                                      </p:cBhvr>
                                    </p:animEffect>
                                    <p:anim calcmode="lin" valueType="num">
                                      <p:cBhvr>
                                        <p:cTn id="75" dur="1000" fill="hold"/>
                                        <p:tgtEl>
                                          <p:spTgt spid="20"/>
                                        </p:tgtEl>
                                        <p:attrNameLst>
                                          <p:attrName>ppt_x</p:attrName>
                                        </p:attrNameLst>
                                      </p:cBhvr>
                                      <p:tavLst>
                                        <p:tav tm="0">
                                          <p:val>
                                            <p:strVal val="#ppt_x"/>
                                          </p:val>
                                        </p:tav>
                                        <p:tav tm="100000">
                                          <p:val>
                                            <p:strVal val="#ppt_x"/>
                                          </p:val>
                                        </p:tav>
                                      </p:tavLst>
                                    </p:anim>
                                    <p:anim calcmode="lin" valueType="num">
                                      <p:cBhvr>
                                        <p:cTn id="76" dur="1000" fill="hold"/>
                                        <p:tgtEl>
                                          <p:spTgt spid="20"/>
                                        </p:tgtEl>
                                        <p:attrNameLst>
                                          <p:attrName>ppt_y</p:attrName>
                                        </p:attrNameLst>
                                      </p:cBhvr>
                                      <p:tavLst>
                                        <p:tav tm="0">
                                          <p:val>
                                            <p:strVal val="#ppt_y+.1"/>
                                          </p:val>
                                        </p:tav>
                                        <p:tav tm="100000">
                                          <p:val>
                                            <p:strVal val="#ppt_y"/>
                                          </p:val>
                                        </p:tav>
                                      </p:tavLst>
                                    </p:anim>
                                  </p:childTnLst>
                                </p:cTn>
                              </p:par>
                              <p:par>
                                <p:cTn id="77" presetID="10" presetClass="entr" presetSubtype="0"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childTnLst>
                          </p:cTn>
                        </p:par>
                        <p:par>
                          <p:cTn id="80" fill="hold">
                            <p:stCondLst>
                              <p:cond delay="120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750"/>
                                        <p:tgtEl>
                                          <p:spTgt spid="4"/>
                                        </p:tgtEl>
                                      </p:cBhvr>
                                    </p:animEffect>
                                  </p:childTnLst>
                                </p:cTn>
                              </p:par>
                            </p:childTnLst>
                          </p:cTn>
                        </p:par>
                        <p:par>
                          <p:cTn id="84" fill="hold">
                            <p:stCondLst>
                              <p:cond delay="12750"/>
                            </p:stCondLst>
                            <p:childTnLst>
                              <p:par>
                                <p:cTn id="85" presetID="22" presetClass="entr" presetSubtype="2"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right)">
                                      <p:cBhvr>
                                        <p:cTn id="87" dur="750"/>
                                        <p:tgtEl>
                                          <p:spTgt spid="17"/>
                                        </p:tgtEl>
                                      </p:cBhvr>
                                    </p:animEffect>
                                  </p:childTnLst>
                                </p:cTn>
                              </p:par>
                            </p:childTnLst>
                          </p:cTn>
                        </p:par>
                        <p:par>
                          <p:cTn id="88" fill="hold">
                            <p:stCondLst>
                              <p:cond delay="13500"/>
                            </p:stCondLst>
                            <p:childTnLst>
                              <p:par>
                                <p:cTn id="89" presetID="16" presetClass="entr" presetSubtype="21" fill="hold" grpId="0" nodeType="afterEffect">
                                  <p:stCondLst>
                                    <p:cond delay="250"/>
                                  </p:stCondLst>
                                  <p:childTnLst>
                                    <p:set>
                                      <p:cBhvr>
                                        <p:cTn id="90" dur="1" fill="hold">
                                          <p:stCondLst>
                                            <p:cond delay="0"/>
                                          </p:stCondLst>
                                        </p:cTn>
                                        <p:tgtEl>
                                          <p:spTgt spid="9"/>
                                        </p:tgtEl>
                                        <p:attrNameLst>
                                          <p:attrName>style.visibility</p:attrName>
                                        </p:attrNameLst>
                                      </p:cBhvr>
                                      <p:to>
                                        <p:strVal val="visible"/>
                                      </p:to>
                                    </p:set>
                                    <p:animEffect transition="in" filter="barn(inVertical)">
                                      <p:cBhvr>
                                        <p:cTn id="91" dur="500"/>
                                        <p:tgtEl>
                                          <p:spTgt spid="9"/>
                                        </p:tgtEl>
                                      </p:cBhvr>
                                    </p:animEffect>
                                  </p:childTnLst>
                                </p:cTn>
                              </p:par>
                            </p:childTnLst>
                          </p:cTn>
                        </p:par>
                        <p:par>
                          <p:cTn id="92" fill="hold">
                            <p:stCondLst>
                              <p:cond delay="14250"/>
                            </p:stCondLst>
                            <p:childTnLst>
                              <p:par>
                                <p:cTn id="93" presetID="42"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anim calcmode="lin" valueType="num">
                                      <p:cBhvr>
                                        <p:cTn id="96" dur="1000" fill="hold"/>
                                        <p:tgtEl>
                                          <p:spTgt spid="21"/>
                                        </p:tgtEl>
                                        <p:attrNameLst>
                                          <p:attrName>ppt_x</p:attrName>
                                        </p:attrNameLst>
                                      </p:cBhvr>
                                      <p:tavLst>
                                        <p:tav tm="0">
                                          <p:val>
                                            <p:strVal val="#ppt_x"/>
                                          </p:val>
                                        </p:tav>
                                        <p:tav tm="100000">
                                          <p:val>
                                            <p:strVal val="#ppt_x"/>
                                          </p:val>
                                        </p:tav>
                                      </p:tavLst>
                                    </p:anim>
                                    <p:anim calcmode="lin" valueType="num">
                                      <p:cBhvr>
                                        <p:cTn id="97" dur="1000" fill="hold"/>
                                        <p:tgtEl>
                                          <p:spTgt spid="21"/>
                                        </p:tgtEl>
                                        <p:attrNameLst>
                                          <p:attrName>ppt_y</p:attrName>
                                        </p:attrNameLst>
                                      </p:cBhvr>
                                      <p:tavLst>
                                        <p:tav tm="0">
                                          <p:val>
                                            <p:strVal val="#ppt_y+.1"/>
                                          </p:val>
                                        </p:tav>
                                        <p:tav tm="100000">
                                          <p:val>
                                            <p:strVal val="#ppt_y"/>
                                          </p:val>
                                        </p:tav>
                                      </p:tavLst>
                                    </p:anim>
                                  </p:childTnLst>
                                </p:cTn>
                              </p:par>
                              <p:par>
                                <p:cTn id="98" presetID="10"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1050"/>
                                        <p:tgtEl>
                                          <p:spTgt spid="25"/>
                                        </p:tgtEl>
                                      </p:cBhvr>
                                    </p:animEffect>
                                  </p:childTnLst>
                                </p:cTn>
                              </p:par>
                            </p:childTnLst>
                          </p:cTn>
                        </p:par>
                        <p:par>
                          <p:cTn id="101" fill="hold">
                            <p:stCondLst>
                              <p:cond delay="15300"/>
                            </p:stCondLst>
                            <p:childTnLst>
                              <p:par>
                                <p:cTn id="102" presetID="22" presetClass="entr" presetSubtype="4" fill="hold" grpId="0" nodeType="afterEffect">
                                  <p:stCondLst>
                                    <p:cond delay="0"/>
                                  </p:stCondLst>
                                  <p:childTnLst>
                                    <p:set>
                                      <p:cBhvr>
                                        <p:cTn id="103" dur="1" fill="hold">
                                          <p:stCondLst>
                                            <p:cond delay="0"/>
                                          </p:stCondLst>
                                        </p:cTn>
                                        <p:tgtEl>
                                          <p:spTgt spid="5"/>
                                        </p:tgtEl>
                                        <p:attrNameLst>
                                          <p:attrName>style.visibility</p:attrName>
                                        </p:attrNameLst>
                                      </p:cBhvr>
                                      <p:to>
                                        <p:strVal val="visible"/>
                                      </p:to>
                                    </p:set>
                                    <p:animEffect transition="in" filter="wipe(down)">
                                      <p:cBhvr>
                                        <p:cTn id="104" dur="750"/>
                                        <p:tgtEl>
                                          <p:spTgt spid="5"/>
                                        </p:tgtEl>
                                      </p:cBhvr>
                                    </p:animEffect>
                                  </p:childTnLst>
                                </p:cTn>
                              </p:par>
                            </p:childTnLst>
                          </p:cTn>
                        </p:par>
                        <p:par>
                          <p:cTn id="105" fill="hold">
                            <p:stCondLst>
                              <p:cond delay="16050"/>
                            </p:stCondLst>
                            <p:childTnLst>
                              <p:par>
                                <p:cTn id="106" presetID="22" presetClass="entr" presetSubtype="2"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wipe(right)">
                                      <p:cBhvr>
                                        <p:cTn id="108"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animBg="1"/>
      <p:bldP spid="15" grpId="0"/>
      <p:bldP spid="16" grpId="0"/>
      <p:bldP spid="17" grpId="0"/>
      <p:bldP spid="18" grpId="0"/>
      <p:bldP spid="19" grpId="0" animBg="1"/>
      <p:bldP spid="20" grpId="0" animBg="1"/>
      <p:bldP spid="21" grpId="0" animBg="1"/>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021467" y="2033021"/>
            <a:ext cx="2448626" cy="2737572"/>
          </a:xfrm>
          <a:prstGeom prst="rect">
            <a:avLst/>
          </a:prstGeom>
          <a:blipFill dpi="0" rotWithShape="1">
            <a:blip r:embed="rId3"/>
            <a:srcRect/>
            <a:tile tx="-6350" ty="-107950" sx="50000" sy="50000" flip="none" algn="ctr"/>
          </a:blip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0" name="矩形 9"/>
          <p:cNvSpPr/>
          <p:nvPr/>
        </p:nvSpPr>
        <p:spPr>
          <a:xfrm>
            <a:off x="2129608" y="4986717"/>
            <a:ext cx="2232345" cy="504290"/>
          </a:xfrm>
          <a:prstGeom prst="rect">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1" name="Rectangle 42"/>
          <p:cNvSpPr/>
          <p:nvPr/>
        </p:nvSpPr>
        <p:spPr>
          <a:xfrm flipH="1">
            <a:off x="2341586" y="5112192"/>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2" name="Rectangle 42"/>
          <p:cNvSpPr/>
          <p:nvPr/>
        </p:nvSpPr>
        <p:spPr>
          <a:xfrm flipH="1">
            <a:off x="2141662" y="5587480"/>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3" name="矩形 12"/>
          <p:cNvSpPr/>
          <p:nvPr/>
        </p:nvSpPr>
        <p:spPr>
          <a:xfrm>
            <a:off x="4901664" y="2033021"/>
            <a:ext cx="2448626" cy="273757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矩形 13"/>
          <p:cNvSpPr/>
          <p:nvPr/>
        </p:nvSpPr>
        <p:spPr>
          <a:xfrm>
            <a:off x="5009805" y="4986717"/>
            <a:ext cx="2232345" cy="504290"/>
          </a:xfrm>
          <a:prstGeom prst="rect">
            <a:avLst/>
          </a:prstGeom>
          <a:solidFill>
            <a:srgbClr val="FC6E5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5" name="Rectangle 42"/>
          <p:cNvSpPr/>
          <p:nvPr/>
        </p:nvSpPr>
        <p:spPr>
          <a:xfrm flipH="1">
            <a:off x="5221783" y="5112192"/>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6" name="Rectangle 42"/>
          <p:cNvSpPr/>
          <p:nvPr/>
        </p:nvSpPr>
        <p:spPr>
          <a:xfrm flipH="1">
            <a:off x="5021859" y="5587480"/>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7" name="矩形 16"/>
          <p:cNvSpPr/>
          <p:nvPr/>
        </p:nvSpPr>
        <p:spPr>
          <a:xfrm>
            <a:off x="7782110" y="2033021"/>
            <a:ext cx="2448626" cy="273757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矩形 18"/>
          <p:cNvSpPr/>
          <p:nvPr/>
        </p:nvSpPr>
        <p:spPr>
          <a:xfrm>
            <a:off x="7890250" y="4986717"/>
            <a:ext cx="2232345" cy="504290"/>
          </a:xfrm>
          <a:prstGeom prst="rect">
            <a:avLst/>
          </a:pr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Rectangle 42"/>
          <p:cNvSpPr/>
          <p:nvPr/>
        </p:nvSpPr>
        <p:spPr>
          <a:xfrm flipH="1">
            <a:off x="8102230" y="5112192"/>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21" name="Rectangle 42"/>
          <p:cNvSpPr/>
          <p:nvPr/>
        </p:nvSpPr>
        <p:spPr>
          <a:xfrm flipH="1">
            <a:off x="7902304" y="5587480"/>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加入你的文字描述，加入你的文字描述你的文字。</a:t>
            </a:r>
          </a:p>
        </p:txBody>
      </p:sp>
      <p:sp>
        <p:nvSpPr>
          <p:cNvPr id="22"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3"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6" name="组合 25"/>
          <p:cNvGrpSpPr/>
          <p:nvPr/>
        </p:nvGrpSpPr>
        <p:grpSpPr>
          <a:xfrm>
            <a:off x="895445" y="142664"/>
            <a:ext cx="3840912" cy="808757"/>
            <a:chOff x="903371" y="249943"/>
            <a:chExt cx="2831223" cy="679699"/>
          </a:xfrm>
        </p:grpSpPr>
        <p:sp>
          <p:nvSpPr>
            <p:cNvPr id="27" name="任意多边形 26"/>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28" name="任意多边形 2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29"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0" name="TextBox 29"/>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05</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172496692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2"/>
                                        </p:tgtEl>
                                        <p:attrNameLst>
                                          <p:attrName>r</p:attrName>
                                        </p:attrNameLst>
                                      </p:cBhvr>
                                    </p:animRot>
                                    <p:animRot by="-240000">
                                      <p:cBhvr>
                                        <p:cTn id="7" dur="200" fill="hold">
                                          <p:stCondLst>
                                            <p:cond delay="200"/>
                                          </p:stCondLst>
                                        </p:cTn>
                                        <p:tgtEl>
                                          <p:spTgt spid="22"/>
                                        </p:tgtEl>
                                        <p:attrNameLst>
                                          <p:attrName>r</p:attrName>
                                        </p:attrNameLst>
                                      </p:cBhvr>
                                    </p:animRot>
                                    <p:animRot by="240000">
                                      <p:cBhvr>
                                        <p:cTn id="8" dur="200" fill="hold">
                                          <p:stCondLst>
                                            <p:cond delay="400"/>
                                          </p:stCondLst>
                                        </p:cTn>
                                        <p:tgtEl>
                                          <p:spTgt spid="22"/>
                                        </p:tgtEl>
                                        <p:attrNameLst>
                                          <p:attrName>r</p:attrName>
                                        </p:attrNameLst>
                                      </p:cBhvr>
                                    </p:animRot>
                                    <p:animRot by="-240000">
                                      <p:cBhvr>
                                        <p:cTn id="9" dur="200" fill="hold">
                                          <p:stCondLst>
                                            <p:cond delay="600"/>
                                          </p:stCondLst>
                                        </p:cTn>
                                        <p:tgtEl>
                                          <p:spTgt spid="22"/>
                                        </p:tgtEl>
                                        <p:attrNameLst>
                                          <p:attrName>r</p:attrName>
                                        </p:attrNameLst>
                                      </p:cBhvr>
                                    </p:animRot>
                                    <p:animRot by="120000">
                                      <p:cBhvr>
                                        <p:cTn id="10" dur="200" fill="hold">
                                          <p:stCondLst>
                                            <p:cond delay="800"/>
                                          </p:stCondLst>
                                        </p:cTn>
                                        <p:tgtEl>
                                          <p:spTgt spid="2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3"/>
                                        </p:tgtEl>
                                        <p:attrNameLst>
                                          <p:attrName>r</p:attrName>
                                        </p:attrNameLst>
                                      </p:cBhvr>
                                    </p:animRot>
                                    <p:animRot by="-240000">
                                      <p:cBhvr>
                                        <p:cTn id="13" dur="200" fill="hold">
                                          <p:stCondLst>
                                            <p:cond delay="200"/>
                                          </p:stCondLst>
                                        </p:cTn>
                                        <p:tgtEl>
                                          <p:spTgt spid="23"/>
                                        </p:tgtEl>
                                        <p:attrNameLst>
                                          <p:attrName>r</p:attrName>
                                        </p:attrNameLst>
                                      </p:cBhvr>
                                    </p:animRot>
                                    <p:animRot by="240000">
                                      <p:cBhvr>
                                        <p:cTn id="14" dur="200" fill="hold">
                                          <p:stCondLst>
                                            <p:cond delay="400"/>
                                          </p:stCondLst>
                                        </p:cTn>
                                        <p:tgtEl>
                                          <p:spTgt spid="23"/>
                                        </p:tgtEl>
                                        <p:attrNameLst>
                                          <p:attrName>r</p:attrName>
                                        </p:attrNameLst>
                                      </p:cBhvr>
                                    </p:animRot>
                                    <p:animRot by="-240000">
                                      <p:cBhvr>
                                        <p:cTn id="15" dur="200" fill="hold">
                                          <p:stCondLst>
                                            <p:cond delay="600"/>
                                          </p:stCondLst>
                                        </p:cTn>
                                        <p:tgtEl>
                                          <p:spTgt spid="23"/>
                                        </p:tgtEl>
                                        <p:attrNameLst>
                                          <p:attrName>r</p:attrName>
                                        </p:attrNameLst>
                                      </p:cBhvr>
                                    </p:animRot>
                                    <p:animRot by="120000">
                                      <p:cBhvr>
                                        <p:cTn id="16" dur="200" fill="hold">
                                          <p:stCondLst>
                                            <p:cond delay="800"/>
                                          </p:stCondLst>
                                        </p:cTn>
                                        <p:tgtEl>
                                          <p:spTgt spid="23"/>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4"/>
                                        </p:tgtEl>
                                        <p:attrNameLst>
                                          <p:attrName>r</p:attrName>
                                        </p:attrNameLst>
                                      </p:cBhvr>
                                    </p:animRot>
                                    <p:animRot by="-240000">
                                      <p:cBhvr>
                                        <p:cTn id="19" dur="200" fill="hold">
                                          <p:stCondLst>
                                            <p:cond delay="200"/>
                                          </p:stCondLst>
                                        </p:cTn>
                                        <p:tgtEl>
                                          <p:spTgt spid="24"/>
                                        </p:tgtEl>
                                        <p:attrNameLst>
                                          <p:attrName>r</p:attrName>
                                        </p:attrNameLst>
                                      </p:cBhvr>
                                    </p:animRot>
                                    <p:animRot by="240000">
                                      <p:cBhvr>
                                        <p:cTn id="20" dur="200" fill="hold">
                                          <p:stCondLst>
                                            <p:cond delay="400"/>
                                          </p:stCondLst>
                                        </p:cTn>
                                        <p:tgtEl>
                                          <p:spTgt spid="24"/>
                                        </p:tgtEl>
                                        <p:attrNameLst>
                                          <p:attrName>r</p:attrName>
                                        </p:attrNameLst>
                                      </p:cBhvr>
                                    </p:animRot>
                                    <p:animRot by="-240000">
                                      <p:cBhvr>
                                        <p:cTn id="21" dur="200" fill="hold">
                                          <p:stCondLst>
                                            <p:cond delay="600"/>
                                          </p:stCondLst>
                                        </p:cTn>
                                        <p:tgtEl>
                                          <p:spTgt spid="24"/>
                                        </p:tgtEl>
                                        <p:attrNameLst>
                                          <p:attrName>r</p:attrName>
                                        </p:attrNameLst>
                                      </p:cBhvr>
                                    </p:animRot>
                                    <p:animRot by="120000">
                                      <p:cBhvr>
                                        <p:cTn id="22" dur="200" fill="hold">
                                          <p:stCondLst>
                                            <p:cond delay="800"/>
                                          </p:stCondLst>
                                        </p:cTn>
                                        <p:tgtEl>
                                          <p:spTgt spid="24"/>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5"/>
                                        </p:tgtEl>
                                        <p:attrNameLst>
                                          <p:attrName>r</p:attrName>
                                        </p:attrNameLst>
                                      </p:cBhvr>
                                    </p:animRot>
                                    <p:animRot by="-240000">
                                      <p:cBhvr>
                                        <p:cTn id="25" dur="200" fill="hold">
                                          <p:stCondLst>
                                            <p:cond delay="200"/>
                                          </p:stCondLst>
                                        </p:cTn>
                                        <p:tgtEl>
                                          <p:spTgt spid="25"/>
                                        </p:tgtEl>
                                        <p:attrNameLst>
                                          <p:attrName>r</p:attrName>
                                        </p:attrNameLst>
                                      </p:cBhvr>
                                    </p:animRot>
                                    <p:animRot by="240000">
                                      <p:cBhvr>
                                        <p:cTn id="26" dur="200" fill="hold">
                                          <p:stCondLst>
                                            <p:cond delay="400"/>
                                          </p:stCondLst>
                                        </p:cTn>
                                        <p:tgtEl>
                                          <p:spTgt spid="25"/>
                                        </p:tgtEl>
                                        <p:attrNameLst>
                                          <p:attrName>r</p:attrName>
                                        </p:attrNameLst>
                                      </p:cBhvr>
                                    </p:animRot>
                                    <p:animRot by="-240000">
                                      <p:cBhvr>
                                        <p:cTn id="27" dur="200" fill="hold">
                                          <p:stCondLst>
                                            <p:cond delay="600"/>
                                          </p:stCondLst>
                                        </p:cTn>
                                        <p:tgtEl>
                                          <p:spTgt spid="25"/>
                                        </p:tgtEl>
                                        <p:attrNameLst>
                                          <p:attrName>r</p:attrName>
                                        </p:attrNameLst>
                                      </p:cBhvr>
                                    </p:animRot>
                                    <p:animRot by="120000">
                                      <p:cBhvr>
                                        <p:cTn id="28" dur="200" fill="hold">
                                          <p:stCondLst>
                                            <p:cond delay="800"/>
                                          </p:stCondLst>
                                        </p:cTn>
                                        <p:tgtEl>
                                          <p:spTgt spid="25"/>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2000"/>
                            </p:stCondLst>
                            <p:childTnLst>
                              <p:par>
                                <p:cTn id="46" presetID="53" presetClass="entr" presetSubtype="16"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750"/>
                                        <p:tgtEl>
                                          <p:spTgt spid="11"/>
                                        </p:tgtEl>
                                      </p:cBhvr>
                                    </p:animEffect>
                                  </p:childTnLst>
                                </p:cTn>
                              </p:par>
                            </p:childTnLst>
                          </p:cTn>
                        </p:par>
                        <p:par>
                          <p:cTn id="55" fill="hold">
                            <p:stCondLst>
                              <p:cond delay="3250"/>
                            </p:stCondLst>
                            <p:childTnLst>
                              <p:par>
                                <p:cTn id="56" presetID="10"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750"/>
                                        <p:tgtEl>
                                          <p:spTgt spid="12"/>
                                        </p:tgtEl>
                                      </p:cBhvr>
                                    </p:animEffect>
                                  </p:childTnLst>
                                </p:cTn>
                              </p:par>
                            </p:childTnLst>
                          </p:cTn>
                        </p:par>
                        <p:par>
                          <p:cTn id="59" fill="hold">
                            <p:stCondLst>
                              <p:cond delay="40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4500"/>
                            </p:stCondLst>
                            <p:childTnLst>
                              <p:par>
                                <p:cTn id="66" presetID="53" presetClass="entr" presetSubtype="16"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750"/>
                                        <p:tgtEl>
                                          <p:spTgt spid="15"/>
                                        </p:tgtEl>
                                      </p:cBhvr>
                                    </p:animEffect>
                                  </p:childTnLst>
                                </p:cTn>
                              </p:par>
                            </p:childTnLst>
                          </p:cTn>
                        </p:par>
                        <p:par>
                          <p:cTn id="75" fill="hold">
                            <p:stCondLst>
                              <p:cond delay="5750"/>
                            </p:stCondLst>
                            <p:childTnLst>
                              <p:par>
                                <p:cTn id="76" presetID="10"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750"/>
                                        <p:tgtEl>
                                          <p:spTgt spid="16"/>
                                        </p:tgtEl>
                                      </p:cBhvr>
                                    </p:animEffect>
                                  </p:childTnLst>
                                </p:cTn>
                              </p:par>
                            </p:childTnLst>
                          </p:cTn>
                        </p:par>
                        <p:par>
                          <p:cTn id="79" fill="hold">
                            <p:stCondLst>
                              <p:cond delay="6500"/>
                            </p:stCondLst>
                            <p:childTnLst>
                              <p:par>
                                <p:cTn id="80" presetID="53" presetClass="entr" presetSubtype="1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animEffect transition="in" filter="fade">
                                      <p:cBhvr>
                                        <p:cTn id="84" dur="500"/>
                                        <p:tgtEl>
                                          <p:spTgt spid="17"/>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 calcmode="lin" valueType="num">
                                      <p:cBhvr>
                                        <p:cTn id="88" dur="500" fill="hold"/>
                                        <p:tgtEl>
                                          <p:spTgt spid="19"/>
                                        </p:tgtEl>
                                        <p:attrNameLst>
                                          <p:attrName>ppt_w</p:attrName>
                                        </p:attrNameLst>
                                      </p:cBhvr>
                                      <p:tavLst>
                                        <p:tav tm="0">
                                          <p:val>
                                            <p:fltVal val="0"/>
                                          </p:val>
                                        </p:tav>
                                        <p:tav tm="100000">
                                          <p:val>
                                            <p:strVal val="#ppt_w"/>
                                          </p:val>
                                        </p:tav>
                                      </p:tavLst>
                                    </p:anim>
                                    <p:anim calcmode="lin" valueType="num">
                                      <p:cBhvr>
                                        <p:cTn id="89" dur="500" fill="hold"/>
                                        <p:tgtEl>
                                          <p:spTgt spid="19"/>
                                        </p:tgtEl>
                                        <p:attrNameLst>
                                          <p:attrName>ppt_h</p:attrName>
                                        </p:attrNameLst>
                                      </p:cBhvr>
                                      <p:tavLst>
                                        <p:tav tm="0">
                                          <p:val>
                                            <p:fltVal val="0"/>
                                          </p:val>
                                        </p:tav>
                                        <p:tav tm="100000">
                                          <p:val>
                                            <p:strVal val="#ppt_h"/>
                                          </p:val>
                                        </p:tav>
                                      </p:tavLst>
                                    </p:anim>
                                    <p:animEffect transition="in" filter="fade">
                                      <p:cBhvr>
                                        <p:cTn id="90" dur="500"/>
                                        <p:tgtEl>
                                          <p:spTgt spid="19"/>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750"/>
                                        <p:tgtEl>
                                          <p:spTgt spid="20"/>
                                        </p:tgtEl>
                                      </p:cBhvr>
                                    </p:animEffect>
                                  </p:childTnLst>
                                </p:cTn>
                              </p:par>
                            </p:childTnLst>
                          </p:cTn>
                        </p:par>
                        <p:par>
                          <p:cTn id="95" fill="hold">
                            <p:stCondLst>
                              <p:cond delay="8250"/>
                            </p:stCondLst>
                            <p:childTnLst>
                              <p:par>
                                <p:cTn id="96" presetID="10" presetClass="entr" presetSubtype="0" fill="hold" grpId="0" nodeType="after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animBg="1"/>
      <p:bldP spid="14" grpId="0" animBg="1"/>
      <p:bldP spid="15" grpId="0"/>
      <p:bldP spid="16" grpId="0"/>
      <p:bldP spid="17" grpId="0" animBg="1"/>
      <p:bldP spid="19" grpId="0" animBg="1"/>
      <p:bldP spid="20" grpId="0"/>
      <p:bldP spid="21" grpId="0"/>
      <p:bldP spid="22" grpId="0" animBg="1"/>
      <p:bldP spid="23" grpId="0" animBg="1"/>
      <p:bldP spid="24" grpId="0" animBg="1"/>
      <p:bldP spid="25" grpId="0" animBg="1"/>
      <p:bldP spid="29"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a:hlinkClick r:id="rId3" action="ppaction://hlinksldjump"/>
          </p:cNvPr>
          <p:cNvSpPr/>
          <p:nvPr/>
        </p:nvSpPr>
        <p:spPr>
          <a:xfrm>
            <a:off x="3988086" y="2654636"/>
            <a:ext cx="5616624" cy="1203101"/>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FC6E5B"/>
          </a:solidFill>
          <a:ln w="28575">
            <a:noFill/>
          </a:ln>
          <a:effectLst>
            <a:outerShdw blurRad="279400" dist="139700" dir="2700000" sx="82000" sy="8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a:off x="2835958" y="2189277"/>
            <a:ext cx="2133709" cy="2133824"/>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椭圆 10"/>
          <p:cNvSpPr/>
          <p:nvPr/>
        </p:nvSpPr>
        <p:spPr>
          <a:xfrm flipH="1">
            <a:off x="3009010" y="2362337"/>
            <a:ext cx="1787603" cy="1787702"/>
          </a:xfrm>
          <a:prstGeom prst="ellipse">
            <a:avLst/>
          </a:prstGeom>
          <a:solidFill>
            <a:srgbClr val="FC6E5B"/>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2" name="TextBox 11"/>
          <p:cNvSpPr txBox="1"/>
          <p:nvPr/>
        </p:nvSpPr>
        <p:spPr>
          <a:xfrm>
            <a:off x="3492281" y="2702189"/>
            <a:ext cx="854721" cy="1107996"/>
          </a:xfrm>
          <a:prstGeom prst="rect">
            <a:avLst/>
          </a:prstGeom>
          <a:noFill/>
        </p:spPr>
        <p:txBody>
          <a:bodyPr wrap="none" rtlCol="0">
            <a:spAutoFit/>
          </a:bodyPr>
          <a:lstStyle/>
          <a:p>
            <a:r>
              <a:rPr lang="en-US" altLang="zh-CN" sz="6600" b="1" dirty="0" smtClean="0">
                <a:solidFill>
                  <a:schemeClr val="bg1"/>
                </a:solidFill>
                <a:latin typeface="微软雅黑" pitchFamily="34" charset="-122"/>
                <a:ea typeface="微软雅黑" pitchFamily="34" charset="-122"/>
              </a:rPr>
              <a:t>D</a:t>
            </a:r>
            <a:endParaRPr lang="zh-CN" altLang="en-US" sz="6600" b="1" dirty="0">
              <a:solidFill>
                <a:schemeClr val="bg1"/>
              </a:solidFill>
              <a:latin typeface="微软雅黑" pitchFamily="34" charset="-122"/>
              <a:ea typeface="微软雅黑" pitchFamily="34" charset="-122"/>
            </a:endParaRPr>
          </a:p>
        </p:txBody>
      </p:sp>
      <p:sp>
        <p:nvSpPr>
          <p:cNvPr id="13" name="TextBox 12">
            <a:hlinkClick r:id="rId3" action="ppaction://hlinksldjump"/>
          </p:cNvPr>
          <p:cNvSpPr txBox="1"/>
          <p:nvPr/>
        </p:nvSpPr>
        <p:spPr>
          <a:xfrm>
            <a:off x="5273830" y="2810766"/>
            <a:ext cx="4114856" cy="830997"/>
          </a:xfrm>
          <a:prstGeom prst="rect">
            <a:avLst/>
          </a:prstGeom>
          <a:noFill/>
        </p:spPr>
        <p:txBody>
          <a:bodyPr wrap="square" rtlCol="0">
            <a:spAutoFit/>
          </a:bodyPr>
          <a:lstStyle/>
          <a:p>
            <a:r>
              <a:rPr lang="zh-CN" altLang="en-US" sz="4800" b="1" dirty="0" smtClean="0">
                <a:solidFill>
                  <a:schemeClr val="bg1"/>
                </a:solidFill>
                <a:latin typeface="微软雅黑" pitchFamily="34" charset="-122"/>
                <a:ea typeface="微软雅黑" pitchFamily="34" charset="-122"/>
              </a:rPr>
              <a:t>未来工作计划</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6351573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randombar(horizontal)">
                                      <p:cBhvr>
                                        <p:cTn id="20" dur="500"/>
                                        <p:tgtEl>
                                          <p:spTgt spid="9"/>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7"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8"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9"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40" name="组合 39"/>
          <p:cNvGrpSpPr/>
          <p:nvPr/>
        </p:nvGrpSpPr>
        <p:grpSpPr>
          <a:xfrm>
            <a:off x="895445" y="142664"/>
            <a:ext cx="3840912" cy="808757"/>
            <a:chOff x="903371" y="249943"/>
            <a:chExt cx="2831223" cy="679699"/>
          </a:xfrm>
        </p:grpSpPr>
        <p:sp>
          <p:nvSpPr>
            <p:cNvPr id="41" name="任意多边形 4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42" name="任意多边形 4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43"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rgbClr val="FC6E5B"/>
                </a:solidFill>
                <a:latin typeface="微软雅黑" pitchFamily="34" charset="-122"/>
                <a:ea typeface="微软雅黑" pitchFamily="34" charset="-122"/>
              </a:rPr>
              <a:t>点击添加标题</a:t>
            </a:r>
          </a:p>
        </p:txBody>
      </p:sp>
      <p:sp>
        <p:nvSpPr>
          <p:cNvPr id="44" name="TextBox 43"/>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01</a:t>
            </a:r>
            <a:endParaRPr lang="zh-CN" altLang="en-US" sz="3200" b="1" dirty="0">
              <a:solidFill>
                <a:srgbClr val="FC6E5B"/>
              </a:solidFill>
              <a:latin typeface="微软雅黑" pitchFamily="34" charset="-122"/>
              <a:ea typeface="微软雅黑" pitchFamily="34" charset="-122"/>
            </a:endParaRPr>
          </a:p>
        </p:txBody>
      </p:sp>
      <p:sp>
        <p:nvSpPr>
          <p:cNvPr id="17" name="文本框 7"/>
          <p:cNvSpPr txBox="1">
            <a:spLocks noChangeArrowheads="1"/>
          </p:cNvSpPr>
          <p:nvPr/>
        </p:nvSpPr>
        <p:spPr bwMode="auto">
          <a:xfrm>
            <a:off x="6377277" y="4041732"/>
            <a:ext cx="5163466" cy="107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dirty="0">
                <a:solidFill>
                  <a:schemeClr val="tx1">
                    <a:lumMod val="65000"/>
                    <a:lumOff val="35000"/>
                  </a:schemeClr>
                </a:solidFill>
                <a:latin typeface="微软雅黑" pitchFamily="34" charset="-122"/>
                <a:ea typeface="微软雅黑" pitchFamily="34" charset="-122"/>
              </a:rPr>
              <a:t>我们工作室致力于专业</a:t>
            </a:r>
            <a:r>
              <a:rPr lang="en-US" altLang="zh-CN" sz="1600" dirty="0">
                <a:solidFill>
                  <a:schemeClr val="tx1">
                    <a:lumMod val="65000"/>
                    <a:lumOff val="35000"/>
                  </a:schemeClr>
                </a:solidFill>
                <a:latin typeface="微软雅黑" pitchFamily="34" charset="-122"/>
                <a:ea typeface="微软雅黑" pitchFamily="34" charset="-122"/>
              </a:rPr>
              <a:t>PPT</a:t>
            </a:r>
            <a:r>
              <a:rPr lang="zh-CN" altLang="en-US" sz="1600" dirty="0">
                <a:solidFill>
                  <a:schemeClr val="tx1">
                    <a:lumMod val="65000"/>
                    <a:lumOff val="35000"/>
                  </a:schemeClr>
                </a:solidFill>
                <a:latin typeface="微软雅黑" pitchFamily="34" charset="-122"/>
                <a:ea typeface="微软雅黑" pitchFamily="34" charset="-122"/>
              </a:rPr>
              <a:t>模板的发布，课件及汇报</a:t>
            </a:r>
            <a:r>
              <a:rPr lang="en-US" altLang="zh-CN" sz="1600" dirty="0">
                <a:solidFill>
                  <a:schemeClr val="tx1">
                    <a:lumMod val="65000"/>
                    <a:lumOff val="35000"/>
                  </a:schemeClr>
                </a:solidFill>
                <a:latin typeface="微软雅黑" pitchFamily="34" charset="-122"/>
                <a:ea typeface="微软雅黑" pitchFamily="34" charset="-122"/>
              </a:rPr>
              <a:t>PPT</a:t>
            </a:r>
            <a:r>
              <a:rPr lang="zh-CN" altLang="en-US" sz="1600" dirty="0">
                <a:solidFill>
                  <a:schemeClr val="tx1">
                    <a:lumMod val="65000"/>
                    <a:lumOff val="35000"/>
                  </a:schemeClr>
                </a:solidFill>
                <a:latin typeface="微软雅黑" pitchFamily="34" charset="-122"/>
                <a:ea typeface="微软雅黑" pitchFamily="34" charset="-122"/>
              </a:rPr>
              <a:t>的美化，并为您提供专业的</a:t>
            </a:r>
            <a:r>
              <a:rPr lang="en-US" altLang="zh-CN" sz="1600" dirty="0">
                <a:solidFill>
                  <a:schemeClr val="tx1">
                    <a:lumMod val="65000"/>
                    <a:lumOff val="35000"/>
                  </a:schemeClr>
                </a:solidFill>
                <a:latin typeface="微软雅黑" pitchFamily="34" charset="-122"/>
                <a:ea typeface="微软雅黑" pitchFamily="34" charset="-122"/>
              </a:rPr>
              <a:t>PPT</a:t>
            </a:r>
            <a:r>
              <a:rPr lang="zh-CN" altLang="en-US" sz="1600" dirty="0">
                <a:solidFill>
                  <a:schemeClr val="tx1">
                    <a:lumMod val="65000"/>
                    <a:lumOff val="35000"/>
                  </a:schemeClr>
                </a:solidFill>
                <a:latin typeface="微软雅黑" pitchFamily="34" charset="-122"/>
                <a:ea typeface="微软雅黑" pitchFamily="34" charset="-122"/>
              </a:rPr>
              <a:t>个性定制服务。我们秉承“给您演示的光和热”的理念，为您分担职场压力</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让您的每一次亮相都信心澎湃。</a:t>
            </a:r>
            <a:endParaRPr lang="en-US" sz="1600" dirty="0">
              <a:solidFill>
                <a:schemeClr val="tx1">
                  <a:lumMod val="65000"/>
                  <a:lumOff val="35000"/>
                </a:schemeClr>
              </a:solidFill>
              <a:latin typeface="微软雅黑" pitchFamily="34" charset="-122"/>
              <a:ea typeface="微软雅黑" pitchFamily="34" charset="-122"/>
            </a:endParaRPr>
          </a:p>
        </p:txBody>
      </p:sp>
      <p:sp>
        <p:nvSpPr>
          <p:cNvPr id="18" name="椭圆 11"/>
          <p:cNvSpPr>
            <a:spLocks noChangeArrowheads="1"/>
          </p:cNvSpPr>
          <p:nvPr/>
        </p:nvSpPr>
        <p:spPr bwMode="auto">
          <a:xfrm>
            <a:off x="6415372" y="2321215"/>
            <a:ext cx="1342850" cy="1343336"/>
          </a:xfrm>
          <a:prstGeom prst="ellipse">
            <a:avLst/>
          </a:prstGeom>
          <a:solidFill>
            <a:srgbClr val="01ACBE"/>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sp>
        <p:nvSpPr>
          <p:cNvPr id="19" name="Freeform 188"/>
          <p:cNvSpPr>
            <a:spLocks/>
          </p:cNvSpPr>
          <p:nvPr/>
        </p:nvSpPr>
        <p:spPr bwMode="auto">
          <a:xfrm>
            <a:off x="6783624" y="2726120"/>
            <a:ext cx="609521" cy="535112"/>
          </a:xfrm>
          <a:custGeom>
            <a:avLst/>
            <a:gdLst>
              <a:gd name="T0" fmla="*/ 2147483647 w 288"/>
              <a:gd name="T1" fmla="*/ 0 h 252"/>
              <a:gd name="T2" fmla="*/ 2147483647 w 288"/>
              <a:gd name="T3" fmla="*/ 2147483647 h 252"/>
              <a:gd name="T4" fmla="*/ 2147483647 w 288"/>
              <a:gd name="T5" fmla="*/ 0 h 252"/>
              <a:gd name="T6" fmla="*/ 0 w 288"/>
              <a:gd name="T7" fmla="*/ 2147483647 h 252"/>
              <a:gd name="T8" fmla="*/ 2147483647 w 288"/>
              <a:gd name="T9" fmla="*/ 2147483647 h 252"/>
              <a:gd name="T10" fmla="*/ 2147483647 w 288"/>
              <a:gd name="T11" fmla="*/ 2147483647 h 252"/>
              <a:gd name="T12" fmla="*/ 2147483647 w 288"/>
              <a:gd name="T13" fmla="*/ 2147483647 h 252"/>
              <a:gd name="T14" fmla="*/ 2147483647 w 288"/>
              <a:gd name="T15" fmla="*/ 2147483647 h 252"/>
              <a:gd name="T16" fmla="*/ 2147483647 w 288"/>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8" h="252">
                <a:moveTo>
                  <a:pt x="217" y="0"/>
                </a:moveTo>
                <a:cubicBezTo>
                  <a:pt x="180" y="0"/>
                  <a:pt x="144" y="44"/>
                  <a:pt x="144" y="44"/>
                </a:cubicBezTo>
                <a:cubicBezTo>
                  <a:pt x="144" y="44"/>
                  <a:pt x="108" y="0"/>
                  <a:pt x="72" y="0"/>
                </a:cubicBezTo>
                <a:cubicBezTo>
                  <a:pt x="35" y="0"/>
                  <a:pt x="0" y="18"/>
                  <a:pt x="0" y="72"/>
                </a:cubicBezTo>
                <a:cubicBezTo>
                  <a:pt x="0" y="111"/>
                  <a:pt x="36" y="144"/>
                  <a:pt x="36" y="144"/>
                </a:cubicBezTo>
                <a:cubicBezTo>
                  <a:pt x="144" y="252"/>
                  <a:pt x="144" y="252"/>
                  <a:pt x="144" y="252"/>
                </a:cubicBezTo>
                <a:cubicBezTo>
                  <a:pt x="252" y="144"/>
                  <a:pt x="252" y="144"/>
                  <a:pt x="252" y="144"/>
                </a:cubicBezTo>
                <a:cubicBezTo>
                  <a:pt x="252" y="144"/>
                  <a:pt x="288" y="111"/>
                  <a:pt x="288" y="72"/>
                </a:cubicBezTo>
                <a:cubicBezTo>
                  <a:pt x="288" y="18"/>
                  <a:pt x="253" y="0"/>
                  <a:pt x="2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椭圆 18"/>
          <p:cNvSpPr>
            <a:spLocks noChangeArrowheads="1"/>
          </p:cNvSpPr>
          <p:nvPr/>
        </p:nvSpPr>
        <p:spPr bwMode="auto">
          <a:xfrm>
            <a:off x="8067745" y="2324390"/>
            <a:ext cx="1341262" cy="1343336"/>
          </a:xfrm>
          <a:prstGeom prst="ellipse">
            <a:avLst/>
          </a:prstGeom>
          <a:solidFill>
            <a:srgbClr val="FC6E5B"/>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pic>
        <p:nvPicPr>
          <p:cNvPr id="21" name="组合 1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50282" y="2700714"/>
            <a:ext cx="596822" cy="5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椭圆 25"/>
          <p:cNvSpPr>
            <a:spLocks noChangeArrowheads="1"/>
          </p:cNvSpPr>
          <p:nvPr/>
        </p:nvSpPr>
        <p:spPr bwMode="auto">
          <a:xfrm>
            <a:off x="9718530" y="2321215"/>
            <a:ext cx="1342850" cy="1343336"/>
          </a:xfrm>
          <a:prstGeom prst="ellipse">
            <a:avLst/>
          </a:prstGeom>
          <a:solidFill>
            <a:srgbClr val="01ACBE"/>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pic>
        <p:nvPicPr>
          <p:cNvPr id="23" name="组合 2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223289" y="2761054"/>
            <a:ext cx="439680" cy="536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组合 23"/>
          <p:cNvGrpSpPr/>
          <p:nvPr/>
        </p:nvGrpSpPr>
        <p:grpSpPr>
          <a:xfrm>
            <a:off x="695904" y="2061030"/>
            <a:ext cx="5468552" cy="3290176"/>
            <a:chOff x="3022028" y="1587732"/>
            <a:chExt cx="6120680" cy="3682533"/>
          </a:xfrm>
        </p:grpSpPr>
        <p:pic>
          <p:nvPicPr>
            <p:cNvPr id="25" name="Picture 2" descr="C:\Users\Administrator\Desktop\ppt展示模板-8.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p:cNvSpPr/>
            <p:nvPr/>
          </p:nvSpPr>
          <p:spPr>
            <a:xfrm>
              <a:off x="3937348" y="2060861"/>
              <a:ext cx="4320480" cy="2376251"/>
            </a:xfrm>
            <a:prstGeom prst="rect">
              <a:avLst/>
            </a:prstGeom>
            <a:blipFill>
              <a:blip r:embed="rId6" cstate="screen">
                <a:extLst>
                  <a:ext uri="{BEBA8EAE-BF5A-486C-A8C5-ECC9F3942E4B}">
                    <a14:imgProps xmlns:a14="http://schemas.microsoft.com/office/drawing/2010/main">
                      <a14:imgLayer r:embed="rId7">
                        <a14:imgEffect>
                          <a14:colorTemperature colorTemp="5300"/>
                        </a14:imgEffect>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081144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6"/>
                                        </p:tgtEl>
                                        <p:attrNameLst>
                                          <p:attrName>r</p:attrName>
                                        </p:attrNameLst>
                                      </p:cBhvr>
                                    </p:animRot>
                                    <p:animRot by="-240000">
                                      <p:cBhvr>
                                        <p:cTn id="7" dur="200" fill="hold">
                                          <p:stCondLst>
                                            <p:cond delay="200"/>
                                          </p:stCondLst>
                                        </p:cTn>
                                        <p:tgtEl>
                                          <p:spTgt spid="36"/>
                                        </p:tgtEl>
                                        <p:attrNameLst>
                                          <p:attrName>r</p:attrName>
                                        </p:attrNameLst>
                                      </p:cBhvr>
                                    </p:animRot>
                                    <p:animRot by="240000">
                                      <p:cBhvr>
                                        <p:cTn id="8" dur="200" fill="hold">
                                          <p:stCondLst>
                                            <p:cond delay="400"/>
                                          </p:stCondLst>
                                        </p:cTn>
                                        <p:tgtEl>
                                          <p:spTgt spid="36"/>
                                        </p:tgtEl>
                                        <p:attrNameLst>
                                          <p:attrName>r</p:attrName>
                                        </p:attrNameLst>
                                      </p:cBhvr>
                                    </p:animRot>
                                    <p:animRot by="-240000">
                                      <p:cBhvr>
                                        <p:cTn id="9" dur="200" fill="hold">
                                          <p:stCondLst>
                                            <p:cond delay="600"/>
                                          </p:stCondLst>
                                        </p:cTn>
                                        <p:tgtEl>
                                          <p:spTgt spid="36"/>
                                        </p:tgtEl>
                                        <p:attrNameLst>
                                          <p:attrName>r</p:attrName>
                                        </p:attrNameLst>
                                      </p:cBhvr>
                                    </p:animRot>
                                    <p:animRot by="120000">
                                      <p:cBhvr>
                                        <p:cTn id="10" dur="200" fill="hold">
                                          <p:stCondLst>
                                            <p:cond delay="800"/>
                                          </p:stCondLst>
                                        </p:cTn>
                                        <p:tgtEl>
                                          <p:spTgt spid="36"/>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7"/>
                                        </p:tgtEl>
                                        <p:attrNameLst>
                                          <p:attrName>r</p:attrName>
                                        </p:attrNameLst>
                                      </p:cBhvr>
                                    </p:animRot>
                                    <p:animRot by="-240000">
                                      <p:cBhvr>
                                        <p:cTn id="13" dur="200" fill="hold">
                                          <p:stCondLst>
                                            <p:cond delay="200"/>
                                          </p:stCondLst>
                                        </p:cTn>
                                        <p:tgtEl>
                                          <p:spTgt spid="37"/>
                                        </p:tgtEl>
                                        <p:attrNameLst>
                                          <p:attrName>r</p:attrName>
                                        </p:attrNameLst>
                                      </p:cBhvr>
                                    </p:animRot>
                                    <p:animRot by="240000">
                                      <p:cBhvr>
                                        <p:cTn id="14" dur="200" fill="hold">
                                          <p:stCondLst>
                                            <p:cond delay="400"/>
                                          </p:stCondLst>
                                        </p:cTn>
                                        <p:tgtEl>
                                          <p:spTgt spid="37"/>
                                        </p:tgtEl>
                                        <p:attrNameLst>
                                          <p:attrName>r</p:attrName>
                                        </p:attrNameLst>
                                      </p:cBhvr>
                                    </p:animRot>
                                    <p:animRot by="-240000">
                                      <p:cBhvr>
                                        <p:cTn id="15" dur="200" fill="hold">
                                          <p:stCondLst>
                                            <p:cond delay="600"/>
                                          </p:stCondLst>
                                        </p:cTn>
                                        <p:tgtEl>
                                          <p:spTgt spid="37"/>
                                        </p:tgtEl>
                                        <p:attrNameLst>
                                          <p:attrName>r</p:attrName>
                                        </p:attrNameLst>
                                      </p:cBhvr>
                                    </p:animRot>
                                    <p:animRot by="120000">
                                      <p:cBhvr>
                                        <p:cTn id="16" dur="200" fill="hold">
                                          <p:stCondLst>
                                            <p:cond delay="800"/>
                                          </p:stCondLst>
                                        </p:cTn>
                                        <p:tgtEl>
                                          <p:spTgt spid="37"/>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8"/>
                                        </p:tgtEl>
                                        <p:attrNameLst>
                                          <p:attrName>r</p:attrName>
                                        </p:attrNameLst>
                                      </p:cBhvr>
                                    </p:animRot>
                                    <p:animRot by="-240000">
                                      <p:cBhvr>
                                        <p:cTn id="19" dur="200" fill="hold">
                                          <p:stCondLst>
                                            <p:cond delay="200"/>
                                          </p:stCondLst>
                                        </p:cTn>
                                        <p:tgtEl>
                                          <p:spTgt spid="38"/>
                                        </p:tgtEl>
                                        <p:attrNameLst>
                                          <p:attrName>r</p:attrName>
                                        </p:attrNameLst>
                                      </p:cBhvr>
                                    </p:animRot>
                                    <p:animRot by="240000">
                                      <p:cBhvr>
                                        <p:cTn id="20" dur="200" fill="hold">
                                          <p:stCondLst>
                                            <p:cond delay="400"/>
                                          </p:stCondLst>
                                        </p:cTn>
                                        <p:tgtEl>
                                          <p:spTgt spid="38"/>
                                        </p:tgtEl>
                                        <p:attrNameLst>
                                          <p:attrName>r</p:attrName>
                                        </p:attrNameLst>
                                      </p:cBhvr>
                                    </p:animRot>
                                    <p:animRot by="-240000">
                                      <p:cBhvr>
                                        <p:cTn id="21" dur="200" fill="hold">
                                          <p:stCondLst>
                                            <p:cond delay="600"/>
                                          </p:stCondLst>
                                        </p:cTn>
                                        <p:tgtEl>
                                          <p:spTgt spid="38"/>
                                        </p:tgtEl>
                                        <p:attrNameLst>
                                          <p:attrName>r</p:attrName>
                                        </p:attrNameLst>
                                      </p:cBhvr>
                                    </p:animRot>
                                    <p:animRot by="120000">
                                      <p:cBhvr>
                                        <p:cTn id="22" dur="200" fill="hold">
                                          <p:stCondLst>
                                            <p:cond delay="800"/>
                                          </p:stCondLst>
                                        </p:cTn>
                                        <p:tgtEl>
                                          <p:spTgt spid="38"/>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9"/>
                                        </p:tgtEl>
                                        <p:attrNameLst>
                                          <p:attrName>r</p:attrName>
                                        </p:attrNameLst>
                                      </p:cBhvr>
                                    </p:animRot>
                                    <p:animRot by="-240000">
                                      <p:cBhvr>
                                        <p:cTn id="25" dur="200" fill="hold">
                                          <p:stCondLst>
                                            <p:cond delay="200"/>
                                          </p:stCondLst>
                                        </p:cTn>
                                        <p:tgtEl>
                                          <p:spTgt spid="39"/>
                                        </p:tgtEl>
                                        <p:attrNameLst>
                                          <p:attrName>r</p:attrName>
                                        </p:attrNameLst>
                                      </p:cBhvr>
                                    </p:animRot>
                                    <p:animRot by="240000">
                                      <p:cBhvr>
                                        <p:cTn id="26" dur="200" fill="hold">
                                          <p:stCondLst>
                                            <p:cond delay="400"/>
                                          </p:stCondLst>
                                        </p:cTn>
                                        <p:tgtEl>
                                          <p:spTgt spid="39"/>
                                        </p:tgtEl>
                                        <p:attrNameLst>
                                          <p:attrName>r</p:attrName>
                                        </p:attrNameLst>
                                      </p:cBhvr>
                                    </p:animRot>
                                    <p:animRot by="-240000">
                                      <p:cBhvr>
                                        <p:cTn id="27" dur="200" fill="hold">
                                          <p:stCondLst>
                                            <p:cond delay="600"/>
                                          </p:stCondLst>
                                        </p:cTn>
                                        <p:tgtEl>
                                          <p:spTgt spid="39"/>
                                        </p:tgtEl>
                                        <p:attrNameLst>
                                          <p:attrName>r</p:attrName>
                                        </p:attrNameLst>
                                      </p:cBhvr>
                                    </p:animRot>
                                    <p:animRot by="120000">
                                      <p:cBhvr>
                                        <p:cTn id="28" dur="200" fill="hold">
                                          <p:stCondLst>
                                            <p:cond delay="800"/>
                                          </p:stCondLst>
                                        </p:cTn>
                                        <p:tgtEl>
                                          <p:spTgt spid="39"/>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1500"/>
                            </p:stCondLst>
                            <p:childTnLst>
                              <p:par>
                                <p:cTn id="40" presetID="42" presetClass="entr" presetSubtype="0"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31"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1000" fill="hold"/>
                                        <p:tgtEl>
                                          <p:spTgt spid="18"/>
                                        </p:tgtEl>
                                        <p:attrNameLst>
                                          <p:attrName>ppt_w</p:attrName>
                                        </p:attrNameLst>
                                      </p:cBhvr>
                                      <p:tavLst>
                                        <p:tav tm="0">
                                          <p:val>
                                            <p:fltVal val="0"/>
                                          </p:val>
                                        </p:tav>
                                        <p:tav tm="100000">
                                          <p:val>
                                            <p:strVal val="#ppt_w"/>
                                          </p:val>
                                        </p:tav>
                                      </p:tavLst>
                                    </p:anim>
                                    <p:anim calcmode="lin" valueType="num">
                                      <p:cBhvr>
                                        <p:cTn id="49" dur="1000" fill="hold"/>
                                        <p:tgtEl>
                                          <p:spTgt spid="18"/>
                                        </p:tgtEl>
                                        <p:attrNameLst>
                                          <p:attrName>ppt_h</p:attrName>
                                        </p:attrNameLst>
                                      </p:cBhvr>
                                      <p:tavLst>
                                        <p:tav tm="0">
                                          <p:val>
                                            <p:fltVal val="0"/>
                                          </p:val>
                                        </p:tav>
                                        <p:tav tm="100000">
                                          <p:val>
                                            <p:strVal val="#ppt_h"/>
                                          </p:val>
                                        </p:tav>
                                      </p:tavLst>
                                    </p:anim>
                                    <p:anim calcmode="lin" valueType="num">
                                      <p:cBhvr>
                                        <p:cTn id="50" dur="1000" fill="hold"/>
                                        <p:tgtEl>
                                          <p:spTgt spid="18"/>
                                        </p:tgtEl>
                                        <p:attrNameLst>
                                          <p:attrName>style.rotation</p:attrName>
                                        </p:attrNameLst>
                                      </p:cBhvr>
                                      <p:tavLst>
                                        <p:tav tm="0">
                                          <p:val>
                                            <p:fltVal val="90"/>
                                          </p:val>
                                        </p:tav>
                                        <p:tav tm="100000">
                                          <p:val>
                                            <p:fltVal val="0"/>
                                          </p:val>
                                        </p:tav>
                                      </p:tavLst>
                                    </p:anim>
                                    <p:animEffect transition="in" filter="fade">
                                      <p:cBhvr>
                                        <p:cTn id="51" dur="1000"/>
                                        <p:tgtEl>
                                          <p:spTgt spid="18"/>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1000" fill="hold"/>
                                        <p:tgtEl>
                                          <p:spTgt spid="19"/>
                                        </p:tgtEl>
                                        <p:attrNameLst>
                                          <p:attrName>ppt_w</p:attrName>
                                        </p:attrNameLst>
                                      </p:cBhvr>
                                      <p:tavLst>
                                        <p:tav tm="0">
                                          <p:val>
                                            <p:fltVal val="0"/>
                                          </p:val>
                                        </p:tav>
                                        <p:tav tm="100000">
                                          <p:val>
                                            <p:strVal val="#ppt_w"/>
                                          </p:val>
                                        </p:tav>
                                      </p:tavLst>
                                    </p:anim>
                                    <p:anim calcmode="lin" valueType="num">
                                      <p:cBhvr>
                                        <p:cTn id="55" dur="1000" fill="hold"/>
                                        <p:tgtEl>
                                          <p:spTgt spid="19"/>
                                        </p:tgtEl>
                                        <p:attrNameLst>
                                          <p:attrName>ppt_h</p:attrName>
                                        </p:attrNameLst>
                                      </p:cBhvr>
                                      <p:tavLst>
                                        <p:tav tm="0">
                                          <p:val>
                                            <p:fltVal val="0"/>
                                          </p:val>
                                        </p:tav>
                                        <p:tav tm="100000">
                                          <p:val>
                                            <p:strVal val="#ppt_h"/>
                                          </p:val>
                                        </p:tav>
                                      </p:tavLst>
                                    </p:anim>
                                    <p:anim calcmode="lin" valueType="num">
                                      <p:cBhvr>
                                        <p:cTn id="56" dur="1000" fill="hold"/>
                                        <p:tgtEl>
                                          <p:spTgt spid="19"/>
                                        </p:tgtEl>
                                        <p:attrNameLst>
                                          <p:attrName>style.rotation</p:attrName>
                                        </p:attrNameLst>
                                      </p:cBhvr>
                                      <p:tavLst>
                                        <p:tav tm="0">
                                          <p:val>
                                            <p:fltVal val="90"/>
                                          </p:val>
                                        </p:tav>
                                        <p:tav tm="100000">
                                          <p:val>
                                            <p:fltVal val="0"/>
                                          </p:val>
                                        </p:tav>
                                      </p:tavLst>
                                    </p:anim>
                                    <p:animEffect transition="in" filter="fade">
                                      <p:cBhvr>
                                        <p:cTn id="57" dur="1000"/>
                                        <p:tgtEl>
                                          <p:spTgt spid="19"/>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1000" fill="hold"/>
                                        <p:tgtEl>
                                          <p:spTgt spid="20"/>
                                        </p:tgtEl>
                                        <p:attrNameLst>
                                          <p:attrName>ppt_w</p:attrName>
                                        </p:attrNameLst>
                                      </p:cBhvr>
                                      <p:tavLst>
                                        <p:tav tm="0">
                                          <p:val>
                                            <p:fltVal val="0"/>
                                          </p:val>
                                        </p:tav>
                                        <p:tav tm="100000">
                                          <p:val>
                                            <p:strVal val="#ppt_w"/>
                                          </p:val>
                                        </p:tav>
                                      </p:tavLst>
                                    </p:anim>
                                    <p:anim calcmode="lin" valueType="num">
                                      <p:cBhvr>
                                        <p:cTn id="61" dur="1000" fill="hold"/>
                                        <p:tgtEl>
                                          <p:spTgt spid="20"/>
                                        </p:tgtEl>
                                        <p:attrNameLst>
                                          <p:attrName>ppt_h</p:attrName>
                                        </p:attrNameLst>
                                      </p:cBhvr>
                                      <p:tavLst>
                                        <p:tav tm="0">
                                          <p:val>
                                            <p:fltVal val="0"/>
                                          </p:val>
                                        </p:tav>
                                        <p:tav tm="100000">
                                          <p:val>
                                            <p:strVal val="#ppt_h"/>
                                          </p:val>
                                        </p:tav>
                                      </p:tavLst>
                                    </p:anim>
                                    <p:anim calcmode="lin" valueType="num">
                                      <p:cBhvr>
                                        <p:cTn id="62" dur="1000" fill="hold"/>
                                        <p:tgtEl>
                                          <p:spTgt spid="20"/>
                                        </p:tgtEl>
                                        <p:attrNameLst>
                                          <p:attrName>style.rotation</p:attrName>
                                        </p:attrNameLst>
                                      </p:cBhvr>
                                      <p:tavLst>
                                        <p:tav tm="0">
                                          <p:val>
                                            <p:fltVal val="90"/>
                                          </p:val>
                                        </p:tav>
                                        <p:tav tm="100000">
                                          <p:val>
                                            <p:fltVal val="0"/>
                                          </p:val>
                                        </p:tav>
                                      </p:tavLst>
                                    </p:anim>
                                    <p:animEffect transition="in" filter="fade">
                                      <p:cBhvr>
                                        <p:cTn id="63" dur="1000"/>
                                        <p:tgtEl>
                                          <p:spTgt spid="20"/>
                                        </p:tgtEl>
                                      </p:cBhvr>
                                    </p:animEffect>
                                  </p:childTnLst>
                                </p:cTn>
                              </p:par>
                              <p:par>
                                <p:cTn id="64" presetID="31" presetClass="entr" presetSubtype="0" fill="hold"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1000" fill="hold"/>
                                        <p:tgtEl>
                                          <p:spTgt spid="21"/>
                                        </p:tgtEl>
                                        <p:attrNameLst>
                                          <p:attrName>ppt_w</p:attrName>
                                        </p:attrNameLst>
                                      </p:cBhvr>
                                      <p:tavLst>
                                        <p:tav tm="0">
                                          <p:val>
                                            <p:fltVal val="0"/>
                                          </p:val>
                                        </p:tav>
                                        <p:tav tm="100000">
                                          <p:val>
                                            <p:strVal val="#ppt_w"/>
                                          </p:val>
                                        </p:tav>
                                      </p:tavLst>
                                    </p:anim>
                                    <p:anim calcmode="lin" valueType="num">
                                      <p:cBhvr>
                                        <p:cTn id="67" dur="1000" fill="hold"/>
                                        <p:tgtEl>
                                          <p:spTgt spid="21"/>
                                        </p:tgtEl>
                                        <p:attrNameLst>
                                          <p:attrName>ppt_h</p:attrName>
                                        </p:attrNameLst>
                                      </p:cBhvr>
                                      <p:tavLst>
                                        <p:tav tm="0">
                                          <p:val>
                                            <p:fltVal val="0"/>
                                          </p:val>
                                        </p:tav>
                                        <p:tav tm="100000">
                                          <p:val>
                                            <p:strVal val="#ppt_h"/>
                                          </p:val>
                                        </p:tav>
                                      </p:tavLst>
                                    </p:anim>
                                    <p:anim calcmode="lin" valueType="num">
                                      <p:cBhvr>
                                        <p:cTn id="68" dur="1000" fill="hold"/>
                                        <p:tgtEl>
                                          <p:spTgt spid="21"/>
                                        </p:tgtEl>
                                        <p:attrNameLst>
                                          <p:attrName>style.rotation</p:attrName>
                                        </p:attrNameLst>
                                      </p:cBhvr>
                                      <p:tavLst>
                                        <p:tav tm="0">
                                          <p:val>
                                            <p:fltVal val="90"/>
                                          </p:val>
                                        </p:tav>
                                        <p:tav tm="100000">
                                          <p:val>
                                            <p:fltVal val="0"/>
                                          </p:val>
                                        </p:tav>
                                      </p:tavLst>
                                    </p:anim>
                                    <p:animEffect transition="in" filter="fade">
                                      <p:cBhvr>
                                        <p:cTn id="69" dur="1000"/>
                                        <p:tgtEl>
                                          <p:spTgt spid="21"/>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1000" fill="hold"/>
                                        <p:tgtEl>
                                          <p:spTgt spid="22"/>
                                        </p:tgtEl>
                                        <p:attrNameLst>
                                          <p:attrName>ppt_w</p:attrName>
                                        </p:attrNameLst>
                                      </p:cBhvr>
                                      <p:tavLst>
                                        <p:tav tm="0">
                                          <p:val>
                                            <p:fltVal val="0"/>
                                          </p:val>
                                        </p:tav>
                                        <p:tav tm="100000">
                                          <p:val>
                                            <p:strVal val="#ppt_w"/>
                                          </p:val>
                                        </p:tav>
                                      </p:tavLst>
                                    </p:anim>
                                    <p:anim calcmode="lin" valueType="num">
                                      <p:cBhvr>
                                        <p:cTn id="73" dur="1000" fill="hold"/>
                                        <p:tgtEl>
                                          <p:spTgt spid="22"/>
                                        </p:tgtEl>
                                        <p:attrNameLst>
                                          <p:attrName>ppt_h</p:attrName>
                                        </p:attrNameLst>
                                      </p:cBhvr>
                                      <p:tavLst>
                                        <p:tav tm="0">
                                          <p:val>
                                            <p:fltVal val="0"/>
                                          </p:val>
                                        </p:tav>
                                        <p:tav tm="100000">
                                          <p:val>
                                            <p:strVal val="#ppt_h"/>
                                          </p:val>
                                        </p:tav>
                                      </p:tavLst>
                                    </p:anim>
                                    <p:anim calcmode="lin" valueType="num">
                                      <p:cBhvr>
                                        <p:cTn id="74" dur="1000" fill="hold"/>
                                        <p:tgtEl>
                                          <p:spTgt spid="22"/>
                                        </p:tgtEl>
                                        <p:attrNameLst>
                                          <p:attrName>style.rotation</p:attrName>
                                        </p:attrNameLst>
                                      </p:cBhvr>
                                      <p:tavLst>
                                        <p:tav tm="0">
                                          <p:val>
                                            <p:fltVal val="90"/>
                                          </p:val>
                                        </p:tav>
                                        <p:tav tm="100000">
                                          <p:val>
                                            <p:fltVal val="0"/>
                                          </p:val>
                                        </p:tav>
                                      </p:tavLst>
                                    </p:anim>
                                    <p:animEffect transition="in" filter="fade">
                                      <p:cBhvr>
                                        <p:cTn id="75" dur="1000"/>
                                        <p:tgtEl>
                                          <p:spTgt spid="22"/>
                                        </p:tgtEl>
                                      </p:cBhvr>
                                    </p:animEffect>
                                  </p:childTnLst>
                                </p:cTn>
                              </p:par>
                              <p:par>
                                <p:cTn id="76" presetID="31" presetClass="entr" presetSubtype="0"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1000" fill="hold"/>
                                        <p:tgtEl>
                                          <p:spTgt spid="23"/>
                                        </p:tgtEl>
                                        <p:attrNameLst>
                                          <p:attrName>ppt_w</p:attrName>
                                        </p:attrNameLst>
                                      </p:cBhvr>
                                      <p:tavLst>
                                        <p:tav tm="0">
                                          <p:val>
                                            <p:fltVal val="0"/>
                                          </p:val>
                                        </p:tav>
                                        <p:tav tm="100000">
                                          <p:val>
                                            <p:strVal val="#ppt_w"/>
                                          </p:val>
                                        </p:tav>
                                      </p:tavLst>
                                    </p:anim>
                                    <p:anim calcmode="lin" valueType="num">
                                      <p:cBhvr>
                                        <p:cTn id="79" dur="1000" fill="hold"/>
                                        <p:tgtEl>
                                          <p:spTgt spid="23"/>
                                        </p:tgtEl>
                                        <p:attrNameLst>
                                          <p:attrName>ppt_h</p:attrName>
                                        </p:attrNameLst>
                                      </p:cBhvr>
                                      <p:tavLst>
                                        <p:tav tm="0">
                                          <p:val>
                                            <p:fltVal val="0"/>
                                          </p:val>
                                        </p:tav>
                                        <p:tav tm="100000">
                                          <p:val>
                                            <p:strVal val="#ppt_h"/>
                                          </p:val>
                                        </p:tav>
                                      </p:tavLst>
                                    </p:anim>
                                    <p:anim calcmode="lin" valueType="num">
                                      <p:cBhvr>
                                        <p:cTn id="80" dur="1000" fill="hold"/>
                                        <p:tgtEl>
                                          <p:spTgt spid="23"/>
                                        </p:tgtEl>
                                        <p:attrNameLst>
                                          <p:attrName>style.rotation</p:attrName>
                                        </p:attrNameLst>
                                      </p:cBhvr>
                                      <p:tavLst>
                                        <p:tav tm="0">
                                          <p:val>
                                            <p:fltVal val="90"/>
                                          </p:val>
                                        </p:tav>
                                        <p:tav tm="100000">
                                          <p:val>
                                            <p:fltVal val="0"/>
                                          </p:val>
                                        </p:tav>
                                      </p:tavLst>
                                    </p:anim>
                                    <p:animEffect transition="in" filter="fade">
                                      <p:cBhvr>
                                        <p:cTn id="81" dur="1000"/>
                                        <p:tgtEl>
                                          <p:spTgt spid="23"/>
                                        </p:tgtEl>
                                      </p:cBhvr>
                                    </p:animEffect>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3" grpId="0"/>
      <p:bldP spid="44" grpId="0"/>
      <p:bldP spid="17" grpId="0"/>
      <p:bldP spid="18" grpId="0" animBg="1"/>
      <p:bldP spid="19" grpId="0" animBg="1"/>
      <p:bldP spid="20"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traight Connector 10"/>
          <p:cNvSpPr/>
          <p:nvPr/>
        </p:nvSpPr>
        <p:spPr>
          <a:xfrm>
            <a:off x="2108925" y="27959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7" name="Teardrop 1"/>
          <p:cNvSpPr/>
          <p:nvPr/>
        </p:nvSpPr>
        <p:spPr>
          <a:xfrm rot="2714409">
            <a:off x="2010067" y="2338718"/>
            <a:ext cx="914824" cy="914440"/>
          </a:xfrm>
          <a:prstGeom prst="teardrop">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38" name="Content Placeholder 2"/>
          <p:cNvSpPr txBox="1">
            <a:spLocks/>
          </p:cNvSpPr>
          <p:nvPr/>
        </p:nvSpPr>
        <p:spPr>
          <a:xfrm>
            <a:off x="4472269" y="24547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9" name="Content Placeholder 2"/>
          <p:cNvSpPr txBox="1">
            <a:spLocks/>
          </p:cNvSpPr>
          <p:nvPr/>
        </p:nvSpPr>
        <p:spPr>
          <a:xfrm>
            <a:off x="3276083" y="24110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Straight Connector 48"/>
          <p:cNvSpPr/>
          <p:nvPr/>
        </p:nvSpPr>
        <p:spPr>
          <a:xfrm flipV="1">
            <a:off x="2791461" y="3551866"/>
            <a:ext cx="7959183"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1" name="Content Placeholder 2"/>
          <p:cNvSpPr txBox="1">
            <a:spLocks/>
          </p:cNvSpPr>
          <p:nvPr/>
        </p:nvSpPr>
        <p:spPr>
          <a:xfrm>
            <a:off x="4989368" y="31779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2" name="Content Placeholder 2"/>
          <p:cNvSpPr txBox="1">
            <a:spLocks/>
          </p:cNvSpPr>
          <p:nvPr/>
        </p:nvSpPr>
        <p:spPr>
          <a:xfrm>
            <a:off x="3922683" y="31314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Straight Connector 58"/>
          <p:cNvSpPr/>
          <p:nvPr/>
        </p:nvSpPr>
        <p:spPr>
          <a:xfrm>
            <a:off x="2108924" y="4299545"/>
            <a:ext cx="8641720" cy="12856"/>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4" name="Content Placeholder 2"/>
          <p:cNvSpPr txBox="1">
            <a:spLocks/>
          </p:cNvSpPr>
          <p:nvPr/>
        </p:nvSpPr>
        <p:spPr>
          <a:xfrm>
            <a:off x="4841750" y="38955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5" name="Content Placeholder 2"/>
          <p:cNvSpPr txBox="1">
            <a:spLocks/>
          </p:cNvSpPr>
          <p:nvPr/>
        </p:nvSpPr>
        <p:spPr>
          <a:xfrm>
            <a:off x="3549147" y="38518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Straight Connector 68"/>
          <p:cNvSpPr/>
          <p:nvPr/>
        </p:nvSpPr>
        <p:spPr>
          <a:xfrm>
            <a:off x="2791462" y="5049944"/>
            <a:ext cx="7959183" cy="14737"/>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7" name="Freeform 69"/>
          <p:cNvSpPr/>
          <p:nvPr/>
        </p:nvSpPr>
        <p:spPr>
          <a:xfrm>
            <a:off x="4582410" y="49976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p>
        </p:txBody>
      </p:sp>
      <p:sp>
        <p:nvSpPr>
          <p:cNvPr id="48" name="Content Placeholder 2"/>
          <p:cNvSpPr txBox="1">
            <a:spLocks/>
          </p:cNvSpPr>
          <p:nvPr/>
        </p:nvSpPr>
        <p:spPr>
          <a:xfrm>
            <a:off x="4989370" y="46880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9" name="Content Placeholder 2"/>
          <p:cNvSpPr txBox="1">
            <a:spLocks/>
          </p:cNvSpPr>
          <p:nvPr/>
        </p:nvSpPr>
        <p:spPr>
          <a:xfrm>
            <a:off x="3922683" y="46442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Teardrop 56"/>
          <p:cNvSpPr/>
          <p:nvPr/>
        </p:nvSpPr>
        <p:spPr>
          <a:xfrm rot="2714409">
            <a:off x="2010067" y="3843795"/>
            <a:ext cx="914824" cy="914440"/>
          </a:xfrm>
          <a:prstGeom prst="teardrop">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1" name="Teardrop 66"/>
          <p:cNvSpPr/>
          <p:nvPr/>
        </p:nvSpPr>
        <p:spPr>
          <a:xfrm rot="2714409">
            <a:off x="2656668" y="4597887"/>
            <a:ext cx="914824" cy="914440"/>
          </a:xfrm>
          <a:prstGeom prst="teardrop">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2" name="Teardrop 46"/>
          <p:cNvSpPr/>
          <p:nvPr/>
        </p:nvSpPr>
        <p:spPr>
          <a:xfrm rot="2714409">
            <a:off x="2656668" y="3092808"/>
            <a:ext cx="914824" cy="914440"/>
          </a:xfrm>
          <a:prstGeom prst="teardrop">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3" name="Freeform 116"/>
          <p:cNvSpPr>
            <a:spLocks/>
          </p:cNvSpPr>
          <p:nvPr/>
        </p:nvSpPr>
        <p:spPr bwMode="auto">
          <a:xfrm>
            <a:off x="2306574" y="26039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54" name="图片 53"/>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846839" y="3287361"/>
            <a:ext cx="578844" cy="549494"/>
          </a:xfrm>
          <a:prstGeom prst="rect">
            <a:avLst/>
          </a:prstGeom>
        </p:spPr>
      </p:pic>
      <p:pic>
        <p:nvPicPr>
          <p:cNvPr id="55" name="图片 5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24659" y="4775194"/>
            <a:ext cx="578844" cy="549494"/>
          </a:xfrm>
          <a:prstGeom prst="rect">
            <a:avLst/>
          </a:prstGeom>
        </p:spPr>
      </p:pic>
      <p:sp>
        <p:nvSpPr>
          <p:cNvPr id="56" name="Freeform 6"/>
          <p:cNvSpPr>
            <a:spLocks noChangeAspect="1" noEditPoints="1"/>
          </p:cNvSpPr>
          <p:nvPr/>
        </p:nvSpPr>
        <p:spPr bwMode="auto">
          <a:xfrm>
            <a:off x="2295518" y="40693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
        <p:nvSpPr>
          <p:cNvPr id="57"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8"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9"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0"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61" name="组合 60"/>
          <p:cNvGrpSpPr/>
          <p:nvPr/>
        </p:nvGrpSpPr>
        <p:grpSpPr>
          <a:xfrm>
            <a:off x="895445" y="142664"/>
            <a:ext cx="3840912" cy="808757"/>
            <a:chOff x="903371" y="249943"/>
            <a:chExt cx="2831223" cy="679699"/>
          </a:xfrm>
        </p:grpSpPr>
        <p:sp>
          <p:nvSpPr>
            <p:cNvPr id="62" name="任意多边形 6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63" name="任意多边形 6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64"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65" name="TextBox 64"/>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02</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80906237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57"/>
                                        </p:tgtEl>
                                        <p:attrNameLst>
                                          <p:attrName>r</p:attrName>
                                        </p:attrNameLst>
                                      </p:cBhvr>
                                    </p:animRot>
                                    <p:animRot by="-240000">
                                      <p:cBhvr>
                                        <p:cTn id="7" dur="200" fill="hold">
                                          <p:stCondLst>
                                            <p:cond delay="200"/>
                                          </p:stCondLst>
                                        </p:cTn>
                                        <p:tgtEl>
                                          <p:spTgt spid="57"/>
                                        </p:tgtEl>
                                        <p:attrNameLst>
                                          <p:attrName>r</p:attrName>
                                        </p:attrNameLst>
                                      </p:cBhvr>
                                    </p:animRot>
                                    <p:animRot by="240000">
                                      <p:cBhvr>
                                        <p:cTn id="8" dur="200" fill="hold">
                                          <p:stCondLst>
                                            <p:cond delay="400"/>
                                          </p:stCondLst>
                                        </p:cTn>
                                        <p:tgtEl>
                                          <p:spTgt spid="57"/>
                                        </p:tgtEl>
                                        <p:attrNameLst>
                                          <p:attrName>r</p:attrName>
                                        </p:attrNameLst>
                                      </p:cBhvr>
                                    </p:animRot>
                                    <p:animRot by="-240000">
                                      <p:cBhvr>
                                        <p:cTn id="9" dur="200" fill="hold">
                                          <p:stCondLst>
                                            <p:cond delay="600"/>
                                          </p:stCondLst>
                                        </p:cTn>
                                        <p:tgtEl>
                                          <p:spTgt spid="57"/>
                                        </p:tgtEl>
                                        <p:attrNameLst>
                                          <p:attrName>r</p:attrName>
                                        </p:attrNameLst>
                                      </p:cBhvr>
                                    </p:animRot>
                                    <p:animRot by="120000">
                                      <p:cBhvr>
                                        <p:cTn id="10" dur="200" fill="hold">
                                          <p:stCondLst>
                                            <p:cond delay="800"/>
                                          </p:stCondLst>
                                        </p:cTn>
                                        <p:tgtEl>
                                          <p:spTgt spid="57"/>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58"/>
                                        </p:tgtEl>
                                        <p:attrNameLst>
                                          <p:attrName>r</p:attrName>
                                        </p:attrNameLst>
                                      </p:cBhvr>
                                    </p:animRot>
                                    <p:animRot by="-240000">
                                      <p:cBhvr>
                                        <p:cTn id="13" dur="200" fill="hold">
                                          <p:stCondLst>
                                            <p:cond delay="200"/>
                                          </p:stCondLst>
                                        </p:cTn>
                                        <p:tgtEl>
                                          <p:spTgt spid="58"/>
                                        </p:tgtEl>
                                        <p:attrNameLst>
                                          <p:attrName>r</p:attrName>
                                        </p:attrNameLst>
                                      </p:cBhvr>
                                    </p:animRot>
                                    <p:animRot by="240000">
                                      <p:cBhvr>
                                        <p:cTn id="14" dur="200" fill="hold">
                                          <p:stCondLst>
                                            <p:cond delay="400"/>
                                          </p:stCondLst>
                                        </p:cTn>
                                        <p:tgtEl>
                                          <p:spTgt spid="58"/>
                                        </p:tgtEl>
                                        <p:attrNameLst>
                                          <p:attrName>r</p:attrName>
                                        </p:attrNameLst>
                                      </p:cBhvr>
                                    </p:animRot>
                                    <p:animRot by="-240000">
                                      <p:cBhvr>
                                        <p:cTn id="15" dur="200" fill="hold">
                                          <p:stCondLst>
                                            <p:cond delay="600"/>
                                          </p:stCondLst>
                                        </p:cTn>
                                        <p:tgtEl>
                                          <p:spTgt spid="58"/>
                                        </p:tgtEl>
                                        <p:attrNameLst>
                                          <p:attrName>r</p:attrName>
                                        </p:attrNameLst>
                                      </p:cBhvr>
                                    </p:animRot>
                                    <p:animRot by="120000">
                                      <p:cBhvr>
                                        <p:cTn id="16" dur="200" fill="hold">
                                          <p:stCondLst>
                                            <p:cond delay="800"/>
                                          </p:stCondLst>
                                        </p:cTn>
                                        <p:tgtEl>
                                          <p:spTgt spid="58"/>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59"/>
                                        </p:tgtEl>
                                        <p:attrNameLst>
                                          <p:attrName>r</p:attrName>
                                        </p:attrNameLst>
                                      </p:cBhvr>
                                    </p:animRot>
                                    <p:animRot by="-240000">
                                      <p:cBhvr>
                                        <p:cTn id="19" dur="200" fill="hold">
                                          <p:stCondLst>
                                            <p:cond delay="200"/>
                                          </p:stCondLst>
                                        </p:cTn>
                                        <p:tgtEl>
                                          <p:spTgt spid="59"/>
                                        </p:tgtEl>
                                        <p:attrNameLst>
                                          <p:attrName>r</p:attrName>
                                        </p:attrNameLst>
                                      </p:cBhvr>
                                    </p:animRot>
                                    <p:animRot by="240000">
                                      <p:cBhvr>
                                        <p:cTn id="20" dur="200" fill="hold">
                                          <p:stCondLst>
                                            <p:cond delay="400"/>
                                          </p:stCondLst>
                                        </p:cTn>
                                        <p:tgtEl>
                                          <p:spTgt spid="59"/>
                                        </p:tgtEl>
                                        <p:attrNameLst>
                                          <p:attrName>r</p:attrName>
                                        </p:attrNameLst>
                                      </p:cBhvr>
                                    </p:animRot>
                                    <p:animRot by="-240000">
                                      <p:cBhvr>
                                        <p:cTn id="21" dur="200" fill="hold">
                                          <p:stCondLst>
                                            <p:cond delay="600"/>
                                          </p:stCondLst>
                                        </p:cTn>
                                        <p:tgtEl>
                                          <p:spTgt spid="59"/>
                                        </p:tgtEl>
                                        <p:attrNameLst>
                                          <p:attrName>r</p:attrName>
                                        </p:attrNameLst>
                                      </p:cBhvr>
                                    </p:animRot>
                                    <p:animRot by="120000">
                                      <p:cBhvr>
                                        <p:cTn id="22" dur="200" fill="hold">
                                          <p:stCondLst>
                                            <p:cond delay="800"/>
                                          </p:stCondLst>
                                        </p:cTn>
                                        <p:tgtEl>
                                          <p:spTgt spid="59"/>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60"/>
                                        </p:tgtEl>
                                        <p:attrNameLst>
                                          <p:attrName>r</p:attrName>
                                        </p:attrNameLst>
                                      </p:cBhvr>
                                    </p:animRot>
                                    <p:animRot by="-240000">
                                      <p:cBhvr>
                                        <p:cTn id="25" dur="200" fill="hold">
                                          <p:stCondLst>
                                            <p:cond delay="200"/>
                                          </p:stCondLst>
                                        </p:cTn>
                                        <p:tgtEl>
                                          <p:spTgt spid="60"/>
                                        </p:tgtEl>
                                        <p:attrNameLst>
                                          <p:attrName>r</p:attrName>
                                        </p:attrNameLst>
                                      </p:cBhvr>
                                    </p:animRot>
                                    <p:animRot by="240000">
                                      <p:cBhvr>
                                        <p:cTn id="26" dur="200" fill="hold">
                                          <p:stCondLst>
                                            <p:cond delay="400"/>
                                          </p:stCondLst>
                                        </p:cTn>
                                        <p:tgtEl>
                                          <p:spTgt spid="60"/>
                                        </p:tgtEl>
                                        <p:attrNameLst>
                                          <p:attrName>r</p:attrName>
                                        </p:attrNameLst>
                                      </p:cBhvr>
                                    </p:animRot>
                                    <p:animRot by="-240000">
                                      <p:cBhvr>
                                        <p:cTn id="27" dur="200" fill="hold">
                                          <p:stCondLst>
                                            <p:cond delay="600"/>
                                          </p:stCondLst>
                                        </p:cTn>
                                        <p:tgtEl>
                                          <p:spTgt spid="60"/>
                                        </p:tgtEl>
                                        <p:attrNameLst>
                                          <p:attrName>r</p:attrName>
                                        </p:attrNameLst>
                                      </p:cBhvr>
                                    </p:animRot>
                                    <p:animRot by="120000">
                                      <p:cBhvr>
                                        <p:cTn id="28" dur="200" fill="hold">
                                          <p:stCondLst>
                                            <p:cond delay="800"/>
                                          </p:stCondLst>
                                        </p:cTn>
                                        <p:tgtEl>
                                          <p:spTgt spid="60"/>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500"/>
                                        <p:tgtEl>
                                          <p:spTgt spid="61"/>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childTnLst>
                          </p:cTn>
                        </p:par>
                        <p:par>
                          <p:cTn id="39" fill="hold">
                            <p:stCondLst>
                              <p:cond delay="1500"/>
                            </p:stCondLst>
                            <p:childTnLst>
                              <p:par>
                                <p:cTn id="40" presetID="2" presetClass="entr" presetSubtype="8"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0-#ppt_w/2"/>
                                          </p:val>
                                        </p:tav>
                                        <p:tav tm="100000">
                                          <p:val>
                                            <p:strVal val="#ppt_x"/>
                                          </p:val>
                                        </p:tav>
                                      </p:tavLst>
                                    </p:anim>
                                    <p:anim calcmode="lin" valueType="num">
                                      <p:cBhvr additive="base">
                                        <p:cTn id="48" dur="500" fill="hold"/>
                                        <p:tgtEl>
                                          <p:spTgt spid="53"/>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8"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0-#ppt_w/2"/>
                                          </p:val>
                                        </p:tav>
                                        <p:tav tm="100000">
                                          <p:val>
                                            <p:strVal val="#ppt_x"/>
                                          </p:val>
                                        </p:tav>
                                      </p:tavLst>
                                    </p:anim>
                                    <p:anim calcmode="lin" valueType="num">
                                      <p:cBhvr additive="base">
                                        <p:cTn id="53" dur="500" fill="hold"/>
                                        <p:tgtEl>
                                          <p:spTgt spid="36"/>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2" presetClass="entr" presetSubtype="8"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0-#ppt_w/2"/>
                                          </p:val>
                                        </p:tav>
                                        <p:tav tm="100000">
                                          <p:val>
                                            <p:strVal val="#ppt_x"/>
                                          </p:val>
                                        </p:tav>
                                      </p:tavLst>
                                    </p:anim>
                                    <p:anim calcmode="lin" valueType="num">
                                      <p:cBhvr additive="base">
                                        <p:cTn id="58" dur="500" fill="hold"/>
                                        <p:tgtEl>
                                          <p:spTgt spid="39"/>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10"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750"/>
                                        <p:tgtEl>
                                          <p:spTgt spid="38"/>
                                        </p:tgtEl>
                                      </p:cBhvr>
                                    </p:animEffect>
                                  </p:childTnLst>
                                </p:cTn>
                              </p:par>
                            </p:childTnLst>
                          </p:cTn>
                        </p:par>
                        <p:par>
                          <p:cTn id="63" fill="hold">
                            <p:stCondLst>
                              <p:cond delay="4250"/>
                            </p:stCondLst>
                            <p:childTnLst>
                              <p:par>
                                <p:cTn id="64" presetID="2" presetClass="entr" presetSubtype="2"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1+#ppt_w/2"/>
                                          </p:val>
                                        </p:tav>
                                        <p:tav tm="100000">
                                          <p:val>
                                            <p:strVal val="#ppt_x"/>
                                          </p:val>
                                        </p:tav>
                                      </p:tavLst>
                                    </p:anim>
                                    <p:anim calcmode="lin" valueType="num">
                                      <p:cBhvr additive="base">
                                        <p:cTn id="67" dur="500" fill="hold"/>
                                        <p:tgtEl>
                                          <p:spTgt spid="52"/>
                                        </p:tgtEl>
                                        <p:attrNameLst>
                                          <p:attrName>ppt_y</p:attrName>
                                        </p:attrNameLst>
                                      </p:cBhvr>
                                      <p:tavLst>
                                        <p:tav tm="0">
                                          <p:val>
                                            <p:strVal val="#ppt_y"/>
                                          </p:val>
                                        </p:tav>
                                        <p:tav tm="100000">
                                          <p:val>
                                            <p:strVal val="#ppt_y"/>
                                          </p:val>
                                        </p:tav>
                                      </p:tavLst>
                                    </p:anim>
                                  </p:childTnLst>
                                </p:cTn>
                              </p:par>
                            </p:childTnLst>
                          </p:cTn>
                        </p:par>
                        <p:par>
                          <p:cTn id="68" fill="hold">
                            <p:stCondLst>
                              <p:cond delay="4750"/>
                            </p:stCondLst>
                            <p:childTnLst>
                              <p:par>
                                <p:cTn id="69" presetID="2" presetClass="entr" presetSubtype="2"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childTnLst>
                          </p:cTn>
                        </p:par>
                        <p:par>
                          <p:cTn id="73" fill="hold">
                            <p:stCondLst>
                              <p:cond delay="5250"/>
                            </p:stCondLst>
                            <p:childTnLst>
                              <p:par>
                                <p:cTn id="74" presetID="2" presetClass="entr" presetSubtype="2" fill="hold" nodeType="after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additive="base">
                                        <p:cTn id="76" dur="500" fill="hold"/>
                                        <p:tgtEl>
                                          <p:spTgt spid="40"/>
                                        </p:tgtEl>
                                        <p:attrNameLst>
                                          <p:attrName>ppt_x</p:attrName>
                                        </p:attrNameLst>
                                      </p:cBhvr>
                                      <p:tavLst>
                                        <p:tav tm="0">
                                          <p:val>
                                            <p:strVal val="1+#ppt_w/2"/>
                                          </p:val>
                                        </p:tav>
                                        <p:tav tm="100000">
                                          <p:val>
                                            <p:strVal val="#ppt_x"/>
                                          </p:val>
                                        </p:tav>
                                      </p:tavLst>
                                    </p:anim>
                                    <p:anim calcmode="lin" valueType="num">
                                      <p:cBhvr additive="base">
                                        <p:cTn id="77" dur="500" fill="hold"/>
                                        <p:tgtEl>
                                          <p:spTgt spid="40"/>
                                        </p:tgtEl>
                                        <p:attrNameLst>
                                          <p:attrName>ppt_y</p:attrName>
                                        </p:attrNameLst>
                                      </p:cBhvr>
                                      <p:tavLst>
                                        <p:tav tm="0">
                                          <p:val>
                                            <p:strVal val="#ppt_y"/>
                                          </p:val>
                                        </p:tav>
                                        <p:tav tm="100000">
                                          <p:val>
                                            <p:strVal val="#ppt_y"/>
                                          </p:val>
                                        </p:tav>
                                      </p:tavLst>
                                    </p:anim>
                                  </p:childTnLst>
                                </p:cTn>
                              </p:par>
                            </p:childTnLst>
                          </p:cTn>
                        </p:par>
                        <p:par>
                          <p:cTn id="78" fill="hold">
                            <p:stCondLst>
                              <p:cond delay="5750"/>
                            </p:stCondLst>
                            <p:childTnLst>
                              <p:par>
                                <p:cTn id="79" presetID="2" presetClass="entr" presetSubtype="2"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1+#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childTnLst>
                          </p:cTn>
                        </p:par>
                        <p:par>
                          <p:cTn id="83" fill="hold">
                            <p:stCondLst>
                              <p:cond delay="6250"/>
                            </p:stCondLst>
                            <p:childTnLst>
                              <p:par>
                                <p:cTn id="84" presetID="10" presetClass="entr" presetSubtype="0" fill="hold" grpId="0" nodeType="after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childTnLst>
                                </p:cTn>
                              </p:par>
                            </p:childTnLst>
                          </p:cTn>
                        </p:par>
                        <p:par>
                          <p:cTn id="87" fill="hold">
                            <p:stCondLst>
                              <p:cond delay="7000"/>
                            </p:stCondLst>
                            <p:childTnLst>
                              <p:par>
                                <p:cTn id="88" presetID="2" presetClass="entr" presetSubtype="8"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 calcmode="lin" valueType="num">
                                      <p:cBhvr additive="base">
                                        <p:cTn id="90" dur="500" fill="hold"/>
                                        <p:tgtEl>
                                          <p:spTgt spid="50"/>
                                        </p:tgtEl>
                                        <p:attrNameLst>
                                          <p:attrName>ppt_x</p:attrName>
                                        </p:attrNameLst>
                                      </p:cBhvr>
                                      <p:tavLst>
                                        <p:tav tm="0">
                                          <p:val>
                                            <p:strVal val="0-#ppt_w/2"/>
                                          </p:val>
                                        </p:tav>
                                        <p:tav tm="100000">
                                          <p:val>
                                            <p:strVal val="#ppt_x"/>
                                          </p:val>
                                        </p:tav>
                                      </p:tavLst>
                                    </p:anim>
                                    <p:anim calcmode="lin" valueType="num">
                                      <p:cBhvr additive="base">
                                        <p:cTn id="91" dur="500" fill="hold"/>
                                        <p:tgtEl>
                                          <p:spTgt spid="50"/>
                                        </p:tgtEl>
                                        <p:attrNameLst>
                                          <p:attrName>ppt_y</p:attrName>
                                        </p:attrNameLst>
                                      </p:cBhvr>
                                      <p:tavLst>
                                        <p:tav tm="0">
                                          <p:val>
                                            <p:strVal val="#ppt_y"/>
                                          </p:val>
                                        </p:tav>
                                        <p:tav tm="100000">
                                          <p:val>
                                            <p:strVal val="#ppt_y"/>
                                          </p:val>
                                        </p:tav>
                                      </p:tavLst>
                                    </p:anim>
                                  </p:childTnLst>
                                </p:cTn>
                              </p:par>
                            </p:childTnLst>
                          </p:cTn>
                        </p:par>
                        <p:par>
                          <p:cTn id="92" fill="hold">
                            <p:stCondLst>
                              <p:cond delay="7500"/>
                            </p:stCondLst>
                            <p:childTnLst>
                              <p:par>
                                <p:cTn id="93" presetID="2" presetClass="entr" presetSubtype="8" fill="hold" grpId="0" nodeType="afterEffect">
                                  <p:stCondLst>
                                    <p:cond delay="0"/>
                                  </p:stCondLst>
                                  <p:childTnLst>
                                    <p:set>
                                      <p:cBhvr>
                                        <p:cTn id="94" dur="1" fill="hold">
                                          <p:stCondLst>
                                            <p:cond delay="0"/>
                                          </p:stCondLst>
                                        </p:cTn>
                                        <p:tgtEl>
                                          <p:spTgt spid="56"/>
                                        </p:tgtEl>
                                        <p:attrNameLst>
                                          <p:attrName>style.visibility</p:attrName>
                                        </p:attrNameLst>
                                      </p:cBhvr>
                                      <p:to>
                                        <p:strVal val="visible"/>
                                      </p:to>
                                    </p:set>
                                    <p:anim calcmode="lin" valueType="num">
                                      <p:cBhvr additive="base">
                                        <p:cTn id="95" dur="500" fill="hold"/>
                                        <p:tgtEl>
                                          <p:spTgt spid="56"/>
                                        </p:tgtEl>
                                        <p:attrNameLst>
                                          <p:attrName>ppt_x</p:attrName>
                                        </p:attrNameLst>
                                      </p:cBhvr>
                                      <p:tavLst>
                                        <p:tav tm="0">
                                          <p:val>
                                            <p:strVal val="0-#ppt_w/2"/>
                                          </p:val>
                                        </p:tav>
                                        <p:tav tm="100000">
                                          <p:val>
                                            <p:strVal val="#ppt_x"/>
                                          </p:val>
                                        </p:tav>
                                      </p:tavLst>
                                    </p:anim>
                                    <p:anim calcmode="lin" valueType="num">
                                      <p:cBhvr additive="base">
                                        <p:cTn id="96" dur="500" fill="hold"/>
                                        <p:tgtEl>
                                          <p:spTgt spid="56"/>
                                        </p:tgtEl>
                                        <p:attrNameLst>
                                          <p:attrName>ppt_y</p:attrName>
                                        </p:attrNameLst>
                                      </p:cBhvr>
                                      <p:tavLst>
                                        <p:tav tm="0">
                                          <p:val>
                                            <p:strVal val="#ppt_y"/>
                                          </p:val>
                                        </p:tav>
                                        <p:tav tm="100000">
                                          <p:val>
                                            <p:strVal val="#ppt_y"/>
                                          </p:val>
                                        </p:tav>
                                      </p:tavLst>
                                    </p:anim>
                                  </p:childTnLst>
                                </p:cTn>
                              </p:par>
                            </p:childTnLst>
                          </p:cTn>
                        </p:par>
                        <p:par>
                          <p:cTn id="97" fill="hold">
                            <p:stCondLst>
                              <p:cond delay="8000"/>
                            </p:stCondLst>
                            <p:childTnLst>
                              <p:par>
                                <p:cTn id="98" presetID="2" presetClass="entr" presetSubtype="8" fill="hold" nodeType="after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additive="base">
                                        <p:cTn id="100" dur="500" fill="hold"/>
                                        <p:tgtEl>
                                          <p:spTgt spid="43"/>
                                        </p:tgtEl>
                                        <p:attrNameLst>
                                          <p:attrName>ppt_x</p:attrName>
                                        </p:attrNameLst>
                                      </p:cBhvr>
                                      <p:tavLst>
                                        <p:tav tm="0">
                                          <p:val>
                                            <p:strVal val="0-#ppt_w/2"/>
                                          </p:val>
                                        </p:tav>
                                        <p:tav tm="100000">
                                          <p:val>
                                            <p:strVal val="#ppt_x"/>
                                          </p:val>
                                        </p:tav>
                                      </p:tavLst>
                                    </p:anim>
                                    <p:anim calcmode="lin" valueType="num">
                                      <p:cBhvr additive="base">
                                        <p:cTn id="101" dur="500" fill="hold"/>
                                        <p:tgtEl>
                                          <p:spTgt spid="43"/>
                                        </p:tgtEl>
                                        <p:attrNameLst>
                                          <p:attrName>ppt_y</p:attrName>
                                        </p:attrNameLst>
                                      </p:cBhvr>
                                      <p:tavLst>
                                        <p:tav tm="0">
                                          <p:val>
                                            <p:strVal val="#ppt_y"/>
                                          </p:val>
                                        </p:tav>
                                        <p:tav tm="100000">
                                          <p:val>
                                            <p:strVal val="#ppt_y"/>
                                          </p:val>
                                        </p:tav>
                                      </p:tavLst>
                                    </p:anim>
                                  </p:childTnLst>
                                </p:cTn>
                              </p:par>
                            </p:childTnLst>
                          </p:cTn>
                        </p:par>
                        <p:par>
                          <p:cTn id="102" fill="hold">
                            <p:stCondLst>
                              <p:cond delay="8500"/>
                            </p:stCondLst>
                            <p:childTnLst>
                              <p:par>
                                <p:cTn id="103" presetID="2" presetClass="entr" presetSubtype="8" fill="hold" grpId="0"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additive="base">
                                        <p:cTn id="105" dur="500" fill="hold"/>
                                        <p:tgtEl>
                                          <p:spTgt spid="45"/>
                                        </p:tgtEl>
                                        <p:attrNameLst>
                                          <p:attrName>ppt_x</p:attrName>
                                        </p:attrNameLst>
                                      </p:cBhvr>
                                      <p:tavLst>
                                        <p:tav tm="0">
                                          <p:val>
                                            <p:strVal val="0-#ppt_w/2"/>
                                          </p:val>
                                        </p:tav>
                                        <p:tav tm="100000">
                                          <p:val>
                                            <p:strVal val="#ppt_x"/>
                                          </p:val>
                                        </p:tav>
                                      </p:tavLst>
                                    </p:anim>
                                    <p:anim calcmode="lin" valueType="num">
                                      <p:cBhvr additive="base">
                                        <p:cTn id="106" dur="500" fill="hold"/>
                                        <p:tgtEl>
                                          <p:spTgt spid="45"/>
                                        </p:tgtEl>
                                        <p:attrNameLst>
                                          <p:attrName>ppt_y</p:attrName>
                                        </p:attrNameLst>
                                      </p:cBhvr>
                                      <p:tavLst>
                                        <p:tav tm="0">
                                          <p:val>
                                            <p:strVal val="#ppt_y"/>
                                          </p:val>
                                        </p:tav>
                                        <p:tav tm="100000">
                                          <p:val>
                                            <p:strVal val="#ppt_y"/>
                                          </p:val>
                                        </p:tav>
                                      </p:tavLst>
                                    </p:anim>
                                  </p:childTnLst>
                                </p:cTn>
                              </p:par>
                            </p:childTnLst>
                          </p:cTn>
                        </p:par>
                        <p:par>
                          <p:cTn id="107" fill="hold">
                            <p:stCondLst>
                              <p:cond delay="9000"/>
                            </p:stCondLst>
                            <p:childTnLst>
                              <p:par>
                                <p:cTn id="108" presetID="10" presetClass="entr" presetSubtype="0" fill="hold" grpId="0" nodeType="after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750"/>
                                        <p:tgtEl>
                                          <p:spTgt spid="44"/>
                                        </p:tgtEl>
                                      </p:cBhvr>
                                    </p:animEffect>
                                  </p:childTnLst>
                                </p:cTn>
                              </p:par>
                            </p:childTnLst>
                          </p:cTn>
                        </p:par>
                        <p:par>
                          <p:cTn id="111" fill="hold">
                            <p:stCondLst>
                              <p:cond delay="9750"/>
                            </p:stCondLst>
                            <p:childTnLst>
                              <p:par>
                                <p:cTn id="112" presetID="2" presetClass="entr" presetSubtype="2"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additive="base">
                                        <p:cTn id="114" dur="500" fill="hold"/>
                                        <p:tgtEl>
                                          <p:spTgt spid="51"/>
                                        </p:tgtEl>
                                        <p:attrNameLst>
                                          <p:attrName>ppt_x</p:attrName>
                                        </p:attrNameLst>
                                      </p:cBhvr>
                                      <p:tavLst>
                                        <p:tav tm="0">
                                          <p:val>
                                            <p:strVal val="1+#ppt_w/2"/>
                                          </p:val>
                                        </p:tav>
                                        <p:tav tm="100000">
                                          <p:val>
                                            <p:strVal val="#ppt_x"/>
                                          </p:val>
                                        </p:tav>
                                      </p:tavLst>
                                    </p:anim>
                                    <p:anim calcmode="lin" valueType="num">
                                      <p:cBhvr additive="base">
                                        <p:cTn id="115" dur="500" fill="hold"/>
                                        <p:tgtEl>
                                          <p:spTgt spid="51"/>
                                        </p:tgtEl>
                                        <p:attrNameLst>
                                          <p:attrName>ppt_y</p:attrName>
                                        </p:attrNameLst>
                                      </p:cBhvr>
                                      <p:tavLst>
                                        <p:tav tm="0">
                                          <p:val>
                                            <p:strVal val="#ppt_y"/>
                                          </p:val>
                                        </p:tav>
                                        <p:tav tm="100000">
                                          <p:val>
                                            <p:strVal val="#ppt_y"/>
                                          </p:val>
                                        </p:tav>
                                      </p:tavLst>
                                    </p:anim>
                                  </p:childTnLst>
                                </p:cTn>
                              </p:par>
                            </p:childTnLst>
                          </p:cTn>
                        </p:par>
                        <p:par>
                          <p:cTn id="116" fill="hold">
                            <p:stCondLst>
                              <p:cond delay="10250"/>
                            </p:stCondLst>
                            <p:childTnLst>
                              <p:par>
                                <p:cTn id="117" presetID="2" presetClass="entr" presetSubtype="2"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 calcmode="lin" valueType="num">
                                      <p:cBhvr additive="base">
                                        <p:cTn id="119" dur="500" fill="hold"/>
                                        <p:tgtEl>
                                          <p:spTgt spid="55"/>
                                        </p:tgtEl>
                                        <p:attrNameLst>
                                          <p:attrName>ppt_x</p:attrName>
                                        </p:attrNameLst>
                                      </p:cBhvr>
                                      <p:tavLst>
                                        <p:tav tm="0">
                                          <p:val>
                                            <p:strVal val="1+#ppt_w/2"/>
                                          </p:val>
                                        </p:tav>
                                        <p:tav tm="100000">
                                          <p:val>
                                            <p:strVal val="#ppt_x"/>
                                          </p:val>
                                        </p:tav>
                                      </p:tavLst>
                                    </p:anim>
                                    <p:anim calcmode="lin" valueType="num">
                                      <p:cBhvr additive="base">
                                        <p:cTn id="120" dur="500" fill="hold"/>
                                        <p:tgtEl>
                                          <p:spTgt spid="55"/>
                                        </p:tgtEl>
                                        <p:attrNameLst>
                                          <p:attrName>ppt_y</p:attrName>
                                        </p:attrNameLst>
                                      </p:cBhvr>
                                      <p:tavLst>
                                        <p:tav tm="0">
                                          <p:val>
                                            <p:strVal val="#ppt_y"/>
                                          </p:val>
                                        </p:tav>
                                        <p:tav tm="100000">
                                          <p:val>
                                            <p:strVal val="#ppt_y"/>
                                          </p:val>
                                        </p:tav>
                                      </p:tavLst>
                                    </p:anim>
                                  </p:childTnLst>
                                </p:cTn>
                              </p:par>
                            </p:childTnLst>
                          </p:cTn>
                        </p:par>
                        <p:par>
                          <p:cTn id="121" fill="hold">
                            <p:stCondLst>
                              <p:cond delay="10750"/>
                            </p:stCondLst>
                            <p:childTnLst>
                              <p:par>
                                <p:cTn id="122" presetID="2" presetClass="entr" presetSubtype="2" fill="hold" nodeType="afterEffect">
                                  <p:stCondLst>
                                    <p:cond delay="0"/>
                                  </p:stCondLst>
                                  <p:childTnLst>
                                    <p:set>
                                      <p:cBhvr>
                                        <p:cTn id="123" dur="1" fill="hold">
                                          <p:stCondLst>
                                            <p:cond delay="0"/>
                                          </p:stCondLst>
                                        </p:cTn>
                                        <p:tgtEl>
                                          <p:spTgt spid="46"/>
                                        </p:tgtEl>
                                        <p:attrNameLst>
                                          <p:attrName>style.visibility</p:attrName>
                                        </p:attrNameLst>
                                      </p:cBhvr>
                                      <p:to>
                                        <p:strVal val="visible"/>
                                      </p:to>
                                    </p:set>
                                    <p:anim calcmode="lin" valueType="num">
                                      <p:cBhvr additive="base">
                                        <p:cTn id="124" dur="500" fill="hold"/>
                                        <p:tgtEl>
                                          <p:spTgt spid="46"/>
                                        </p:tgtEl>
                                        <p:attrNameLst>
                                          <p:attrName>ppt_x</p:attrName>
                                        </p:attrNameLst>
                                      </p:cBhvr>
                                      <p:tavLst>
                                        <p:tav tm="0">
                                          <p:val>
                                            <p:strVal val="1+#ppt_w/2"/>
                                          </p:val>
                                        </p:tav>
                                        <p:tav tm="100000">
                                          <p:val>
                                            <p:strVal val="#ppt_x"/>
                                          </p:val>
                                        </p:tav>
                                      </p:tavLst>
                                    </p:anim>
                                    <p:anim calcmode="lin" valueType="num">
                                      <p:cBhvr additive="base">
                                        <p:cTn id="125" dur="500" fill="hold"/>
                                        <p:tgtEl>
                                          <p:spTgt spid="46"/>
                                        </p:tgtEl>
                                        <p:attrNameLst>
                                          <p:attrName>ppt_y</p:attrName>
                                        </p:attrNameLst>
                                      </p:cBhvr>
                                      <p:tavLst>
                                        <p:tav tm="0">
                                          <p:val>
                                            <p:strVal val="#ppt_y"/>
                                          </p:val>
                                        </p:tav>
                                        <p:tav tm="100000">
                                          <p:val>
                                            <p:strVal val="#ppt_y"/>
                                          </p:val>
                                        </p:tav>
                                      </p:tavLst>
                                    </p:anim>
                                  </p:childTnLst>
                                </p:cTn>
                              </p:par>
                            </p:childTnLst>
                          </p:cTn>
                        </p:par>
                        <p:par>
                          <p:cTn id="126" fill="hold">
                            <p:stCondLst>
                              <p:cond delay="11250"/>
                            </p:stCondLst>
                            <p:childTnLst>
                              <p:par>
                                <p:cTn id="127" presetID="2" presetClass="entr" presetSubtype="2" fill="hold" grpId="0" nodeType="afterEffect">
                                  <p:stCondLst>
                                    <p:cond delay="0"/>
                                  </p:stCondLst>
                                  <p:childTnLst>
                                    <p:set>
                                      <p:cBhvr>
                                        <p:cTn id="128" dur="1" fill="hold">
                                          <p:stCondLst>
                                            <p:cond delay="0"/>
                                          </p:stCondLst>
                                        </p:cTn>
                                        <p:tgtEl>
                                          <p:spTgt spid="49"/>
                                        </p:tgtEl>
                                        <p:attrNameLst>
                                          <p:attrName>style.visibility</p:attrName>
                                        </p:attrNameLst>
                                      </p:cBhvr>
                                      <p:to>
                                        <p:strVal val="visible"/>
                                      </p:to>
                                    </p:set>
                                    <p:anim calcmode="lin" valueType="num">
                                      <p:cBhvr additive="base">
                                        <p:cTn id="129" dur="500" fill="hold"/>
                                        <p:tgtEl>
                                          <p:spTgt spid="49"/>
                                        </p:tgtEl>
                                        <p:attrNameLst>
                                          <p:attrName>ppt_x</p:attrName>
                                        </p:attrNameLst>
                                      </p:cBhvr>
                                      <p:tavLst>
                                        <p:tav tm="0">
                                          <p:val>
                                            <p:strVal val="1+#ppt_w/2"/>
                                          </p:val>
                                        </p:tav>
                                        <p:tav tm="100000">
                                          <p:val>
                                            <p:strVal val="#ppt_x"/>
                                          </p:val>
                                        </p:tav>
                                      </p:tavLst>
                                    </p:anim>
                                    <p:anim calcmode="lin" valueType="num">
                                      <p:cBhvr additive="base">
                                        <p:cTn id="130" dur="500" fill="hold"/>
                                        <p:tgtEl>
                                          <p:spTgt spid="49"/>
                                        </p:tgtEl>
                                        <p:attrNameLst>
                                          <p:attrName>ppt_y</p:attrName>
                                        </p:attrNameLst>
                                      </p:cBhvr>
                                      <p:tavLst>
                                        <p:tav tm="0">
                                          <p:val>
                                            <p:strVal val="#ppt_y"/>
                                          </p:val>
                                        </p:tav>
                                        <p:tav tm="100000">
                                          <p:val>
                                            <p:strVal val="#ppt_y"/>
                                          </p:val>
                                        </p:tav>
                                      </p:tavLst>
                                    </p:anim>
                                  </p:childTnLst>
                                </p:cTn>
                              </p:par>
                            </p:childTnLst>
                          </p:cTn>
                        </p:par>
                        <p:par>
                          <p:cTn id="131" fill="hold">
                            <p:stCondLst>
                              <p:cond delay="11750"/>
                            </p:stCondLst>
                            <p:childTnLst>
                              <p:par>
                                <p:cTn id="132" presetID="10" presetClass="entr" presetSubtype="0" fill="hold" grpId="0" nodeType="afterEffect">
                                  <p:stCondLst>
                                    <p:cond delay="0"/>
                                  </p:stCondLst>
                                  <p:childTnLst>
                                    <p:set>
                                      <p:cBhvr>
                                        <p:cTn id="133" dur="1" fill="hold">
                                          <p:stCondLst>
                                            <p:cond delay="0"/>
                                          </p:stCondLst>
                                        </p:cTn>
                                        <p:tgtEl>
                                          <p:spTgt spid="48"/>
                                        </p:tgtEl>
                                        <p:attrNameLst>
                                          <p:attrName>style.visibility</p:attrName>
                                        </p:attrNameLst>
                                      </p:cBhvr>
                                      <p:to>
                                        <p:strVal val="visible"/>
                                      </p:to>
                                    </p:set>
                                    <p:animEffect transition="in" filter="fade">
                                      <p:cBhvr>
                                        <p:cTn id="134"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p:bldP spid="41" grpId="0"/>
      <p:bldP spid="42" grpId="0"/>
      <p:bldP spid="44" grpId="0"/>
      <p:bldP spid="45" grpId="0"/>
      <p:bldP spid="48" grpId="0"/>
      <p:bldP spid="49" grpId="0"/>
      <p:bldP spid="50" grpId="0" animBg="1"/>
      <p:bldP spid="51" grpId="0" animBg="1"/>
      <p:bldP spid="52" grpId="0" animBg="1"/>
      <p:bldP spid="53" grpId="0" animBg="1"/>
      <p:bldP spid="56" grpId="0" animBg="1"/>
      <p:bldP spid="57" grpId="0" animBg="1"/>
      <p:bldP spid="58" grpId="0" animBg="1"/>
      <p:bldP spid="59" grpId="0" animBg="1"/>
      <p:bldP spid="60" grpId="0" animBg="1"/>
      <p:bldP spid="64" grpId="0"/>
      <p:bldP spid="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9"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0" name="组合 29"/>
          <p:cNvGrpSpPr/>
          <p:nvPr/>
        </p:nvGrpSpPr>
        <p:grpSpPr>
          <a:xfrm>
            <a:off x="895445" y="142664"/>
            <a:ext cx="3840912" cy="808757"/>
            <a:chOff x="903371" y="249943"/>
            <a:chExt cx="2831223" cy="679699"/>
          </a:xfrm>
        </p:grpSpPr>
        <p:sp>
          <p:nvSpPr>
            <p:cNvPr id="31" name="任意多边形 3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2" name="任意多边形 3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3"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4" name="TextBox 33"/>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03</a:t>
            </a:r>
            <a:endParaRPr lang="zh-CN" altLang="en-US" sz="3200" b="1" dirty="0">
              <a:solidFill>
                <a:srgbClr val="FC6E5B"/>
              </a:solidFill>
              <a:latin typeface="微软雅黑" pitchFamily="34" charset="-122"/>
              <a:ea typeface="微软雅黑" pitchFamily="34" charset="-122"/>
            </a:endParaRPr>
          </a:p>
        </p:txBody>
      </p:sp>
      <p:sp>
        <p:nvSpPr>
          <p:cNvPr id="35" name="矩形 5"/>
          <p:cNvSpPr/>
          <p:nvPr/>
        </p:nvSpPr>
        <p:spPr>
          <a:xfrm>
            <a:off x="3212644" y="213062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6" name="Rectangle 42"/>
          <p:cNvSpPr/>
          <p:nvPr/>
        </p:nvSpPr>
        <p:spPr>
          <a:xfrm flipH="1">
            <a:off x="3185061" y="2309531"/>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Rectangle 42"/>
          <p:cNvSpPr/>
          <p:nvPr/>
        </p:nvSpPr>
        <p:spPr>
          <a:xfrm flipH="1">
            <a:off x="3810224" y="3139202"/>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8" name="矩形 5"/>
          <p:cNvSpPr/>
          <p:nvPr/>
        </p:nvSpPr>
        <p:spPr>
          <a:xfrm>
            <a:off x="3313156" y="4219822"/>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C6E5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9" name="Rectangle 42"/>
          <p:cNvSpPr/>
          <p:nvPr/>
        </p:nvSpPr>
        <p:spPr>
          <a:xfrm flipH="1">
            <a:off x="3285575" y="4398730"/>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40" name="Rectangle 42"/>
          <p:cNvSpPr/>
          <p:nvPr/>
        </p:nvSpPr>
        <p:spPr>
          <a:xfrm flipH="1">
            <a:off x="3910736" y="5228401"/>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1" name="矩形 5"/>
          <p:cNvSpPr/>
          <p:nvPr/>
        </p:nvSpPr>
        <p:spPr>
          <a:xfrm>
            <a:off x="6885211" y="213062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C6E5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2" name="Rectangle 42"/>
          <p:cNvSpPr/>
          <p:nvPr/>
        </p:nvSpPr>
        <p:spPr>
          <a:xfrm flipH="1">
            <a:off x="6857630" y="2309531"/>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43" name="Rectangle 42"/>
          <p:cNvSpPr/>
          <p:nvPr/>
        </p:nvSpPr>
        <p:spPr>
          <a:xfrm flipH="1">
            <a:off x="7482791" y="3139202"/>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4" name="矩形 5"/>
          <p:cNvSpPr/>
          <p:nvPr/>
        </p:nvSpPr>
        <p:spPr>
          <a:xfrm>
            <a:off x="6985724" y="4219822"/>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1AC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5" name="Rectangle 42"/>
          <p:cNvSpPr/>
          <p:nvPr/>
        </p:nvSpPr>
        <p:spPr>
          <a:xfrm flipH="1">
            <a:off x="6958142" y="4398730"/>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46" name="Rectangle 42"/>
          <p:cNvSpPr/>
          <p:nvPr/>
        </p:nvSpPr>
        <p:spPr>
          <a:xfrm flipH="1">
            <a:off x="7583304" y="5228401"/>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38427961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6"/>
                                        </p:tgtEl>
                                        <p:attrNameLst>
                                          <p:attrName>r</p:attrName>
                                        </p:attrNameLst>
                                      </p:cBhvr>
                                    </p:animRot>
                                    <p:animRot by="-240000">
                                      <p:cBhvr>
                                        <p:cTn id="7" dur="200" fill="hold">
                                          <p:stCondLst>
                                            <p:cond delay="200"/>
                                          </p:stCondLst>
                                        </p:cTn>
                                        <p:tgtEl>
                                          <p:spTgt spid="26"/>
                                        </p:tgtEl>
                                        <p:attrNameLst>
                                          <p:attrName>r</p:attrName>
                                        </p:attrNameLst>
                                      </p:cBhvr>
                                    </p:animRot>
                                    <p:animRot by="240000">
                                      <p:cBhvr>
                                        <p:cTn id="8" dur="200" fill="hold">
                                          <p:stCondLst>
                                            <p:cond delay="400"/>
                                          </p:stCondLst>
                                        </p:cTn>
                                        <p:tgtEl>
                                          <p:spTgt spid="26"/>
                                        </p:tgtEl>
                                        <p:attrNameLst>
                                          <p:attrName>r</p:attrName>
                                        </p:attrNameLst>
                                      </p:cBhvr>
                                    </p:animRot>
                                    <p:animRot by="-240000">
                                      <p:cBhvr>
                                        <p:cTn id="9" dur="200" fill="hold">
                                          <p:stCondLst>
                                            <p:cond delay="600"/>
                                          </p:stCondLst>
                                        </p:cTn>
                                        <p:tgtEl>
                                          <p:spTgt spid="26"/>
                                        </p:tgtEl>
                                        <p:attrNameLst>
                                          <p:attrName>r</p:attrName>
                                        </p:attrNameLst>
                                      </p:cBhvr>
                                    </p:animRot>
                                    <p:animRot by="120000">
                                      <p:cBhvr>
                                        <p:cTn id="10" dur="200" fill="hold">
                                          <p:stCondLst>
                                            <p:cond delay="800"/>
                                          </p:stCondLst>
                                        </p:cTn>
                                        <p:tgtEl>
                                          <p:spTgt spid="26"/>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7"/>
                                        </p:tgtEl>
                                        <p:attrNameLst>
                                          <p:attrName>r</p:attrName>
                                        </p:attrNameLst>
                                      </p:cBhvr>
                                    </p:animRot>
                                    <p:animRot by="-240000">
                                      <p:cBhvr>
                                        <p:cTn id="13" dur="200" fill="hold">
                                          <p:stCondLst>
                                            <p:cond delay="200"/>
                                          </p:stCondLst>
                                        </p:cTn>
                                        <p:tgtEl>
                                          <p:spTgt spid="27"/>
                                        </p:tgtEl>
                                        <p:attrNameLst>
                                          <p:attrName>r</p:attrName>
                                        </p:attrNameLst>
                                      </p:cBhvr>
                                    </p:animRot>
                                    <p:animRot by="240000">
                                      <p:cBhvr>
                                        <p:cTn id="14" dur="200" fill="hold">
                                          <p:stCondLst>
                                            <p:cond delay="400"/>
                                          </p:stCondLst>
                                        </p:cTn>
                                        <p:tgtEl>
                                          <p:spTgt spid="27"/>
                                        </p:tgtEl>
                                        <p:attrNameLst>
                                          <p:attrName>r</p:attrName>
                                        </p:attrNameLst>
                                      </p:cBhvr>
                                    </p:animRot>
                                    <p:animRot by="-240000">
                                      <p:cBhvr>
                                        <p:cTn id="15" dur="200" fill="hold">
                                          <p:stCondLst>
                                            <p:cond delay="600"/>
                                          </p:stCondLst>
                                        </p:cTn>
                                        <p:tgtEl>
                                          <p:spTgt spid="27"/>
                                        </p:tgtEl>
                                        <p:attrNameLst>
                                          <p:attrName>r</p:attrName>
                                        </p:attrNameLst>
                                      </p:cBhvr>
                                    </p:animRot>
                                    <p:animRot by="120000">
                                      <p:cBhvr>
                                        <p:cTn id="16" dur="200" fill="hold">
                                          <p:stCondLst>
                                            <p:cond delay="800"/>
                                          </p:stCondLst>
                                        </p:cTn>
                                        <p:tgtEl>
                                          <p:spTgt spid="27"/>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8"/>
                                        </p:tgtEl>
                                        <p:attrNameLst>
                                          <p:attrName>r</p:attrName>
                                        </p:attrNameLst>
                                      </p:cBhvr>
                                    </p:animRot>
                                    <p:animRot by="-240000">
                                      <p:cBhvr>
                                        <p:cTn id="19" dur="200" fill="hold">
                                          <p:stCondLst>
                                            <p:cond delay="200"/>
                                          </p:stCondLst>
                                        </p:cTn>
                                        <p:tgtEl>
                                          <p:spTgt spid="28"/>
                                        </p:tgtEl>
                                        <p:attrNameLst>
                                          <p:attrName>r</p:attrName>
                                        </p:attrNameLst>
                                      </p:cBhvr>
                                    </p:animRot>
                                    <p:animRot by="240000">
                                      <p:cBhvr>
                                        <p:cTn id="20" dur="200" fill="hold">
                                          <p:stCondLst>
                                            <p:cond delay="400"/>
                                          </p:stCondLst>
                                        </p:cTn>
                                        <p:tgtEl>
                                          <p:spTgt spid="28"/>
                                        </p:tgtEl>
                                        <p:attrNameLst>
                                          <p:attrName>r</p:attrName>
                                        </p:attrNameLst>
                                      </p:cBhvr>
                                    </p:animRot>
                                    <p:animRot by="-240000">
                                      <p:cBhvr>
                                        <p:cTn id="21" dur="200" fill="hold">
                                          <p:stCondLst>
                                            <p:cond delay="600"/>
                                          </p:stCondLst>
                                        </p:cTn>
                                        <p:tgtEl>
                                          <p:spTgt spid="28"/>
                                        </p:tgtEl>
                                        <p:attrNameLst>
                                          <p:attrName>r</p:attrName>
                                        </p:attrNameLst>
                                      </p:cBhvr>
                                    </p:animRot>
                                    <p:animRot by="120000">
                                      <p:cBhvr>
                                        <p:cTn id="22" dur="200" fill="hold">
                                          <p:stCondLst>
                                            <p:cond delay="800"/>
                                          </p:stCondLst>
                                        </p:cTn>
                                        <p:tgtEl>
                                          <p:spTgt spid="28"/>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9"/>
                                        </p:tgtEl>
                                        <p:attrNameLst>
                                          <p:attrName>r</p:attrName>
                                        </p:attrNameLst>
                                      </p:cBhvr>
                                    </p:animRot>
                                    <p:animRot by="-240000">
                                      <p:cBhvr>
                                        <p:cTn id="25" dur="200" fill="hold">
                                          <p:stCondLst>
                                            <p:cond delay="200"/>
                                          </p:stCondLst>
                                        </p:cTn>
                                        <p:tgtEl>
                                          <p:spTgt spid="29"/>
                                        </p:tgtEl>
                                        <p:attrNameLst>
                                          <p:attrName>r</p:attrName>
                                        </p:attrNameLst>
                                      </p:cBhvr>
                                    </p:animRot>
                                    <p:animRot by="240000">
                                      <p:cBhvr>
                                        <p:cTn id="26" dur="200" fill="hold">
                                          <p:stCondLst>
                                            <p:cond delay="400"/>
                                          </p:stCondLst>
                                        </p:cTn>
                                        <p:tgtEl>
                                          <p:spTgt spid="29"/>
                                        </p:tgtEl>
                                        <p:attrNameLst>
                                          <p:attrName>r</p:attrName>
                                        </p:attrNameLst>
                                      </p:cBhvr>
                                    </p:animRot>
                                    <p:animRot by="-240000">
                                      <p:cBhvr>
                                        <p:cTn id="27" dur="200" fill="hold">
                                          <p:stCondLst>
                                            <p:cond delay="600"/>
                                          </p:stCondLst>
                                        </p:cTn>
                                        <p:tgtEl>
                                          <p:spTgt spid="29"/>
                                        </p:tgtEl>
                                        <p:attrNameLst>
                                          <p:attrName>r</p:attrName>
                                        </p:attrNameLst>
                                      </p:cBhvr>
                                    </p:animRot>
                                    <p:animRot by="120000">
                                      <p:cBhvr>
                                        <p:cTn id="28" dur="200" fill="hold">
                                          <p:stCondLst>
                                            <p:cond delay="800"/>
                                          </p:stCondLst>
                                        </p:cTn>
                                        <p:tgtEl>
                                          <p:spTgt spid="29"/>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par>
                          <p:cTn id="39" fill="hold">
                            <p:stCondLst>
                              <p:cond delay="1500"/>
                            </p:stCondLst>
                            <p:childTnLst>
                              <p:par>
                                <p:cTn id="40" presetID="45"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ppt_w</p:attrName>
                                        </p:attrNameLst>
                                      </p:cBhvr>
                                      <p:tavLst>
                                        <p:tav tm="0" fmla="#ppt_w*sin(2.5*pi*$)">
                                          <p:val>
                                            <p:fltVal val="0"/>
                                          </p:val>
                                        </p:tav>
                                        <p:tav tm="100000">
                                          <p:val>
                                            <p:fltVal val="1"/>
                                          </p:val>
                                        </p:tav>
                                      </p:tavLst>
                                    </p:anim>
                                    <p:anim calcmode="lin" valueType="num">
                                      <p:cBhvr>
                                        <p:cTn id="44" dur="1000" fill="hold"/>
                                        <p:tgtEl>
                                          <p:spTgt spid="35"/>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1000"/>
                                        <p:tgtEl>
                                          <p:spTgt spid="37"/>
                                        </p:tgtEl>
                                      </p:cBhvr>
                                    </p:animEffect>
                                    <p:anim calcmode="lin" valueType="num">
                                      <p:cBhvr>
                                        <p:cTn id="53" dur="1000" fill="hold"/>
                                        <p:tgtEl>
                                          <p:spTgt spid="37"/>
                                        </p:tgtEl>
                                        <p:attrNameLst>
                                          <p:attrName>ppt_x</p:attrName>
                                        </p:attrNameLst>
                                      </p:cBhvr>
                                      <p:tavLst>
                                        <p:tav tm="0">
                                          <p:val>
                                            <p:strVal val="#ppt_x"/>
                                          </p:val>
                                        </p:tav>
                                        <p:tav tm="100000">
                                          <p:val>
                                            <p:strVal val="#ppt_x"/>
                                          </p:val>
                                        </p:tav>
                                      </p:tavLst>
                                    </p:anim>
                                    <p:anim calcmode="lin" valueType="num">
                                      <p:cBhvr>
                                        <p:cTn id="54" dur="1000" fill="hold"/>
                                        <p:tgtEl>
                                          <p:spTgt spid="37"/>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45"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1000"/>
                                        <p:tgtEl>
                                          <p:spTgt spid="41"/>
                                        </p:tgtEl>
                                      </p:cBhvr>
                                    </p:animEffect>
                                    <p:anim calcmode="lin" valueType="num">
                                      <p:cBhvr>
                                        <p:cTn id="59" dur="1000" fill="hold"/>
                                        <p:tgtEl>
                                          <p:spTgt spid="41"/>
                                        </p:tgtEl>
                                        <p:attrNameLst>
                                          <p:attrName>ppt_w</p:attrName>
                                        </p:attrNameLst>
                                      </p:cBhvr>
                                      <p:tavLst>
                                        <p:tav tm="0" fmla="#ppt_w*sin(2.5*pi*$)">
                                          <p:val>
                                            <p:fltVal val="0"/>
                                          </p:val>
                                        </p:tav>
                                        <p:tav tm="100000">
                                          <p:val>
                                            <p:fltVal val="1"/>
                                          </p:val>
                                        </p:tav>
                                      </p:tavLst>
                                    </p:anim>
                                    <p:anim calcmode="lin" valueType="num">
                                      <p:cBhvr>
                                        <p:cTn id="60" dur="1000" fill="hold"/>
                                        <p:tgtEl>
                                          <p:spTgt spid="41"/>
                                        </p:tgtEl>
                                        <p:attrNameLst>
                                          <p:attrName>ppt_h</p:attrName>
                                        </p:attrNameLst>
                                      </p:cBhvr>
                                      <p:tavLst>
                                        <p:tav tm="0">
                                          <p:val>
                                            <p:strVal val="#ppt_h"/>
                                          </p:val>
                                        </p:tav>
                                        <p:tav tm="100000">
                                          <p:val>
                                            <p:strVal val="#ppt_h"/>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anim calcmode="lin" valueType="num">
                                      <p:cBhvr>
                                        <p:cTn id="69" dur="1000" fill="hold"/>
                                        <p:tgtEl>
                                          <p:spTgt spid="43"/>
                                        </p:tgtEl>
                                        <p:attrNameLst>
                                          <p:attrName>ppt_x</p:attrName>
                                        </p:attrNameLst>
                                      </p:cBhvr>
                                      <p:tavLst>
                                        <p:tav tm="0">
                                          <p:val>
                                            <p:strVal val="#ppt_x"/>
                                          </p:val>
                                        </p:tav>
                                        <p:tav tm="100000">
                                          <p:val>
                                            <p:strVal val="#ppt_x"/>
                                          </p:val>
                                        </p:tav>
                                      </p:tavLst>
                                    </p:anim>
                                    <p:anim calcmode="lin" valueType="num">
                                      <p:cBhvr>
                                        <p:cTn id="70" dur="1000" fill="hold"/>
                                        <p:tgtEl>
                                          <p:spTgt spid="43"/>
                                        </p:tgtEl>
                                        <p:attrNameLst>
                                          <p:attrName>ppt_y</p:attrName>
                                        </p:attrNameLst>
                                      </p:cBhvr>
                                      <p:tavLst>
                                        <p:tav tm="0">
                                          <p:val>
                                            <p:strVal val="#ppt_y+.1"/>
                                          </p:val>
                                        </p:tav>
                                        <p:tav tm="100000">
                                          <p:val>
                                            <p:strVal val="#ppt_y"/>
                                          </p:val>
                                        </p:tav>
                                      </p:tavLst>
                                    </p:anim>
                                  </p:childTnLst>
                                </p:cTn>
                              </p:par>
                            </p:childTnLst>
                          </p:cTn>
                        </p:par>
                        <p:par>
                          <p:cTn id="71" fill="hold">
                            <p:stCondLst>
                              <p:cond delay="6500"/>
                            </p:stCondLst>
                            <p:childTnLst>
                              <p:par>
                                <p:cTn id="72" presetID="45" presetClass="entr" presetSubtype="0"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1000"/>
                                        <p:tgtEl>
                                          <p:spTgt spid="38"/>
                                        </p:tgtEl>
                                      </p:cBhvr>
                                    </p:animEffect>
                                    <p:anim calcmode="lin" valueType="num">
                                      <p:cBhvr>
                                        <p:cTn id="75" dur="1000" fill="hold"/>
                                        <p:tgtEl>
                                          <p:spTgt spid="38"/>
                                        </p:tgtEl>
                                        <p:attrNameLst>
                                          <p:attrName>ppt_w</p:attrName>
                                        </p:attrNameLst>
                                      </p:cBhvr>
                                      <p:tavLst>
                                        <p:tav tm="0" fmla="#ppt_w*sin(2.5*pi*$)">
                                          <p:val>
                                            <p:fltVal val="0"/>
                                          </p:val>
                                        </p:tav>
                                        <p:tav tm="100000">
                                          <p:val>
                                            <p:fltVal val="1"/>
                                          </p:val>
                                        </p:tav>
                                      </p:tavLst>
                                    </p:anim>
                                    <p:anim calcmode="lin" valueType="num">
                                      <p:cBhvr>
                                        <p:cTn id="76" dur="1000" fill="hold"/>
                                        <p:tgtEl>
                                          <p:spTgt spid="38"/>
                                        </p:tgtEl>
                                        <p:attrNameLst>
                                          <p:attrName>ppt_h</p:attrName>
                                        </p:attrNameLst>
                                      </p:cBhvr>
                                      <p:tavLst>
                                        <p:tav tm="0">
                                          <p:val>
                                            <p:strVal val="#ppt_h"/>
                                          </p:val>
                                        </p:tav>
                                        <p:tav tm="100000">
                                          <p:val>
                                            <p:strVal val="#ppt_h"/>
                                          </p:val>
                                        </p:tav>
                                      </p:tavLst>
                                    </p:anim>
                                  </p:childTnLst>
                                </p:cTn>
                              </p:par>
                            </p:childTnLst>
                          </p:cTn>
                        </p:par>
                        <p:par>
                          <p:cTn id="77" fill="hold">
                            <p:stCondLst>
                              <p:cond delay="7500"/>
                            </p:stCondLst>
                            <p:childTnLst>
                              <p:par>
                                <p:cTn id="78" presetID="10"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500"/>
                                        <p:tgtEl>
                                          <p:spTgt spid="39"/>
                                        </p:tgtEl>
                                      </p:cBhvr>
                                    </p:animEffect>
                                  </p:childTnLst>
                                </p:cTn>
                              </p:par>
                            </p:childTnLst>
                          </p:cTn>
                        </p:par>
                        <p:par>
                          <p:cTn id="81" fill="hold">
                            <p:stCondLst>
                              <p:cond delay="8000"/>
                            </p:stCondLst>
                            <p:childTnLst>
                              <p:par>
                                <p:cTn id="82" presetID="42" presetClass="entr" presetSubtype="0" fill="hold" grpId="0"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fade">
                                      <p:cBhvr>
                                        <p:cTn id="84" dur="1000"/>
                                        <p:tgtEl>
                                          <p:spTgt spid="40"/>
                                        </p:tgtEl>
                                      </p:cBhvr>
                                    </p:animEffect>
                                    <p:anim calcmode="lin" valueType="num">
                                      <p:cBhvr>
                                        <p:cTn id="85" dur="1000" fill="hold"/>
                                        <p:tgtEl>
                                          <p:spTgt spid="40"/>
                                        </p:tgtEl>
                                        <p:attrNameLst>
                                          <p:attrName>ppt_x</p:attrName>
                                        </p:attrNameLst>
                                      </p:cBhvr>
                                      <p:tavLst>
                                        <p:tav tm="0">
                                          <p:val>
                                            <p:strVal val="#ppt_x"/>
                                          </p:val>
                                        </p:tav>
                                        <p:tav tm="100000">
                                          <p:val>
                                            <p:strVal val="#ppt_x"/>
                                          </p:val>
                                        </p:tav>
                                      </p:tavLst>
                                    </p:anim>
                                    <p:anim calcmode="lin" valueType="num">
                                      <p:cBhvr>
                                        <p:cTn id="86" dur="1000" fill="hold"/>
                                        <p:tgtEl>
                                          <p:spTgt spid="40"/>
                                        </p:tgtEl>
                                        <p:attrNameLst>
                                          <p:attrName>ppt_y</p:attrName>
                                        </p:attrNameLst>
                                      </p:cBhvr>
                                      <p:tavLst>
                                        <p:tav tm="0">
                                          <p:val>
                                            <p:strVal val="#ppt_y+.1"/>
                                          </p:val>
                                        </p:tav>
                                        <p:tav tm="100000">
                                          <p:val>
                                            <p:strVal val="#ppt_y"/>
                                          </p:val>
                                        </p:tav>
                                      </p:tavLst>
                                    </p:anim>
                                  </p:childTnLst>
                                </p:cTn>
                              </p:par>
                            </p:childTnLst>
                          </p:cTn>
                        </p:par>
                        <p:par>
                          <p:cTn id="87" fill="hold">
                            <p:stCondLst>
                              <p:cond delay="9000"/>
                            </p:stCondLst>
                            <p:childTnLst>
                              <p:par>
                                <p:cTn id="88" presetID="45"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1000"/>
                                        <p:tgtEl>
                                          <p:spTgt spid="44"/>
                                        </p:tgtEl>
                                      </p:cBhvr>
                                    </p:animEffect>
                                    <p:anim calcmode="lin" valueType="num">
                                      <p:cBhvr>
                                        <p:cTn id="91" dur="1000" fill="hold"/>
                                        <p:tgtEl>
                                          <p:spTgt spid="44"/>
                                        </p:tgtEl>
                                        <p:attrNameLst>
                                          <p:attrName>ppt_w</p:attrName>
                                        </p:attrNameLst>
                                      </p:cBhvr>
                                      <p:tavLst>
                                        <p:tav tm="0" fmla="#ppt_w*sin(2.5*pi*$)">
                                          <p:val>
                                            <p:fltVal val="0"/>
                                          </p:val>
                                        </p:tav>
                                        <p:tav tm="100000">
                                          <p:val>
                                            <p:fltVal val="1"/>
                                          </p:val>
                                        </p:tav>
                                      </p:tavLst>
                                    </p:anim>
                                    <p:anim calcmode="lin" valueType="num">
                                      <p:cBhvr>
                                        <p:cTn id="92" dur="1000" fill="hold"/>
                                        <p:tgtEl>
                                          <p:spTgt spid="44"/>
                                        </p:tgtEl>
                                        <p:attrNameLst>
                                          <p:attrName>ppt_h</p:attrName>
                                        </p:attrNameLst>
                                      </p:cBhvr>
                                      <p:tavLst>
                                        <p:tav tm="0">
                                          <p:val>
                                            <p:strVal val="#ppt_h"/>
                                          </p:val>
                                        </p:tav>
                                        <p:tav tm="100000">
                                          <p:val>
                                            <p:strVal val="#ppt_h"/>
                                          </p:val>
                                        </p:tav>
                                      </p:tavLst>
                                    </p:anim>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par>
                          <p:cTn id="97" fill="hold">
                            <p:stCondLst>
                              <p:cond delay="10500"/>
                            </p:stCondLst>
                            <p:childTnLst>
                              <p:par>
                                <p:cTn id="98" presetID="42" presetClass="entr" presetSubtype="0"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1000"/>
                                        <p:tgtEl>
                                          <p:spTgt spid="46"/>
                                        </p:tgtEl>
                                      </p:cBhvr>
                                    </p:animEffect>
                                    <p:anim calcmode="lin" valueType="num">
                                      <p:cBhvr>
                                        <p:cTn id="101" dur="1000" fill="hold"/>
                                        <p:tgtEl>
                                          <p:spTgt spid="46"/>
                                        </p:tgtEl>
                                        <p:attrNameLst>
                                          <p:attrName>ppt_x</p:attrName>
                                        </p:attrNameLst>
                                      </p:cBhvr>
                                      <p:tavLst>
                                        <p:tav tm="0">
                                          <p:val>
                                            <p:strVal val="#ppt_x"/>
                                          </p:val>
                                        </p:tav>
                                        <p:tav tm="100000">
                                          <p:val>
                                            <p:strVal val="#ppt_x"/>
                                          </p:val>
                                        </p:tav>
                                      </p:tavLst>
                                    </p:anim>
                                    <p:anim calcmode="lin" valueType="num">
                                      <p:cBhvr>
                                        <p:cTn id="102"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3" grpId="0"/>
      <p:bldP spid="34" grpId="0"/>
      <p:bldP spid="35" grpId="0" animBg="1"/>
      <p:bldP spid="36" grpId="0"/>
      <p:bldP spid="37" grpId="0"/>
      <p:bldP spid="38" grpId="0" animBg="1"/>
      <p:bldP spid="39" grpId="0"/>
      <p:bldP spid="40" grpId="0"/>
      <p:bldP spid="41" grpId="0" animBg="1"/>
      <p:bldP spid="42" grpId="0"/>
      <p:bldP spid="43" grpId="0"/>
      <p:bldP spid="44" grpId="0" animBg="1"/>
      <p:bldP spid="45"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2029952" y="3260961"/>
            <a:ext cx="2447953" cy="237624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grpSp>
        <p:nvGrpSpPr>
          <p:cNvPr id="10" name="组合 9"/>
          <p:cNvGrpSpPr/>
          <p:nvPr/>
        </p:nvGrpSpPr>
        <p:grpSpPr>
          <a:xfrm>
            <a:off x="2509654" y="2128816"/>
            <a:ext cx="1447254" cy="1447777"/>
            <a:chOff x="304800" y="673100"/>
            <a:chExt cx="4000500" cy="4000500"/>
          </a:xfrm>
          <a:solidFill>
            <a:srgbClr val="01ACBE"/>
          </a:solidFill>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3613599" y="3074262"/>
            <a:ext cx="373261" cy="373396"/>
          </a:xfrm>
          <a:prstGeom prst="ellipse">
            <a:avLst/>
          </a:prstGeom>
          <a:solidFill>
            <a:srgbClr val="01AC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2400" b="1" dirty="0"/>
              <a:t>1</a:t>
            </a:r>
            <a:endParaRPr lang="zh-CN" altLang="en-US" sz="2400" b="1" dirty="0"/>
          </a:p>
        </p:txBody>
      </p:sp>
      <p:sp>
        <p:nvSpPr>
          <p:cNvPr id="14" name="矩形 13"/>
          <p:cNvSpPr/>
          <p:nvPr/>
        </p:nvSpPr>
        <p:spPr>
          <a:xfrm>
            <a:off x="2679678" y="2650436"/>
            <a:ext cx="1210430" cy="400203"/>
          </a:xfrm>
          <a:prstGeom prst="rect">
            <a:avLst/>
          </a:prstGeom>
        </p:spPr>
        <p:txBody>
          <a:bodyPr wrap="none" lIns="91436" tIns="45718" rIns="91436" bIns="45718">
            <a:spAutoFit/>
          </a:bodyPr>
          <a:lstStyle/>
          <a:p>
            <a:r>
              <a:rPr lang="zh-CN" altLang="en-US" sz="2000" b="1" dirty="0">
                <a:solidFill>
                  <a:schemeClr val="bg1"/>
                </a:solidFill>
                <a:latin typeface="微软雅黑"/>
                <a:ea typeface="微软雅黑"/>
              </a:rPr>
              <a:t>市场方面</a:t>
            </a:r>
          </a:p>
        </p:txBody>
      </p:sp>
      <p:sp>
        <p:nvSpPr>
          <p:cNvPr id="15" name="圆角矩形 14"/>
          <p:cNvSpPr/>
          <p:nvPr/>
        </p:nvSpPr>
        <p:spPr>
          <a:xfrm>
            <a:off x="4747418" y="3260960"/>
            <a:ext cx="2447953" cy="237624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6" name="圆角矩形 15"/>
          <p:cNvSpPr/>
          <p:nvPr/>
        </p:nvSpPr>
        <p:spPr>
          <a:xfrm>
            <a:off x="7481201" y="3260959"/>
            <a:ext cx="2447953" cy="237624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grpSp>
        <p:nvGrpSpPr>
          <p:cNvPr id="17" name="组合 16"/>
          <p:cNvGrpSpPr/>
          <p:nvPr/>
        </p:nvGrpSpPr>
        <p:grpSpPr>
          <a:xfrm>
            <a:off x="5247767" y="2172737"/>
            <a:ext cx="1447254" cy="1447777"/>
            <a:chOff x="304800" y="673100"/>
            <a:chExt cx="4000500" cy="4000500"/>
          </a:xfrm>
          <a:solidFill>
            <a:srgbClr val="FC6E5B"/>
          </a:solid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981550" y="2128816"/>
            <a:ext cx="1447254" cy="1447777"/>
            <a:chOff x="304800" y="673100"/>
            <a:chExt cx="4000500" cy="4000500"/>
          </a:xfrm>
          <a:solidFill>
            <a:srgbClr val="01ACBE"/>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6404862" y="3074262"/>
            <a:ext cx="373261" cy="373396"/>
          </a:xfrm>
          <a:prstGeom prst="ellipse">
            <a:avLst/>
          </a:prstGeom>
          <a:solidFill>
            <a:srgbClr val="FC6E5B"/>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2400" b="1" dirty="0"/>
              <a:t>2</a:t>
            </a:r>
            <a:endParaRPr lang="zh-CN" altLang="en-US" sz="2400" b="1" dirty="0"/>
          </a:p>
        </p:txBody>
      </p:sp>
      <p:sp>
        <p:nvSpPr>
          <p:cNvPr id="25" name="椭圆 24"/>
          <p:cNvSpPr/>
          <p:nvPr/>
        </p:nvSpPr>
        <p:spPr>
          <a:xfrm>
            <a:off x="9140810" y="3074262"/>
            <a:ext cx="373261" cy="373396"/>
          </a:xfrm>
          <a:prstGeom prst="ellipse">
            <a:avLst/>
          </a:prstGeom>
          <a:solidFill>
            <a:srgbClr val="01AC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2400" b="1" dirty="0"/>
              <a:t>3</a:t>
            </a:r>
            <a:endParaRPr lang="zh-CN" altLang="en-US" sz="2400" b="1" dirty="0"/>
          </a:p>
        </p:txBody>
      </p:sp>
      <p:sp>
        <p:nvSpPr>
          <p:cNvPr id="26" name="矩形 25"/>
          <p:cNvSpPr/>
          <p:nvPr/>
        </p:nvSpPr>
        <p:spPr>
          <a:xfrm>
            <a:off x="5392071" y="2674899"/>
            <a:ext cx="1210430" cy="400203"/>
          </a:xfrm>
          <a:prstGeom prst="rect">
            <a:avLst/>
          </a:prstGeom>
        </p:spPr>
        <p:txBody>
          <a:bodyPr wrap="none" lIns="91436" tIns="45718" rIns="91436" bIns="45718">
            <a:spAutoFit/>
          </a:bodyPr>
          <a:lstStyle/>
          <a:p>
            <a:r>
              <a:rPr lang="zh-CN" altLang="en-US" sz="2000" b="1" dirty="0">
                <a:solidFill>
                  <a:schemeClr val="bg1"/>
                </a:solidFill>
                <a:latin typeface="微软雅黑"/>
                <a:ea typeface="微软雅黑"/>
              </a:rPr>
              <a:t>产品方面</a:t>
            </a:r>
          </a:p>
        </p:txBody>
      </p:sp>
      <p:sp>
        <p:nvSpPr>
          <p:cNvPr id="27" name="矩形 26"/>
          <p:cNvSpPr/>
          <p:nvPr/>
        </p:nvSpPr>
        <p:spPr>
          <a:xfrm>
            <a:off x="8138553" y="2674899"/>
            <a:ext cx="1210430" cy="400203"/>
          </a:xfrm>
          <a:prstGeom prst="rect">
            <a:avLst/>
          </a:prstGeom>
        </p:spPr>
        <p:txBody>
          <a:bodyPr wrap="none" lIns="91436" tIns="45718" rIns="91436" bIns="45718">
            <a:spAutoFit/>
          </a:bodyPr>
          <a:lstStyle/>
          <a:p>
            <a:r>
              <a:rPr lang="zh-CN" altLang="en-US" sz="2000" b="1" dirty="0">
                <a:solidFill>
                  <a:schemeClr val="bg1"/>
                </a:solidFill>
                <a:latin typeface="微软雅黑"/>
                <a:ea typeface="微软雅黑"/>
              </a:rPr>
              <a:t>服务方面</a:t>
            </a:r>
          </a:p>
        </p:txBody>
      </p:sp>
      <p:sp>
        <p:nvSpPr>
          <p:cNvPr id="28" name="TextBox 27"/>
          <p:cNvSpPr txBox="1"/>
          <p:nvPr/>
        </p:nvSpPr>
        <p:spPr>
          <a:xfrm>
            <a:off x="2294066" y="3806566"/>
            <a:ext cx="1943963" cy="1500584"/>
          </a:xfrm>
          <a:prstGeom prst="rect">
            <a:avLst/>
          </a:prstGeom>
          <a:noFill/>
        </p:spPr>
        <p:txBody>
          <a:bodyPr wrap="square" lIns="0" tIns="0" rIns="0" bIns="0"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点击输入简要文字内容，文字内容需概括精炼，不用多余的文字修饰。点击输入简要文字内容，修饰。</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4999413" y="3800921"/>
            <a:ext cx="1943963" cy="1500584"/>
          </a:xfrm>
          <a:prstGeom prst="rect">
            <a:avLst/>
          </a:prstGeom>
          <a:noFill/>
        </p:spPr>
        <p:txBody>
          <a:bodyPr wrap="square" lIns="0" tIns="0" rIns="0" bIns="0" rtlCol="0">
            <a:spAutoFit/>
          </a:bodyPr>
          <a:lstStyle/>
          <a:p>
            <a:pPr>
              <a:lnSpc>
                <a:spcPct val="130000"/>
              </a:lnSpc>
            </a:pPr>
            <a:r>
              <a:rPr lang="zh-CN" altLang="en-US" sz="1500" dirty="0">
                <a:solidFill>
                  <a:srgbClr val="000000">
                    <a:lumMod val="75000"/>
                    <a:lumOff val="25000"/>
                  </a:srgb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7733196" y="3807799"/>
            <a:ext cx="1943963" cy="1500584"/>
          </a:xfrm>
          <a:prstGeom prst="rect">
            <a:avLst/>
          </a:prstGeom>
          <a:noFill/>
        </p:spPr>
        <p:txBody>
          <a:bodyPr wrap="square" lIns="0" tIns="0" rIns="0" bIns="0" rtlCol="0">
            <a:spAutoFit/>
          </a:bodyPr>
          <a:lstStyle/>
          <a:p>
            <a:pPr>
              <a:lnSpc>
                <a:spcPct val="130000"/>
              </a:lnSpc>
            </a:pPr>
            <a:r>
              <a:rPr lang="zh-CN" altLang="en-US" sz="1500" dirty="0">
                <a:solidFill>
                  <a:srgbClr val="000000">
                    <a:lumMod val="75000"/>
                    <a:lumOff val="25000"/>
                  </a:srgb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a:solidFill>
                <a:schemeClr val="tx1">
                  <a:lumMod val="75000"/>
                  <a:lumOff val="25000"/>
                </a:schemeClr>
              </a:solidFill>
              <a:latin typeface="微软雅黑" pitchFamily="34" charset="-122"/>
              <a:ea typeface="微软雅黑" pitchFamily="34" charset="-122"/>
            </a:endParaRPr>
          </a:p>
        </p:txBody>
      </p:sp>
      <p:sp>
        <p:nvSpPr>
          <p:cNvPr id="31"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2"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3"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4"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5" name="组合 34"/>
          <p:cNvGrpSpPr/>
          <p:nvPr/>
        </p:nvGrpSpPr>
        <p:grpSpPr>
          <a:xfrm>
            <a:off x="895445" y="142664"/>
            <a:ext cx="3840912" cy="808757"/>
            <a:chOff x="903371" y="249943"/>
            <a:chExt cx="2831223" cy="679699"/>
          </a:xfrm>
        </p:grpSpPr>
        <p:sp>
          <p:nvSpPr>
            <p:cNvPr id="36" name="任意多边形 3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7" name="任意多边形 3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8"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9" name="TextBox 38"/>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04</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2561467359"/>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1"/>
                                            </p:tgtEl>
                                            <p:attrNameLst>
                                              <p:attrName>r</p:attrName>
                                            </p:attrNameLst>
                                          </p:cBhvr>
                                        </p:animRot>
                                        <p:animRot by="-240000">
                                          <p:cBhvr>
                                            <p:cTn id="7" dur="200" fill="hold">
                                              <p:stCondLst>
                                                <p:cond delay="200"/>
                                              </p:stCondLst>
                                            </p:cTn>
                                            <p:tgtEl>
                                              <p:spTgt spid="31"/>
                                            </p:tgtEl>
                                            <p:attrNameLst>
                                              <p:attrName>r</p:attrName>
                                            </p:attrNameLst>
                                          </p:cBhvr>
                                        </p:animRot>
                                        <p:animRot by="240000">
                                          <p:cBhvr>
                                            <p:cTn id="8" dur="200" fill="hold">
                                              <p:stCondLst>
                                                <p:cond delay="400"/>
                                              </p:stCondLst>
                                            </p:cTn>
                                            <p:tgtEl>
                                              <p:spTgt spid="31"/>
                                            </p:tgtEl>
                                            <p:attrNameLst>
                                              <p:attrName>r</p:attrName>
                                            </p:attrNameLst>
                                          </p:cBhvr>
                                        </p:animRot>
                                        <p:animRot by="-240000">
                                          <p:cBhvr>
                                            <p:cTn id="9" dur="200" fill="hold">
                                              <p:stCondLst>
                                                <p:cond delay="600"/>
                                              </p:stCondLst>
                                            </p:cTn>
                                            <p:tgtEl>
                                              <p:spTgt spid="31"/>
                                            </p:tgtEl>
                                            <p:attrNameLst>
                                              <p:attrName>r</p:attrName>
                                            </p:attrNameLst>
                                          </p:cBhvr>
                                        </p:animRot>
                                        <p:animRot by="120000">
                                          <p:cBhvr>
                                            <p:cTn id="10" dur="200" fill="hold">
                                              <p:stCondLst>
                                                <p:cond delay="800"/>
                                              </p:stCondLst>
                                            </p:cTn>
                                            <p:tgtEl>
                                              <p:spTgt spid="31"/>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2"/>
                                            </p:tgtEl>
                                            <p:attrNameLst>
                                              <p:attrName>r</p:attrName>
                                            </p:attrNameLst>
                                          </p:cBhvr>
                                        </p:animRot>
                                        <p:animRot by="-240000">
                                          <p:cBhvr>
                                            <p:cTn id="13" dur="200" fill="hold">
                                              <p:stCondLst>
                                                <p:cond delay="200"/>
                                              </p:stCondLst>
                                            </p:cTn>
                                            <p:tgtEl>
                                              <p:spTgt spid="32"/>
                                            </p:tgtEl>
                                            <p:attrNameLst>
                                              <p:attrName>r</p:attrName>
                                            </p:attrNameLst>
                                          </p:cBhvr>
                                        </p:animRot>
                                        <p:animRot by="240000">
                                          <p:cBhvr>
                                            <p:cTn id="14" dur="200" fill="hold">
                                              <p:stCondLst>
                                                <p:cond delay="400"/>
                                              </p:stCondLst>
                                            </p:cTn>
                                            <p:tgtEl>
                                              <p:spTgt spid="32"/>
                                            </p:tgtEl>
                                            <p:attrNameLst>
                                              <p:attrName>r</p:attrName>
                                            </p:attrNameLst>
                                          </p:cBhvr>
                                        </p:animRot>
                                        <p:animRot by="-240000">
                                          <p:cBhvr>
                                            <p:cTn id="15" dur="200" fill="hold">
                                              <p:stCondLst>
                                                <p:cond delay="600"/>
                                              </p:stCondLst>
                                            </p:cTn>
                                            <p:tgtEl>
                                              <p:spTgt spid="32"/>
                                            </p:tgtEl>
                                            <p:attrNameLst>
                                              <p:attrName>r</p:attrName>
                                            </p:attrNameLst>
                                          </p:cBhvr>
                                        </p:animRot>
                                        <p:animRot by="120000">
                                          <p:cBhvr>
                                            <p:cTn id="16" dur="200" fill="hold">
                                              <p:stCondLst>
                                                <p:cond delay="800"/>
                                              </p:stCondLst>
                                            </p:cTn>
                                            <p:tgtEl>
                                              <p:spTgt spid="32"/>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3"/>
                                            </p:tgtEl>
                                            <p:attrNameLst>
                                              <p:attrName>r</p:attrName>
                                            </p:attrNameLst>
                                          </p:cBhvr>
                                        </p:animRot>
                                        <p:animRot by="-240000">
                                          <p:cBhvr>
                                            <p:cTn id="19" dur="200" fill="hold">
                                              <p:stCondLst>
                                                <p:cond delay="200"/>
                                              </p:stCondLst>
                                            </p:cTn>
                                            <p:tgtEl>
                                              <p:spTgt spid="33"/>
                                            </p:tgtEl>
                                            <p:attrNameLst>
                                              <p:attrName>r</p:attrName>
                                            </p:attrNameLst>
                                          </p:cBhvr>
                                        </p:animRot>
                                        <p:animRot by="240000">
                                          <p:cBhvr>
                                            <p:cTn id="20" dur="200" fill="hold">
                                              <p:stCondLst>
                                                <p:cond delay="400"/>
                                              </p:stCondLst>
                                            </p:cTn>
                                            <p:tgtEl>
                                              <p:spTgt spid="33"/>
                                            </p:tgtEl>
                                            <p:attrNameLst>
                                              <p:attrName>r</p:attrName>
                                            </p:attrNameLst>
                                          </p:cBhvr>
                                        </p:animRot>
                                        <p:animRot by="-240000">
                                          <p:cBhvr>
                                            <p:cTn id="21" dur="200" fill="hold">
                                              <p:stCondLst>
                                                <p:cond delay="600"/>
                                              </p:stCondLst>
                                            </p:cTn>
                                            <p:tgtEl>
                                              <p:spTgt spid="33"/>
                                            </p:tgtEl>
                                            <p:attrNameLst>
                                              <p:attrName>r</p:attrName>
                                            </p:attrNameLst>
                                          </p:cBhvr>
                                        </p:animRot>
                                        <p:animRot by="120000">
                                          <p:cBhvr>
                                            <p:cTn id="22" dur="200" fill="hold">
                                              <p:stCondLst>
                                                <p:cond delay="800"/>
                                              </p:stCondLst>
                                            </p:cTn>
                                            <p:tgtEl>
                                              <p:spTgt spid="33"/>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4"/>
                                            </p:tgtEl>
                                            <p:attrNameLst>
                                              <p:attrName>r</p:attrName>
                                            </p:attrNameLst>
                                          </p:cBhvr>
                                        </p:animRot>
                                        <p:animRot by="-240000">
                                          <p:cBhvr>
                                            <p:cTn id="25" dur="200" fill="hold">
                                              <p:stCondLst>
                                                <p:cond delay="200"/>
                                              </p:stCondLst>
                                            </p:cTn>
                                            <p:tgtEl>
                                              <p:spTgt spid="34"/>
                                            </p:tgtEl>
                                            <p:attrNameLst>
                                              <p:attrName>r</p:attrName>
                                            </p:attrNameLst>
                                          </p:cBhvr>
                                        </p:animRot>
                                        <p:animRot by="240000">
                                          <p:cBhvr>
                                            <p:cTn id="26" dur="200" fill="hold">
                                              <p:stCondLst>
                                                <p:cond delay="400"/>
                                              </p:stCondLst>
                                            </p:cTn>
                                            <p:tgtEl>
                                              <p:spTgt spid="34"/>
                                            </p:tgtEl>
                                            <p:attrNameLst>
                                              <p:attrName>r</p:attrName>
                                            </p:attrNameLst>
                                          </p:cBhvr>
                                        </p:animRot>
                                        <p:animRot by="-240000">
                                          <p:cBhvr>
                                            <p:cTn id="27" dur="200" fill="hold">
                                              <p:stCondLst>
                                                <p:cond delay="600"/>
                                              </p:stCondLst>
                                            </p:cTn>
                                            <p:tgtEl>
                                              <p:spTgt spid="34"/>
                                            </p:tgtEl>
                                            <p:attrNameLst>
                                              <p:attrName>r</p:attrName>
                                            </p:attrNameLst>
                                          </p:cBhvr>
                                        </p:animRot>
                                        <p:animRot by="120000">
                                          <p:cBhvr>
                                            <p:cTn id="28" dur="200" fill="hold">
                                              <p:stCondLst>
                                                <p:cond delay="800"/>
                                              </p:stCondLst>
                                            </p:cTn>
                                            <p:tgtEl>
                                              <p:spTgt spid="34"/>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2" presetClass="entr" presetSubtype="8" accel="52000" fill="hold" nodeType="withEffect" p14:presetBounceEnd="52000">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14:bounceEnd="52000">
                                          <p:cBhvr additive="base">
                                            <p:cTn id="41" dur="1400" fill="hold"/>
                                            <p:tgtEl>
                                              <p:spTgt spid="10"/>
                                            </p:tgtEl>
                                            <p:attrNameLst>
                                              <p:attrName>ppt_x</p:attrName>
                                            </p:attrNameLst>
                                          </p:cBhvr>
                                          <p:tavLst>
                                            <p:tav tm="0">
                                              <p:val>
                                                <p:strVal val="0-#ppt_w/2"/>
                                              </p:val>
                                            </p:tav>
                                            <p:tav tm="100000">
                                              <p:val>
                                                <p:strVal val="#ppt_x"/>
                                              </p:val>
                                            </p:tav>
                                          </p:tavLst>
                                        </p:anim>
                                        <p:anim calcmode="lin" valueType="num" p14:bounceEnd="52000">
                                          <p:cBhvr additive="base">
                                            <p:cTn id="42" dur="14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1" accel="52000" fill="hold" nodeType="withEffect" p14:presetBounceEnd="52000">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14:bounceEnd="52000">
                                          <p:cBhvr additive="base">
                                            <p:cTn id="45" dur="1400" fill="hold"/>
                                            <p:tgtEl>
                                              <p:spTgt spid="17"/>
                                            </p:tgtEl>
                                            <p:attrNameLst>
                                              <p:attrName>ppt_x</p:attrName>
                                            </p:attrNameLst>
                                          </p:cBhvr>
                                          <p:tavLst>
                                            <p:tav tm="0">
                                              <p:val>
                                                <p:strVal val="#ppt_x"/>
                                              </p:val>
                                            </p:tav>
                                            <p:tav tm="100000">
                                              <p:val>
                                                <p:strVal val="#ppt_x"/>
                                              </p:val>
                                            </p:tav>
                                          </p:tavLst>
                                        </p:anim>
                                        <p:anim calcmode="lin" valueType="num" p14:bounceEnd="52000">
                                          <p:cBhvr additive="base">
                                            <p:cTn id="46" dur="1400" fill="hold"/>
                                            <p:tgtEl>
                                              <p:spTgt spid="17"/>
                                            </p:tgtEl>
                                            <p:attrNameLst>
                                              <p:attrName>ppt_y</p:attrName>
                                            </p:attrNameLst>
                                          </p:cBhvr>
                                          <p:tavLst>
                                            <p:tav tm="0">
                                              <p:val>
                                                <p:strVal val="0-#ppt_h/2"/>
                                              </p:val>
                                            </p:tav>
                                            <p:tav tm="100000">
                                              <p:val>
                                                <p:strVal val="#ppt_y"/>
                                              </p:val>
                                            </p:tav>
                                          </p:tavLst>
                                        </p:anim>
                                      </p:childTnLst>
                                    </p:cTn>
                                  </p:par>
                                  <p:par>
                                    <p:cTn id="47" presetID="2" presetClass="entr" presetSubtype="2" accel="52000" fill="hold" nodeType="withEffect" p14:presetBounceEnd="52000">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14:bounceEnd="52000">
                                          <p:cBhvr additive="base">
                                            <p:cTn id="49" dur="1400" fill="hold"/>
                                            <p:tgtEl>
                                              <p:spTgt spid="21"/>
                                            </p:tgtEl>
                                            <p:attrNameLst>
                                              <p:attrName>ppt_x</p:attrName>
                                            </p:attrNameLst>
                                          </p:cBhvr>
                                          <p:tavLst>
                                            <p:tav tm="0">
                                              <p:val>
                                                <p:strVal val="1+#ppt_w/2"/>
                                              </p:val>
                                            </p:tav>
                                            <p:tav tm="100000">
                                              <p:val>
                                                <p:strVal val="#ppt_x"/>
                                              </p:val>
                                            </p:tav>
                                          </p:tavLst>
                                        </p:anim>
                                        <p:anim calcmode="lin" valueType="num" p14:bounceEnd="52000">
                                          <p:cBhvr additive="base">
                                            <p:cTn id="50" dur="14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2400"/>
                                </p:stCondLst>
                                <p:childTnLst>
                                  <p:par>
                                    <p:cTn id="52" presetID="53" presetClass="entr" presetSubtype="16"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par>
                                    <p:cTn id="57" presetID="53" presetClass="entr" presetSubtype="16"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3100"/>
                                </p:stCondLst>
                                <p:childTnLst>
                                  <p:par>
                                    <p:cTn id="68" presetID="16" presetClass="entr" presetSubtype="37"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barn(outVertical)">
                                          <p:cBhvr>
                                            <p:cTn id="70" dur="500"/>
                                            <p:tgtEl>
                                              <p:spTgt spid="26"/>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barn(outVertical)">
                                          <p:cBhvr>
                                            <p:cTn id="73" dur="500"/>
                                            <p:tgtEl>
                                              <p:spTgt spid="14"/>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arn(outVertical)">
                                          <p:cBhvr>
                                            <p:cTn id="76" dur="500"/>
                                            <p:tgtEl>
                                              <p:spTgt spid="27"/>
                                            </p:tgtEl>
                                          </p:cBhvr>
                                        </p:animEffect>
                                      </p:childTnLst>
                                    </p:cTn>
                                  </p:par>
                                </p:childTnLst>
                              </p:cTn>
                            </p:par>
                            <p:par>
                              <p:cTn id="77" fill="hold">
                                <p:stCondLst>
                                  <p:cond delay="3600"/>
                                </p:stCondLst>
                                <p:childTnLst>
                                  <p:par>
                                    <p:cTn id="78" presetID="21" presetClass="entr" presetSubtype="1"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wheel(1)">
                                          <p:cBhvr>
                                            <p:cTn id="80" dur="800"/>
                                            <p:tgtEl>
                                              <p:spTgt spid="9"/>
                                            </p:tgtEl>
                                          </p:cBhvr>
                                        </p:animEffect>
                                      </p:childTnLst>
                                    </p:cTn>
                                  </p:par>
                                  <p:par>
                                    <p:cTn id="81" presetID="21" presetClass="entr" presetSubtype="1" fill="hold" grpId="0" nodeType="withEffect">
                                      <p:stCondLst>
                                        <p:cond delay="200"/>
                                      </p:stCondLst>
                                      <p:childTnLst>
                                        <p:set>
                                          <p:cBhvr>
                                            <p:cTn id="82" dur="1" fill="hold">
                                              <p:stCondLst>
                                                <p:cond delay="0"/>
                                              </p:stCondLst>
                                            </p:cTn>
                                            <p:tgtEl>
                                              <p:spTgt spid="15"/>
                                            </p:tgtEl>
                                            <p:attrNameLst>
                                              <p:attrName>style.visibility</p:attrName>
                                            </p:attrNameLst>
                                          </p:cBhvr>
                                          <p:to>
                                            <p:strVal val="visible"/>
                                          </p:to>
                                        </p:set>
                                        <p:animEffect transition="in" filter="wheel(1)">
                                          <p:cBhvr>
                                            <p:cTn id="83" dur="800"/>
                                            <p:tgtEl>
                                              <p:spTgt spid="15"/>
                                            </p:tgtEl>
                                          </p:cBhvr>
                                        </p:animEffect>
                                      </p:childTnLst>
                                    </p:cTn>
                                  </p:par>
                                  <p:par>
                                    <p:cTn id="84" presetID="21" presetClass="entr" presetSubtype="1" fill="hold" grpId="0" nodeType="withEffect">
                                      <p:stCondLst>
                                        <p:cond delay="400"/>
                                      </p:stCondLst>
                                      <p:childTnLst>
                                        <p:set>
                                          <p:cBhvr>
                                            <p:cTn id="85" dur="1" fill="hold">
                                              <p:stCondLst>
                                                <p:cond delay="0"/>
                                              </p:stCondLst>
                                            </p:cTn>
                                            <p:tgtEl>
                                              <p:spTgt spid="16"/>
                                            </p:tgtEl>
                                            <p:attrNameLst>
                                              <p:attrName>style.visibility</p:attrName>
                                            </p:attrNameLst>
                                          </p:cBhvr>
                                          <p:to>
                                            <p:strVal val="visible"/>
                                          </p:to>
                                        </p:set>
                                        <p:animEffect transition="in" filter="wheel(1)">
                                          <p:cBhvr>
                                            <p:cTn id="86" dur="800"/>
                                            <p:tgtEl>
                                              <p:spTgt spid="16"/>
                                            </p:tgtEl>
                                          </p:cBhvr>
                                        </p:animEffect>
                                      </p:childTnLst>
                                    </p:cTn>
                                  </p:par>
                                </p:childTnLst>
                              </p:cTn>
                            </p:par>
                            <p:par>
                              <p:cTn id="87" fill="hold">
                                <p:stCondLst>
                                  <p:cond delay="4800"/>
                                </p:stCondLst>
                                <p:childTnLst>
                                  <p:par>
                                    <p:cTn id="88" presetID="22" presetClass="entr" presetSubtype="8" fill="hold" grpId="0" nodeType="afterEffect">
                                      <p:stCondLst>
                                        <p:cond delay="0"/>
                                      </p:stCondLst>
                                      <p:iterate type="lt">
                                        <p:tmPct val="30000"/>
                                      </p:iterate>
                                      <p:childTnLst>
                                        <p:set>
                                          <p:cBhvr>
                                            <p:cTn id="89" dur="1" fill="hold">
                                              <p:stCondLst>
                                                <p:cond delay="0"/>
                                              </p:stCondLst>
                                            </p:cTn>
                                            <p:tgtEl>
                                              <p:spTgt spid="28"/>
                                            </p:tgtEl>
                                            <p:attrNameLst>
                                              <p:attrName>style.visibility</p:attrName>
                                            </p:attrNameLst>
                                          </p:cBhvr>
                                          <p:to>
                                            <p:strVal val="visible"/>
                                          </p:to>
                                        </p:set>
                                        <p:animEffect transition="in" filter="wipe(left)">
                                          <p:cBhvr>
                                            <p:cTn id="90" dur="50"/>
                                            <p:tgtEl>
                                              <p:spTgt spid="28"/>
                                            </p:tgtEl>
                                          </p:cBhvr>
                                        </p:animEffect>
                                      </p:childTnLst>
                                    </p:cTn>
                                  </p:par>
                                  <p:par>
                                    <p:cTn id="91" presetID="36" presetClass="emph" presetSubtype="0" fill="hold" grpId="1" nodeType="withEffect">
                                      <p:stCondLst>
                                        <p:cond delay="0"/>
                                      </p:stCondLst>
                                      <p:iterate type="lt">
                                        <p:tmPct val="30000"/>
                                      </p:iterate>
                                      <p:childTnLst>
                                        <p:animScale>
                                          <p:cBhvr>
                                            <p:cTn id="92" dur="25" autoRev="1" fill="hold">
                                              <p:stCondLst>
                                                <p:cond delay="0"/>
                                              </p:stCondLst>
                                            </p:cTn>
                                            <p:tgtEl>
                                              <p:spTgt spid="28"/>
                                            </p:tgtEl>
                                          </p:cBhvr>
                                          <p:to x="80000" y="100000"/>
                                        </p:animScale>
                                        <p:anim by="(#ppt_w*0.10)" calcmode="lin" valueType="num">
                                          <p:cBhvr>
                                            <p:cTn id="93" dur="25" autoRev="1" fill="hold">
                                              <p:stCondLst>
                                                <p:cond delay="0"/>
                                              </p:stCondLst>
                                            </p:cTn>
                                            <p:tgtEl>
                                              <p:spTgt spid="28"/>
                                            </p:tgtEl>
                                            <p:attrNameLst>
                                              <p:attrName>ppt_x</p:attrName>
                                            </p:attrNameLst>
                                          </p:cBhvr>
                                        </p:anim>
                                        <p:anim by="(-#ppt_w*0.10)" calcmode="lin" valueType="num">
                                          <p:cBhvr>
                                            <p:cTn id="94" dur="25" autoRev="1" fill="hold">
                                              <p:stCondLst>
                                                <p:cond delay="0"/>
                                              </p:stCondLst>
                                            </p:cTn>
                                            <p:tgtEl>
                                              <p:spTgt spid="28"/>
                                            </p:tgtEl>
                                            <p:attrNameLst>
                                              <p:attrName>ppt_y</p:attrName>
                                            </p:attrNameLst>
                                          </p:cBhvr>
                                        </p:anim>
                                        <p:animRot by="-480000">
                                          <p:cBhvr>
                                            <p:cTn id="95" dur="25" autoRev="1" fill="hold">
                                              <p:stCondLst>
                                                <p:cond delay="0"/>
                                              </p:stCondLst>
                                            </p:cTn>
                                            <p:tgtEl>
                                              <p:spTgt spid="28"/>
                                            </p:tgtEl>
                                            <p:attrNameLst>
                                              <p:attrName>r</p:attrName>
                                            </p:attrNameLst>
                                          </p:cBhvr>
                                        </p:animRot>
                                      </p:childTnLst>
                                    </p:cTn>
                                  </p:par>
                                  <p:par>
                                    <p:cTn id="96" presetID="22" presetClass="entr" presetSubtype="8" fill="hold" grpId="0" nodeType="withEffect">
                                      <p:stCondLst>
                                        <p:cond delay="500"/>
                                      </p:stCondLst>
                                      <p:iterate type="lt">
                                        <p:tmPct val="30000"/>
                                      </p:iterate>
                                      <p:childTnLst>
                                        <p:set>
                                          <p:cBhvr>
                                            <p:cTn id="97" dur="1" fill="hold">
                                              <p:stCondLst>
                                                <p:cond delay="0"/>
                                              </p:stCondLst>
                                            </p:cTn>
                                            <p:tgtEl>
                                              <p:spTgt spid="29"/>
                                            </p:tgtEl>
                                            <p:attrNameLst>
                                              <p:attrName>style.visibility</p:attrName>
                                            </p:attrNameLst>
                                          </p:cBhvr>
                                          <p:to>
                                            <p:strVal val="visible"/>
                                          </p:to>
                                        </p:set>
                                        <p:animEffect transition="in" filter="wipe(left)">
                                          <p:cBhvr>
                                            <p:cTn id="98" dur="50"/>
                                            <p:tgtEl>
                                              <p:spTgt spid="29"/>
                                            </p:tgtEl>
                                          </p:cBhvr>
                                        </p:animEffect>
                                      </p:childTnLst>
                                    </p:cTn>
                                  </p:par>
                                  <p:par>
                                    <p:cTn id="99" presetID="36" presetClass="emph" presetSubtype="0" fill="hold" grpId="1" nodeType="withEffect">
                                      <p:stCondLst>
                                        <p:cond delay="500"/>
                                      </p:stCondLst>
                                      <p:iterate type="lt">
                                        <p:tmPct val="30000"/>
                                      </p:iterate>
                                      <p:childTnLst>
                                        <p:animScale>
                                          <p:cBhvr>
                                            <p:cTn id="100" dur="25" autoRev="1" fill="hold">
                                              <p:stCondLst>
                                                <p:cond delay="0"/>
                                              </p:stCondLst>
                                            </p:cTn>
                                            <p:tgtEl>
                                              <p:spTgt spid="29"/>
                                            </p:tgtEl>
                                          </p:cBhvr>
                                          <p:to x="80000" y="100000"/>
                                        </p:animScale>
                                        <p:anim by="(#ppt_w*0.10)" calcmode="lin" valueType="num">
                                          <p:cBhvr>
                                            <p:cTn id="101" dur="25" autoRev="1" fill="hold">
                                              <p:stCondLst>
                                                <p:cond delay="0"/>
                                              </p:stCondLst>
                                            </p:cTn>
                                            <p:tgtEl>
                                              <p:spTgt spid="29"/>
                                            </p:tgtEl>
                                            <p:attrNameLst>
                                              <p:attrName>ppt_x</p:attrName>
                                            </p:attrNameLst>
                                          </p:cBhvr>
                                        </p:anim>
                                        <p:anim by="(-#ppt_w*0.10)" calcmode="lin" valueType="num">
                                          <p:cBhvr>
                                            <p:cTn id="102" dur="25" autoRev="1" fill="hold">
                                              <p:stCondLst>
                                                <p:cond delay="0"/>
                                              </p:stCondLst>
                                            </p:cTn>
                                            <p:tgtEl>
                                              <p:spTgt spid="29"/>
                                            </p:tgtEl>
                                            <p:attrNameLst>
                                              <p:attrName>ppt_y</p:attrName>
                                            </p:attrNameLst>
                                          </p:cBhvr>
                                        </p:anim>
                                        <p:animRot by="-480000">
                                          <p:cBhvr>
                                            <p:cTn id="103" dur="25" autoRev="1" fill="hold">
                                              <p:stCondLst>
                                                <p:cond delay="0"/>
                                              </p:stCondLst>
                                            </p:cTn>
                                            <p:tgtEl>
                                              <p:spTgt spid="29"/>
                                            </p:tgtEl>
                                            <p:attrNameLst>
                                              <p:attrName>r</p:attrName>
                                            </p:attrNameLst>
                                          </p:cBhvr>
                                        </p:animRot>
                                      </p:childTnLst>
                                    </p:cTn>
                                  </p:par>
                                  <p:par>
                                    <p:cTn id="104" presetID="22" presetClass="entr" presetSubtype="8" fill="hold" grpId="0" nodeType="withEffect">
                                      <p:stCondLst>
                                        <p:cond delay="1000"/>
                                      </p:stCondLst>
                                      <p:iterate type="lt">
                                        <p:tmPct val="30000"/>
                                      </p:iterate>
                                      <p:childTnLst>
                                        <p:set>
                                          <p:cBhvr>
                                            <p:cTn id="105" dur="1" fill="hold">
                                              <p:stCondLst>
                                                <p:cond delay="0"/>
                                              </p:stCondLst>
                                            </p:cTn>
                                            <p:tgtEl>
                                              <p:spTgt spid="30"/>
                                            </p:tgtEl>
                                            <p:attrNameLst>
                                              <p:attrName>style.visibility</p:attrName>
                                            </p:attrNameLst>
                                          </p:cBhvr>
                                          <p:to>
                                            <p:strVal val="visible"/>
                                          </p:to>
                                        </p:set>
                                        <p:animEffect transition="in" filter="wipe(left)">
                                          <p:cBhvr>
                                            <p:cTn id="106" dur="50"/>
                                            <p:tgtEl>
                                              <p:spTgt spid="30"/>
                                            </p:tgtEl>
                                          </p:cBhvr>
                                        </p:animEffect>
                                      </p:childTnLst>
                                    </p:cTn>
                                  </p:par>
                                  <p:par>
                                    <p:cTn id="107" presetID="36" presetClass="emph" presetSubtype="0" fill="hold" grpId="1" nodeType="withEffect">
                                      <p:stCondLst>
                                        <p:cond delay="1000"/>
                                      </p:stCondLst>
                                      <p:iterate type="lt">
                                        <p:tmPct val="30000"/>
                                      </p:iterate>
                                      <p:childTnLst>
                                        <p:animScale>
                                          <p:cBhvr>
                                            <p:cTn id="108" dur="25" autoRev="1" fill="hold">
                                              <p:stCondLst>
                                                <p:cond delay="0"/>
                                              </p:stCondLst>
                                            </p:cTn>
                                            <p:tgtEl>
                                              <p:spTgt spid="30"/>
                                            </p:tgtEl>
                                          </p:cBhvr>
                                          <p:to x="80000" y="100000"/>
                                        </p:animScale>
                                        <p:anim by="(#ppt_w*0.10)" calcmode="lin" valueType="num">
                                          <p:cBhvr>
                                            <p:cTn id="109" dur="25" autoRev="1" fill="hold">
                                              <p:stCondLst>
                                                <p:cond delay="0"/>
                                              </p:stCondLst>
                                            </p:cTn>
                                            <p:tgtEl>
                                              <p:spTgt spid="30"/>
                                            </p:tgtEl>
                                            <p:attrNameLst>
                                              <p:attrName>ppt_x</p:attrName>
                                            </p:attrNameLst>
                                          </p:cBhvr>
                                        </p:anim>
                                        <p:anim by="(-#ppt_w*0.10)" calcmode="lin" valueType="num">
                                          <p:cBhvr>
                                            <p:cTn id="110" dur="25" autoRev="1" fill="hold">
                                              <p:stCondLst>
                                                <p:cond delay="0"/>
                                              </p:stCondLst>
                                            </p:cTn>
                                            <p:tgtEl>
                                              <p:spTgt spid="30"/>
                                            </p:tgtEl>
                                            <p:attrNameLst>
                                              <p:attrName>ppt_y</p:attrName>
                                            </p:attrNameLst>
                                          </p:cBhvr>
                                        </p:anim>
                                        <p:animRot by="-480000">
                                          <p:cBhvr>
                                            <p:cTn id="111" dur="25" autoRev="1" fill="hold">
                                              <p:stCondLst>
                                                <p:cond delay="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P spid="15" grpId="0" animBg="1"/>
          <p:bldP spid="16" grpId="0" animBg="1"/>
          <p:bldP spid="24" grpId="0" animBg="1"/>
          <p:bldP spid="25" grpId="0" animBg="1"/>
          <p:bldP spid="26" grpId="0"/>
          <p:bldP spid="27" grpId="0"/>
          <p:bldP spid="28" grpId="0"/>
          <p:bldP spid="28" grpId="1"/>
          <p:bldP spid="29" grpId="0"/>
          <p:bldP spid="29" grpId="1"/>
          <p:bldP spid="30" grpId="0"/>
          <p:bldP spid="30" grpId="1"/>
          <p:bldP spid="31" grpId="0" animBg="1"/>
          <p:bldP spid="32" grpId="0" animBg="1"/>
          <p:bldP spid="33" grpId="0" animBg="1"/>
          <p:bldP spid="34" grpId="0" animBg="1"/>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1"/>
                                            </p:tgtEl>
                                            <p:attrNameLst>
                                              <p:attrName>r</p:attrName>
                                            </p:attrNameLst>
                                          </p:cBhvr>
                                        </p:animRot>
                                        <p:animRot by="-240000">
                                          <p:cBhvr>
                                            <p:cTn id="7" dur="200" fill="hold">
                                              <p:stCondLst>
                                                <p:cond delay="200"/>
                                              </p:stCondLst>
                                            </p:cTn>
                                            <p:tgtEl>
                                              <p:spTgt spid="31"/>
                                            </p:tgtEl>
                                            <p:attrNameLst>
                                              <p:attrName>r</p:attrName>
                                            </p:attrNameLst>
                                          </p:cBhvr>
                                        </p:animRot>
                                        <p:animRot by="240000">
                                          <p:cBhvr>
                                            <p:cTn id="8" dur="200" fill="hold">
                                              <p:stCondLst>
                                                <p:cond delay="400"/>
                                              </p:stCondLst>
                                            </p:cTn>
                                            <p:tgtEl>
                                              <p:spTgt spid="31"/>
                                            </p:tgtEl>
                                            <p:attrNameLst>
                                              <p:attrName>r</p:attrName>
                                            </p:attrNameLst>
                                          </p:cBhvr>
                                        </p:animRot>
                                        <p:animRot by="-240000">
                                          <p:cBhvr>
                                            <p:cTn id="9" dur="200" fill="hold">
                                              <p:stCondLst>
                                                <p:cond delay="600"/>
                                              </p:stCondLst>
                                            </p:cTn>
                                            <p:tgtEl>
                                              <p:spTgt spid="31"/>
                                            </p:tgtEl>
                                            <p:attrNameLst>
                                              <p:attrName>r</p:attrName>
                                            </p:attrNameLst>
                                          </p:cBhvr>
                                        </p:animRot>
                                        <p:animRot by="120000">
                                          <p:cBhvr>
                                            <p:cTn id="10" dur="200" fill="hold">
                                              <p:stCondLst>
                                                <p:cond delay="800"/>
                                              </p:stCondLst>
                                            </p:cTn>
                                            <p:tgtEl>
                                              <p:spTgt spid="31"/>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2"/>
                                            </p:tgtEl>
                                            <p:attrNameLst>
                                              <p:attrName>r</p:attrName>
                                            </p:attrNameLst>
                                          </p:cBhvr>
                                        </p:animRot>
                                        <p:animRot by="-240000">
                                          <p:cBhvr>
                                            <p:cTn id="13" dur="200" fill="hold">
                                              <p:stCondLst>
                                                <p:cond delay="200"/>
                                              </p:stCondLst>
                                            </p:cTn>
                                            <p:tgtEl>
                                              <p:spTgt spid="32"/>
                                            </p:tgtEl>
                                            <p:attrNameLst>
                                              <p:attrName>r</p:attrName>
                                            </p:attrNameLst>
                                          </p:cBhvr>
                                        </p:animRot>
                                        <p:animRot by="240000">
                                          <p:cBhvr>
                                            <p:cTn id="14" dur="200" fill="hold">
                                              <p:stCondLst>
                                                <p:cond delay="400"/>
                                              </p:stCondLst>
                                            </p:cTn>
                                            <p:tgtEl>
                                              <p:spTgt spid="32"/>
                                            </p:tgtEl>
                                            <p:attrNameLst>
                                              <p:attrName>r</p:attrName>
                                            </p:attrNameLst>
                                          </p:cBhvr>
                                        </p:animRot>
                                        <p:animRot by="-240000">
                                          <p:cBhvr>
                                            <p:cTn id="15" dur="200" fill="hold">
                                              <p:stCondLst>
                                                <p:cond delay="600"/>
                                              </p:stCondLst>
                                            </p:cTn>
                                            <p:tgtEl>
                                              <p:spTgt spid="32"/>
                                            </p:tgtEl>
                                            <p:attrNameLst>
                                              <p:attrName>r</p:attrName>
                                            </p:attrNameLst>
                                          </p:cBhvr>
                                        </p:animRot>
                                        <p:animRot by="120000">
                                          <p:cBhvr>
                                            <p:cTn id="16" dur="200" fill="hold">
                                              <p:stCondLst>
                                                <p:cond delay="800"/>
                                              </p:stCondLst>
                                            </p:cTn>
                                            <p:tgtEl>
                                              <p:spTgt spid="32"/>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3"/>
                                            </p:tgtEl>
                                            <p:attrNameLst>
                                              <p:attrName>r</p:attrName>
                                            </p:attrNameLst>
                                          </p:cBhvr>
                                        </p:animRot>
                                        <p:animRot by="-240000">
                                          <p:cBhvr>
                                            <p:cTn id="19" dur="200" fill="hold">
                                              <p:stCondLst>
                                                <p:cond delay="200"/>
                                              </p:stCondLst>
                                            </p:cTn>
                                            <p:tgtEl>
                                              <p:spTgt spid="33"/>
                                            </p:tgtEl>
                                            <p:attrNameLst>
                                              <p:attrName>r</p:attrName>
                                            </p:attrNameLst>
                                          </p:cBhvr>
                                        </p:animRot>
                                        <p:animRot by="240000">
                                          <p:cBhvr>
                                            <p:cTn id="20" dur="200" fill="hold">
                                              <p:stCondLst>
                                                <p:cond delay="400"/>
                                              </p:stCondLst>
                                            </p:cTn>
                                            <p:tgtEl>
                                              <p:spTgt spid="33"/>
                                            </p:tgtEl>
                                            <p:attrNameLst>
                                              <p:attrName>r</p:attrName>
                                            </p:attrNameLst>
                                          </p:cBhvr>
                                        </p:animRot>
                                        <p:animRot by="-240000">
                                          <p:cBhvr>
                                            <p:cTn id="21" dur="200" fill="hold">
                                              <p:stCondLst>
                                                <p:cond delay="600"/>
                                              </p:stCondLst>
                                            </p:cTn>
                                            <p:tgtEl>
                                              <p:spTgt spid="33"/>
                                            </p:tgtEl>
                                            <p:attrNameLst>
                                              <p:attrName>r</p:attrName>
                                            </p:attrNameLst>
                                          </p:cBhvr>
                                        </p:animRot>
                                        <p:animRot by="120000">
                                          <p:cBhvr>
                                            <p:cTn id="22" dur="200" fill="hold">
                                              <p:stCondLst>
                                                <p:cond delay="800"/>
                                              </p:stCondLst>
                                            </p:cTn>
                                            <p:tgtEl>
                                              <p:spTgt spid="33"/>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4"/>
                                            </p:tgtEl>
                                            <p:attrNameLst>
                                              <p:attrName>r</p:attrName>
                                            </p:attrNameLst>
                                          </p:cBhvr>
                                        </p:animRot>
                                        <p:animRot by="-240000">
                                          <p:cBhvr>
                                            <p:cTn id="25" dur="200" fill="hold">
                                              <p:stCondLst>
                                                <p:cond delay="200"/>
                                              </p:stCondLst>
                                            </p:cTn>
                                            <p:tgtEl>
                                              <p:spTgt spid="34"/>
                                            </p:tgtEl>
                                            <p:attrNameLst>
                                              <p:attrName>r</p:attrName>
                                            </p:attrNameLst>
                                          </p:cBhvr>
                                        </p:animRot>
                                        <p:animRot by="240000">
                                          <p:cBhvr>
                                            <p:cTn id="26" dur="200" fill="hold">
                                              <p:stCondLst>
                                                <p:cond delay="400"/>
                                              </p:stCondLst>
                                            </p:cTn>
                                            <p:tgtEl>
                                              <p:spTgt spid="34"/>
                                            </p:tgtEl>
                                            <p:attrNameLst>
                                              <p:attrName>r</p:attrName>
                                            </p:attrNameLst>
                                          </p:cBhvr>
                                        </p:animRot>
                                        <p:animRot by="-240000">
                                          <p:cBhvr>
                                            <p:cTn id="27" dur="200" fill="hold">
                                              <p:stCondLst>
                                                <p:cond delay="600"/>
                                              </p:stCondLst>
                                            </p:cTn>
                                            <p:tgtEl>
                                              <p:spTgt spid="34"/>
                                            </p:tgtEl>
                                            <p:attrNameLst>
                                              <p:attrName>r</p:attrName>
                                            </p:attrNameLst>
                                          </p:cBhvr>
                                        </p:animRot>
                                        <p:animRot by="120000">
                                          <p:cBhvr>
                                            <p:cTn id="28" dur="200" fill="hold">
                                              <p:stCondLst>
                                                <p:cond delay="800"/>
                                              </p:stCondLst>
                                            </p:cTn>
                                            <p:tgtEl>
                                              <p:spTgt spid="34"/>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2" presetClass="entr" presetSubtype="8" accel="5200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1400" fill="hold"/>
                                            <p:tgtEl>
                                              <p:spTgt spid="10"/>
                                            </p:tgtEl>
                                            <p:attrNameLst>
                                              <p:attrName>ppt_x</p:attrName>
                                            </p:attrNameLst>
                                          </p:cBhvr>
                                          <p:tavLst>
                                            <p:tav tm="0">
                                              <p:val>
                                                <p:strVal val="0-#ppt_w/2"/>
                                              </p:val>
                                            </p:tav>
                                            <p:tav tm="100000">
                                              <p:val>
                                                <p:strVal val="#ppt_x"/>
                                              </p:val>
                                            </p:tav>
                                          </p:tavLst>
                                        </p:anim>
                                        <p:anim calcmode="lin" valueType="num">
                                          <p:cBhvr additive="base">
                                            <p:cTn id="42" dur="14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1" accel="5200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1400" fill="hold"/>
                                            <p:tgtEl>
                                              <p:spTgt spid="17"/>
                                            </p:tgtEl>
                                            <p:attrNameLst>
                                              <p:attrName>ppt_x</p:attrName>
                                            </p:attrNameLst>
                                          </p:cBhvr>
                                          <p:tavLst>
                                            <p:tav tm="0">
                                              <p:val>
                                                <p:strVal val="#ppt_x"/>
                                              </p:val>
                                            </p:tav>
                                            <p:tav tm="100000">
                                              <p:val>
                                                <p:strVal val="#ppt_x"/>
                                              </p:val>
                                            </p:tav>
                                          </p:tavLst>
                                        </p:anim>
                                        <p:anim calcmode="lin" valueType="num">
                                          <p:cBhvr additive="base">
                                            <p:cTn id="46" dur="1400" fill="hold"/>
                                            <p:tgtEl>
                                              <p:spTgt spid="17"/>
                                            </p:tgtEl>
                                            <p:attrNameLst>
                                              <p:attrName>ppt_y</p:attrName>
                                            </p:attrNameLst>
                                          </p:cBhvr>
                                          <p:tavLst>
                                            <p:tav tm="0">
                                              <p:val>
                                                <p:strVal val="0-#ppt_h/2"/>
                                              </p:val>
                                            </p:tav>
                                            <p:tav tm="100000">
                                              <p:val>
                                                <p:strVal val="#ppt_y"/>
                                              </p:val>
                                            </p:tav>
                                          </p:tavLst>
                                        </p:anim>
                                      </p:childTnLst>
                                    </p:cTn>
                                  </p:par>
                                  <p:par>
                                    <p:cTn id="47" presetID="2" presetClass="entr" presetSubtype="2" accel="5200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1400" fill="hold"/>
                                            <p:tgtEl>
                                              <p:spTgt spid="21"/>
                                            </p:tgtEl>
                                            <p:attrNameLst>
                                              <p:attrName>ppt_x</p:attrName>
                                            </p:attrNameLst>
                                          </p:cBhvr>
                                          <p:tavLst>
                                            <p:tav tm="0">
                                              <p:val>
                                                <p:strVal val="1+#ppt_w/2"/>
                                              </p:val>
                                            </p:tav>
                                            <p:tav tm="100000">
                                              <p:val>
                                                <p:strVal val="#ppt_x"/>
                                              </p:val>
                                            </p:tav>
                                          </p:tavLst>
                                        </p:anim>
                                        <p:anim calcmode="lin" valueType="num">
                                          <p:cBhvr additive="base">
                                            <p:cTn id="50" dur="14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2400"/>
                                </p:stCondLst>
                                <p:childTnLst>
                                  <p:par>
                                    <p:cTn id="52" presetID="53" presetClass="entr" presetSubtype="16"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par>
                                    <p:cTn id="57" presetID="53" presetClass="entr" presetSubtype="16"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3100"/>
                                </p:stCondLst>
                                <p:childTnLst>
                                  <p:par>
                                    <p:cTn id="68" presetID="16" presetClass="entr" presetSubtype="37"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barn(outVertical)">
                                          <p:cBhvr>
                                            <p:cTn id="70" dur="500"/>
                                            <p:tgtEl>
                                              <p:spTgt spid="26"/>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barn(outVertical)">
                                          <p:cBhvr>
                                            <p:cTn id="73" dur="500"/>
                                            <p:tgtEl>
                                              <p:spTgt spid="14"/>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arn(outVertical)">
                                          <p:cBhvr>
                                            <p:cTn id="76" dur="500"/>
                                            <p:tgtEl>
                                              <p:spTgt spid="27"/>
                                            </p:tgtEl>
                                          </p:cBhvr>
                                        </p:animEffect>
                                      </p:childTnLst>
                                    </p:cTn>
                                  </p:par>
                                </p:childTnLst>
                              </p:cTn>
                            </p:par>
                            <p:par>
                              <p:cTn id="77" fill="hold">
                                <p:stCondLst>
                                  <p:cond delay="3600"/>
                                </p:stCondLst>
                                <p:childTnLst>
                                  <p:par>
                                    <p:cTn id="78" presetID="21" presetClass="entr" presetSubtype="1"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wheel(1)">
                                          <p:cBhvr>
                                            <p:cTn id="80" dur="800"/>
                                            <p:tgtEl>
                                              <p:spTgt spid="9"/>
                                            </p:tgtEl>
                                          </p:cBhvr>
                                        </p:animEffect>
                                      </p:childTnLst>
                                    </p:cTn>
                                  </p:par>
                                  <p:par>
                                    <p:cTn id="81" presetID="21" presetClass="entr" presetSubtype="1" fill="hold" grpId="0" nodeType="withEffect">
                                      <p:stCondLst>
                                        <p:cond delay="200"/>
                                      </p:stCondLst>
                                      <p:childTnLst>
                                        <p:set>
                                          <p:cBhvr>
                                            <p:cTn id="82" dur="1" fill="hold">
                                              <p:stCondLst>
                                                <p:cond delay="0"/>
                                              </p:stCondLst>
                                            </p:cTn>
                                            <p:tgtEl>
                                              <p:spTgt spid="15"/>
                                            </p:tgtEl>
                                            <p:attrNameLst>
                                              <p:attrName>style.visibility</p:attrName>
                                            </p:attrNameLst>
                                          </p:cBhvr>
                                          <p:to>
                                            <p:strVal val="visible"/>
                                          </p:to>
                                        </p:set>
                                        <p:animEffect transition="in" filter="wheel(1)">
                                          <p:cBhvr>
                                            <p:cTn id="83" dur="800"/>
                                            <p:tgtEl>
                                              <p:spTgt spid="15"/>
                                            </p:tgtEl>
                                          </p:cBhvr>
                                        </p:animEffect>
                                      </p:childTnLst>
                                    </p:cTn>
                                  </p:par>
                                  <p:par>
                                    <p:cTn id="84" presetID="21" presetClass="entr" presetSubtype="1" fill="hold" grpId="0" nodeType="withEffect">
                                      <p:stCondLst>
                                        <p:cond delay="400"/>
                                      </p:stCondLst>
                                      <p:childTnLst>
                                        <p:set>
                                          <p:cBhvr>
                                            <p:cTn id="85" dur="1" fill="hold">
                                              <p:stCondLst>
                                                <p:cond delay="0"/>
                                              </p:stCondLst>
                                            </p:cTn>
                                            <p:tgtEl>
                                              <p:spTgt spid="16"/>
                                            </p:tgtEl>
                                            <p:attrNameLst>
                                              <p:attrName>style.visibility</p:attrName>
                                            </p:attrNameLst>
                                          </p:cBhvr>
                                          <p:to>
                                            <p:strVal val="visible"/>
                                          </p:to>
                                        </p:set>
                                        <p:animEffect transition="in" filter="wheel(1)">
                                          <p:cBhvr>
                                            <p:cTn id="86" dur="800"/>
                                            <p:tgtEl>
                                              <p:spTgt spid="16"/>
                                            </p:tgtEl>
                                          </p:cBhvr>
                                        </p:animEffect>
                                      </p:childTnLst>
                                    </p:cTn>
                                  </p:par>
                                </p:childTnLst>
                              </p:cTn>
                            </p:par>
                            <p:par>
                              <p:cTn id="87" fill="hold">
                                <p:stCondLst>
                                  <p:cond delay="4800"/>
                                </p:stCondLst>
                                <p:childTnLst>
                                  <p:par>
                                    <p:cTn id="88" presetID="22" presetClass="entr" presetSubtype="8" fill="hold" grpId="0" nodeType="afterEffect">
                                      <p:stCondLst>
                                        <p:cond delay="0"/>
                                      </p:stCondLst>
                                      <p:iterate type="lt">
                                        <p:tmPct val="30000"/>
                                      </p:iterate>
                                      <p:childTnLst>
                                        <p:set>
                                          <p:cBhvr>
                                            <p:cTn id="89" dur="1" fill="hold">
                                              <p:stCondLst>
                                                <p:cond delay="0"/>
                                              </p:stCondLst>
                                            </p:cTn>
                                            <p:tgtEl>
                                              <p:spTgt spid="28"/>
                                            </p:tgtEl>
                                            <p:attrNameLst>
                                              <p:attrName>style.visibility</p:attrName>
                                            </p:attrNameLst>
                                          </p:cBhvr>
                                          <p:to>
                                            <p:strVal val="visible"/>
                                          </p:to>
                                        </p:set>
                                        <p:animEffect transition="in" filter="wipe(left)">
                                          <p:cBhvr>
                                            <p:cTn id="90" dur="50"/>
                                            <p:tgtEl>
                                              <p:spTgt spid="28"/>
                                            </p:tgtEl>
                                          </p:cBhvr>
                                        </p:animEffect>
                                      </p:childTnLst>
                                    </p:cTn>
                                  </p:par>
                                  <p:par>
                                    <p:cTn id="91" presetID="36" presetClass="emph" presetSubtype="0" fill="hold" grpId="1" nodeType="withEffect">
                                      <p:stCondLst>
                                        <p:cond delay="0"/>
                                      </p:stCondLst>
                                      <p:iterate type="lt">
                                        <p:tmPct val="30000"/>
                                      </p:iterate>
                                      <p:childTnLst>
                                        <p:animScale>
                                          <p:cBhvr>
                                            <p:cTn id="92" dur="25" autoRev="1" fill="hold">
                                              <p:stCondLst>
                                                <p:cond delay="0"/>
                                              </p:stCondLst>
                                            </p:cTn>
                                            <p:tgtEl>
                                              <p:spTgt spid="28"/>
                                            </p:tgtEl>
                                          </p:cBhvr>
                                          <p:to x="80000" y="100000"/>
                                        </p:animScale>
                                        <p:anim by="(#ppt_w*0.10)" calcmode="lin" valueType="num">
                                          <p:cBhvr>
                                            <p:cTn id="93" dur="25" autoRev="1" fill="hold">
                                              <p:stCondLst>
                                                <p:cond delay="0"/>
                                              </p:stCondLst>
                                            </p:cTn>
                                            <p:tgtEl>
                                              <p:spTgt spid="28"/>
                                            </p:tgtEl>
                                            <p:attrNameLst>
                                              <p:attrName>ppt_x</p:attrName>
                                            </p:attrNameLst>
                                          </p:cBhvr>
                                        </p:anim>
                                        <p:anim by="(-#ppt_w*0.10)" calcmode="lin" valueType="num">
                                          <p:cBhvr>
                                            <p:cTn id="94" dur="25" autoRev="1" fill="hold">
                                              <p:stCondLst>
                                                <p:cond delay="0"/>
                                              </p:stCondLst>
                                            </p:cTn>
                                            <p:tgtEl>
                                              <p:spTgt spid="28"/>
                                            </p:tgtEl>
                                            <p:attrNameLst>
                                              <p:attrName>ppt_y</p:attrName>
                                            </p:attrNameLst>
                                          </p:cBhvr>
                                        </p:anim>
                                        <p:animRot by="-480000">
                                          <p:cBhvr>
                                            <p:cTn id="95" dur="25" autoRev="1" fill="hold">
                                              <p:stCondLst>
                                                <p:cond delay="0"/>
                                              </p:stCondLst>
                                            </p:cTn>
                                            <p:tgtEl>
                                              <p:spTgt spid="28"/>
                                            </p:tgtEl>
                                            <p:attrNameLst>
                                              <p:attrName>r</p:attrName>
                                            </p:attrNameLst>
                                          </p:cBhvr>
                                        </p:animRot>
                                      </p:childTnLst>
                                    </p:cTn>
                                  </p:par>
                                  <p:par>
                                    <p:cTn id="96" presetID="22" presetClass="entr" presetSubtype="8" fill="hold" grpId="0" nodeType="withEffect">
                                      <p:stCondLst>
                                        <p:cond delay="500"/>
                                      </p:stCondLst>
                                      <p:iterate type="lt">
                                        <p:tmPct val="30000"/>
                                      </p:iterate>
                                      <p:childTnLst>
                                        <p:set>
                                          <p:cBhvr>
                                            <p:cTn id="97" dur="1" fill="hold">
                                              <p:stCondLst>
                                                <p:cond delay="0"/>
                                              </p:stCondLst>
                                            </p:cTn>
                                            <p:tgtEl>
                                              <p:spTgt spid="29"/>
                                            </p:tgtEl>
                                            <p:attrNameLst>
                                              <p:attrName>style.visibility</p:attrName>
                                            </p:attrNameLst>
                                          </p:cBhvr>
                                          <p:to>
                                            <p:strVal val="visible"/>
                                          </p:to>
                                        </p:set>
                                        <p:animEffect transition="in" filter="wipe(left)">
                                          <p:cBhvr>
                                            <p:cTn id="98" dur="50"/>
                                            <p:tgtEl>
                                              <p:spTgt spid="29"/>
                                            </p:tgtEl>
                                          </p:cBhvr>
                                        </p:animEffect>
                                      </p:childTnLst>
                                    </p:cTn>
                                  </p:par>
                                  <p:par>
                                    <p:cTn id="99" presetID="36" presetClass="emph" presetSubtype="0" fill="hold" grpId="1" nodeType="withEffect">
                                      <p:stCondLst>
                                        <p:cond delay="500"/>
                                      </p:stCondLst>
                                      <p:iterate type="lt">
                                        <p:tmPct val="30000"/>
                                      </p:iterate>
                                      <p:childTnLst>
                                        <p:animScale>
                                          <p:cBhvr>
                                            <p:cTn id="100" dur="25" autoRev="1" fill="hold">
                                              <p:stCondLst>
                                                <p:cond delay="0"/>
                                              </p:stCondLst>
                                            </p:cTn>
                                            <p:tgtEl>
                                              <p:spTgt spid="29"/>
                                            </p:tgtEl>
                                          </p:cBhvr>
                                          <p:to x="80000" y="100000"/>
                                        </p:animScale>
                                        <p:anim by="(#ppt_w*0.10)" calcmode="lin" valueType="num">
                                          <p:cBhvr>
                                            <p:cTn id="101" dur="25" autoRev="1" fill="hold">
                                              <p:stCondLst>
                                                <p:cond delay="0"/>
                                              </p:stCondLst>
                                            </p:cTn>
                                            <p:tgtEl>
                                              <p:spTgt spid="29"/>
                                            </p:tgtEl>
                                            <p:attrNameLst>
                                              <p:attrName>ppt_x</p:attrName>
                                            </p:attrNameLst>
                                          </p:cBhvr>
                                        </p:anim>
                                        <p:anim by="(-#ppt_w*0.10)" calcmode="lin" valueType="num">
                                          <p:cBhvr>
                                            <p:cTn id="102" dur="25" autoRev="1" fill="hold">
                                              <p:stCondLst>
                                                <p:cond delay="0"/>
                                              </p:stCondLst>
                                            </p:cTn>
                                            <p:tgtEl>
                                              <p:spTgt spid="29"/>
                                            </p:tgtEl>
                                            <p:attrNameLst>
                                              <p:attrName>ppt_y</p:attrName>
                                            </p:attrNameLst>
                                          </p:cBhvr>
                                        </p:anim>
                                        <p:animRot by="-480000">
                                          <p:cBhvr>
                                            <p:cTn id="103" dur="25" autoRev="1" fill="hold">
                                              <p:stCondLst>
                                                <p:cond delay="0"/>
                                              </p:stCondLst>
                                            </p:cTn>
                                            <p:tgtEl>
                                              <p:spTgt spid="29"/>
                                            </p:tgtEl>
                                            <p:attrNameLst>
                                              <p:attrName>r</p:attrName>
                                            </p:attrNameLst>
                                          </p:cBhvr>
                                        </p:animRot>
                                      </p:childTnLst>
                                    </p:cTn>
                                  </p:par>
                                  <p:par>
                                    <p:cTn id="104" presetID="22" presetClass="entr" presetSubtype="8" fill="hold" grpId="0" nodeType="withEffect">
                                      <p:stCondLst>
                                        <p:cond delay="1000"/>
                                      </p:stCondLst>
                                      <p:iterate type="lt">
                                        <p:tmPct val="30000"/>
                                      </p:iterate>
                                      <p:childTnLst>
                                        <p:set>
                                          <p:cBhvr>
                                            <p:cTn id="105" dur="1" fill="hold">
                                              <p:stCondLst>
                                                <p:cond delay="0"/>
                                              </p:stCondLst>
                                            </p:cTn>
                                            <p:tgtEl>
                                              <p:spTgt spid="30"/>
                                            </p:tgtEl>
                                            <p:attrNameLst>
                                              <p:attrName>style.visibility</p:attrName>
                                            </p:attrNameLst>
                                          </p:cBhvr>
                                          <p:to>
                                            <p:strVal val="visible"/>
                                          </p:to>
                                        </p:set>
                                        <p:animEffect transition="in" filter="wipe(left)">
                                          <p:cBhvr>
                                            <p:cTn id="106" dur="50"/>
                                            <p:tgtEl>
                                              <p:spTgt spid="30"/>
                                            </p:tgtEl>
                                          </p:cBhvr>
                                        </p:animEffect>
                                      </p:childTnLst>
                                    </p:cTn>
                                  </p:par>
                                  <p:par>
                                    <p:cTn id="107" presetID="36" presetClass="emph" presetSubtype="0" fill="hold" grpId="1" nodeType="withEffect">
                                      <p:stCondLst>
                                        <p:cond delay="1000"/>
                                      </p:stCondLst>
                                      <p:iterate type="lt">
                                        <p:tmPct val="30000"/>
                                      </p:iterate>
                                      <p:childTnLst>
                                        <p:animScale>
                                          <p:cBhvr>
                                            <p:cTn id="108" dur="25" autoRev="1" fill="hold">
                                              <p:stCondLst>
                                                <p:cond delay="0"/>
                                              </p:stCondLst>
                                            </p:cTn>
                                            <p:tgtEl>
                                              <p:spTgt spid="30"/>
                                            </p:tgtEl>
                                          </p:cBhvr>
                                          <p:to x="80000" y="100000"/>
                                        </p:animScale>
                                        <p:anim by="(#ppt_w*0.10)" calcmode="lin" valueType="num">
                                          <p:cBhvr>
                                            <p:cTn id="109" dur="25" autoRev="1" fill="hold">
                                              <p:stCondLst>
                                                <p:cond delay="0"/>
                                              </p:stCondLst>
                                            </p:cTn>
                                            <p:tgtEl>
                                              <p:spTgt spid="30"/>
                                            </p:tgtEl>
                                            <p:attrNameLst>
                                              <p:attrName>ppt_x</p:attrName>
                                            </p:attrNameLst>
                                          </p:cBhvr>
                                        </p:anim>
                                        <p:anim by="(-#ppt_w*0.10)" calcmode="lin" valueType="num">
                                          <p:cBhvr>
                                            <p:cTn id="110" dur="25" autoRev="1" fill="hold">
                                              <p:stCondLst>
                                                <p:cond delay="0"/>
                                              </p:stCondLst>
                                            </p:cTn>
                                            <p:tgtEl>
                                              <p:spTgt spid="30"/>
                                            </p:tgtEl>
                                            <p:attrNameLst>
                                              <p:attrName>ppt_y</p:attrName>
                                            </p:attrNameLst>
                                          </p:cBhvr>
                                        </p:anim>
                                        <p:animRot by="-480000">
                                          <p:cBhvr>
                                            <p:cTn id="111" dur="25" autoRev="1" fill="hold">
                                              <p:stCondLst>
                                                <p:cond delay="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P spid="15" grpId="0" animBg="1"/>
          <p:bldP spid="16" grpId="0" animBg="1"/>
          <p:bldP spid="24" grpId="0" animBg="1"/>
          <p:bldP spid="25" grpId="0" animBg="1"/>
          <p:bldP spid="26" grpId="0"/>
          <p:bldP spid="27" grpId="0"/>
          <p:bldP spid="28" grpId="0"/>
          <p:bldP spid="28" grpId="1"/>
          <p:bldP spid="29" grpId="0"/>
          <p:bldP spid="29" grpId="1"/>
          <p:bldP spid="30" grpId="0"/>
          <p:bldP spid="30" grpId="1"/>
          <p:bldP spid="31" grpId="0" animBg="1"/>
          <p:bldP spid="32" grpId="0" animBg="1"/>
          <p:bldP spid="33" grpId="0" animBg="1"/>
          <p:bldP spid="34" grpId="0" animBg="1"/>
          <p:bldP spid="38" grpId="0"/>
          <p:bldP spid="3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0"/>
          <p:cNvGrpSpPr/>
          <p:nvPr/>
        </p:nvGrpSpPr>
        <p:grpSpPr>
          <a:xfrm>
            <a:off x="6505727" y="3284063"/>
            <a:ext cx="775903" cy="776184"/>
            <a:chOff x="6253939" y="2516220"/>
            <a:chExt cx="831273" cy="831273"/>
          </a:xfrm>
        </p:grpSpPr>
        <p:sp>
          <p:nvSpPr>
            <p:cNvPr id="10" name="Oval 11"/>
            <p:cNvSpPr/>
            <p:nvPr/>
          </p:nvSpPr>
          <p:spPr>
            <a:xfrm>
              <a:off x="6253939" y="2516220"/>
              <a:ext cx="831273" cy="831273"/>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1"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2" name="Group 13"/>
          <p:cNvGrpSpPr/>
          <p:nvPr/>
        </p:nvGrpSpPr>
        <p:grpSpPr>
          <a:xfrm>
            <a:off x="6505727" y="4190490"/>
            <a:ext cx="775903" cy="776184"/>
            <a:chOff x="5716910" y="3464598"/>
            <a:chExt cx="831273" cy="831273"/>
          </a:xfrm>
        </p:grpSpPr>
        <p:sp>
          <p:nvSpPr>
            <p:cNvPr id="13" name="Oval 14"/>
            <p:cNvSpPr/>
            <p:nvPr/>
          </p:nvSpPr>
          <p:spPr>
            <a:xfrm>
              <a:off x="5716910" y="3464598"/>
              <a:ext cx="831273" cy="831273"/>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4" name="Group 15"/>
            <p:cNvGrpSpPr/>
            <p:nvPr/>
          </p:nvGrpSpPr>
          <p:grpSpPr>
            <a:xfrm>
              <a:off x="5900374" y="3655628"/>
              <a:ext cx="464344" cy="464344"/>
              <a:chOff x="4439444" y="2582069"/>
              <a:chExt cx="464344" cy="464344"/>
            </a:xfrm>
            <a:solidFill>
              <a:schemeClr val="bg1"/>
            </a:solidFill>
          </p:grpSpPr>
          <p:sp>
            <p:nvSpPr>
              <p:cNvPr id="15"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7"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9" name="Group 19"/>
          <p:cNvGrpSpPr/>
          <p:nvPr/>
        </p:nvGrpSpPr>
        <p:grpSpPr>
          <a:xfrm>
            <a:off x="6505727" y="2379066"/>
            <a:ext cx="775903" cy="776184"/>
            <a:chOff x="6678551" y="1578185"/>
            <a:chExt cx="831273" cy="831273"/>
          </a:xfrm>
        </p:grpSpPr>
        <p:sp>
          <p:nvSpPr>
            <p:cNvPr id="20" name="Oval 20"/>
            <p:cNvSpPr/>
            <p:nvPr/>
          </p:nvSpPr>
          <p:spPr>
            <a:xfrm>
              <a:off x="6678551" y="1578185"/>
              <a:ext cx="831273" cy="831273"/>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21"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22" name="TextBox 21"/>
          <p:cNvSpPr txBox="1"/>
          <p:nvPr/>
        </p:nvSpPr>
        <p:spPr>
          <a:xfrm>
            <a:off x="7217501" y="2339567"/>
            <a:ext cx="1761960" cy="569519"/>
          </a:xfrm>
          <a:prstGeom prst="rect">
            <a:avLst/>
          </a:prstGeom>
          <a:noFill/>
        </p:spPr>
        <p:txBody>
          <a:bodyPr wrap="square" lIns="91436" tIns="45718" rIns="91436" bIns="45718"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3" name="Rectangle 24"/>
          <p:cNvSpPr/>
          <p:nvPr/>
        </p:nvSpPr>
        <p:spPr>
          <a:xfrm>
            <a:off x="7217501" y="2623828"/>
            <a:ext cx="3617185" cy="584910"/>
          </a:xfrm>
          <a:prstGeom prst="rect">
            <a:avLst/>
          </a:prstGeom>
        </p:spPr>
        <p:txBody>
          <a:bodyPr wrap="square" lIns="91436" tIns="45718" rIns="91436" bIns="45718">
            <a:spAutoFit/>
          </a:bodyPr>
          <a:lstStyle/>
          <a:p>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4" name="TextBox 23"/>
          <p:cNvSpPr txBox="1"/>
          <p:nvPr/>
        </p:nvSpPr>
        <p:spPr>
          <a:xfrm>
            <a:off x="7217501" y="3250248"/>
            <a:ext cx="1761960" cy="569519"/>
          </a:xfrm>
          <a:prstGeom prst="rect">
            <a:avLst/>
          </a:prstGeom>
          <a:noFill/>
        </p:spPr>
        <p:txBody>
          <a:bodyPr wrap="square" lIns="91436" tIns="45718" rIns="91436" bIns="45718"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5" name="Rectangle 24"/>
          <p:cNvSpPr/>
          <p:nvPr/>
        </p:nvSpPr>
        <p:spPr>
          <a:xfrm>
            <a:off x="7217501" y="3496399"/>
            <a:ext cx="3617185" cy="584910"/>
          </a:xfrm>
          <a:prstGeom prst="rect">
            <a:avLst/>
          </a:prstGeom>
        </p:spPr>
        <p:txBody>
          <a:bodyPr wrap="square" lIns="91436" tIns="45718" rIns="91436" bIns="45718">
            <a:spAutoFit/>
          </a:bodyPr>
          <a:lstStyle/>
          <a:p>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6" name="TextBox 25"/>
          <p:cNvSpPr txBox="1"/>
          <p:nvPr/>
        </p:nvSpPr>
        <p:spPr>
          <a:xfrm>
            <a:off x="7217501" y="4121655"/>
            <a:ext cx="1761960" cy="569519"/>
          </a:xfrm>
          <a:prstGeom prst="rect">
            <a:avLst/>
          </a:prstGeom>
          <a:noFill/>
        </p:spPr>
        <p:txBody>
          <a:bodyPr wrap="square" lIns="91436" tIns="45718" rIns="91436" bIns="45718"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7" name="Rectangle 24"/>
          <p:cNvSpPr/>
          <p:nvPr/>
        </p:nvSpPr>
        <p:spPr>
          <a:xfrm>
            <a:off x="7217501" y="4405914"/>
            <a:ext cx="3617185" cy="584910"/>
          </a:xfrm>
          <a:prstGeom prst="rect">
            <a:avLst/>
          </a:prstGeom>
        </p:spPr>
        <p:txBody>
          <a:bodyPr wrap="square" lIns="91436" tIns="45718" rIns="91436" bIns="45718">
            <a:spAutoFit/>
          </a:bodyPr>
          <a:lstStyle/>
          <a:p>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8" name="矩形 27"/>
          <p:cNvSpPr/>
          <p:nvPr/>
        </p:nvSpPr>
        <p:spPr>
          <a:xfrm>
            <a:off x="1466091" y="2347980"/>
            <a:ext cx="4322975" cy="267391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dirty="0"/>
          </a:p>
        </p:txBody>
      </p:sp>
      <p:sp>
        <p:nvSpPr>
          <p:cNvPr id="29"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1"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2"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3" name="组合 32"/>
          <p:cNvGrpSpPr/>
          <p:nvPr/>
        </p:nvGrpSpPr>
        <p:grpSpPr>
          <a:xfrm>
            <a:off x="895445" y="142664"/>
            <a:ext cx="3840912" cy="808757"/>
            <a:chOff x="903371" y="249943"/>
            <a:chExt cx="2831223" cy="679699"/>
          </a:xfrm>
        </p:grpSpPr>
        <p:sp>
          <p:nvSpPr>
            <p:cNvPr id="34" name="任意多边形 3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5" name="任意多边形 3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6"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7" name="TextBox 36"/>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05</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1940103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9"/>
                                        </p:tgtEl>
                                        <p:attrNameLst>
                                          <p:attrName>r</p:attrName>
                                        </p:attrNameLst>
                                      </p:cBhvr>
                                    </p:animRot>
                                    <p:animRot by="-240000">
                                      <p:cBhvr>
                                        <p:cTn id="7" dur="200" fill="hold">
                                          <p:stCondLst>
                                            <p:cond delay="200"/>
                                          </p:stCondLst>
                                        </p:cTn>
                                        <p:tgtEl>
                                          <p:spTgt spid="29"/>
                                        </p:tgtEl>
                                        <p:attrNameLst>
                                          <p:attrName>r</p:attrName>
                                        </p:attrNameLst>
                                      </p:cBhvr>
                                    </p:animRot>
                                    <p:animRot by="240000">
                                      <p:cBhvr>
                                        <p:cTn id="8" dur="200" fill="hold">
                                          <p:stCondLst>
                                            <p:cond delay="400"/>
                                          </p:stCondLst>
                                        </p:cTn>
                                        <p:tgtEl>
                                          <p:spTgt spid="29"/>
                                        </p:tgtEl>
                                        <p:attrNameLst>
                                          <p:attrName>r</p:attrName>
                                        </p:attrNameLst>
                                      </p:cBhvr>
                                    </p:animRot>
                                    <p:animRot by="-240000">
                                      <p:cBhvr>
                                        <p:cTn id="9" dur="200" fill="hold">
                                          <p:stCondLst>
                                            <p:cond delay="600"/>
                                          </p:stCondLst>
                                        </p:cTn>
                                        <p:tgtEl>
                                          <p:spTgt spid="29"/>
                                        </p:tgtEl>
                                        <p:attrNameLst>
                                          <p:attrName>r</p:attrName>
                                        </p:attrNameLst>
                                      </p:cBhvr>
                                    </p:animRot>
                                    <p:animRot by="120000">
                                      <p:cBhvr>
                                        <p:cTn id="10" dur="200" fill="hold">
                                          <p:stCondLst>
                                            <p:cond delay="800"/>
                                          </p:stCondLst>
                                        </p:cTn>
                                        <p:tgtEl>
                                          <p:spTgt spid="29"/>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0"/>
                                        </p:tgtEl>
                                        <p:attrNameLst>
                                          <p:attrName>r</p:attrName>
                                        </p:attrNameLst>
                                      </p:cBhvr>
                                    </p:animRot>
                                    <p:animRot by="-240000">
                                      <p:cBhvr>
                                        <p:cTn id="13" dur="200" fill="hold">
                                          <p:stCondLst>
                                            <p:cond delay="200"/>
                                          </p:stCondLst>
                                        </p:cTn>
                                        <p:tgtEl>
                                          <p:spTgt spid="30"/>
                                        </p:tgtEl>
                                        <p:attrNameLst>
                                          <p:attrName>r</p:attrName>
                                        </p:attrNameLst>
                                      </p:cBhvr>
                                    </p:animRot>
                                    <p:animRot by="240000">
                                      <p:cBhvr>
                                        <p:cTn id="14" dur="200" fill="hold">
                                          <p:stCondLst>
                                            <p:cond delay="400"/>
                                          </p:stCondLst>
                                        </p:cTn>
                                        <p:tgtEl>
                                          <p:spTgt spid="30"/>
                                        </p:tgtEl>
                                        <p:attrNameLst>
                                          <p:attrName>r</p:attrName>
                                        </p:attrNameLst>
                                      </p:cBhvr>
                                    </p:animRot>
                                    <p:animRot by="-240000">
                                      <p:cBhvr>
                                        <p:cTn id="15" dur="200" fill="hold">
                                          <p:stCondLst>
                                            <p:cond delay="600"/>
                                          </p:stCondLst>
                                        </p:cTn>
                                        <p:tgtEl>
                                          <p:spTgt spid="30"/>
                                        </p:tgtEl>
                                        <p:attrNameLst>
                                          <p:attrName>r</p:attrName>
                                        </p:attrNameLst>
                                      </p:cBhvr>
                                    </p:animRot>
                                    <p:animRot by="120000">
                                      <p:cBhvr>
                                        <p:cTn id="16" dur="200" fill="hold">
                                          <p:stCondLst>
                                            <p:cond delay="800"/>
                                          </p:stCondLst>
                                        </p:cTn>
                                        <p:tgtEl>
                                          <p:spTgt spid="3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31"/>
                                        </p:tgtEl>
                                        <p:attrNameLst>
                                          <p:attrName>r</p:attrName>
                                        </p:attrNameLst>
                                      </p:cBhvr>
                                    </p:animRot>
                                    <p:animRot by="-240000">
                                      <p:cBhvr>
                                        <p:cTn id="19" dur="200" fill="hold">
                                          <p:stCondLst>
                                            <p:cond delay="200"/>
                                          </p:stCondLst>
                                        </p:cTn>
                                        <p:tgtEl>
                                          <p:spTgt spid="31"/>
                                        </p:tgtEl>
                                        <p:attrNameLst>
                                          <p:attrName>r</p:attrName>
                                        </p:attrNameLst>
                                      </p:cBhvr>
                                    </p:animRot>
                                    <p:animRot by="240000">
                                      <p:cBhvr>
                                        <p:cTn id="20" dur="200" fill="hold">
                                          <p:stCondLst>
                                            <p:cond delay="400"/>
                                          </p:stCondLst>
                                        </p:cTn>
                                        <p:tgtEl>
                                          <p:spTgt spid="31"/>
                                        </p:tgtEl>
                                        <p:attrNameLst>
                                          <p:attrName>r</p:attrName>
                                        </p:attrNameLst>
                                      </p:cBhvr>
                                    </p:animRot>
                                    <p:animRot by="-240000">
                                      <p:cBhvr>
                                        <p:cTn id="21" dur="200" fill="hold">
                                          <p:stCondLst>
                                            <p:cond delay="600"/>
                                          </p:stCondLst>
                                        </p:cTn>
                                        <p:tgtEl>
                                          <p:spTgt spid="31"/>
                                        </p:tgtEl>
                                        <p:attrNameLst>
                                          <p:attrName>r</p:attrName>
                                        </p:attrNameLst>
                                      </p:cBhvr>
                                    </p:animRot>
                                    <p:animRot by="120000">
                                      <p:cBhvr>
                                        <p:cTn id="22" dur="200" fill="hold">
                                          <p:stCondLst>
                                            <p:cond delay="800"/>
                                          </p:stCondLst>
                                        </p:cTn>
                                        <p:tgtEl>
                                          <p:spTgt spid="31"/>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32"/>
                                        </p:tgtEl>
                                        <p:attrNameLst>
                                          <p:attrName>r</p:attrName>
                                        </p:attrNameLst>
                                      </p:cBhvr>
                                    </p:animRot>
                                    <p:animRot by="-240000">
                                      <p:cBhvr>
                                        <p:cTn id="25" dur="200" fill="hold">
                                          <p:stCondLst>
                                            <p:cond delay="200"/>
                                          </p:stCondLst>
                                        </p:cTn>
                                        <p:tgtEl>
                                          <p:spTgt spid="32"/>
                                        </p:tgtEl>
                                        <p:attrNameLst>
                                          <p:attrName>r</p:attrName>
                                        </p:attrNameLst>
                                      </p:cBhvr>
                                    </p:animRot>
                                    <p:animRot by="240000">
                                      <p:cBhvr>
                                        <p:cTn id="26" dur="200" fill="hold">
                                          <p:stCondLst>
                                            <p:cond delay="400"/>
                                          </p:stCondLst>
                                        </p:cTn>
                                        <p:tgtEl>
                                          <p:spTgt spid="32"/>
                                        </p:tgtEl>
                                        <p:attrNameLst>
                                          <p:attrName>r</p:attrName>
                                        </p:attrNameLst>
                                      </p:cBhvr>
                                    </p:animRot>
                                    <p:animRot by="-240000">
                                      <p:cBhvr>
                                        <p:cTn id="27" dur="200" fill="hold">
                                          <p:stCondLst>
                                            <p:cond delay="600"/>
                                          </p:stCondLst>
                                        </p:cTn>
                                        <p:tgtEl>
                                          <p:spTgt spid="32"/>
                                        </p:tgtEl>
                                        <p:attrNameLst>
                                          <p:attrName>r</p:attrName>
                                        </p:attrNameLst>
                                      </p:cBhvr>
                                    </p:animRot>
                                    <p:animRot by="120000">
                                      <p:cBhvr>
                                        <p:cTn id="28" dur="200" fill="hold">
                                          <p:stCondLst>
                                            <p:cond delay="800"/>
                                          </p:stCondLst>
                                        </p:cTn>
                                        <p:tgtEl>
                                          <p:spTgt spid="32"/>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par>
                          <p:cTn id="55" fill="hold">
                            <p:stCondLst>
                              <p:cond delay="3000"/>
                            </p:stCondLst>
                            <p:childTnLst>
                              <p:par>
                                <p:cTn id="56" presetID="53" presetClass="entr" presetSubtype="16"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left)">
                                      <p:cBhvr>
                                        <p:cTn id="64" dur="500"/>
                                        <p:tgtEl>
                                          <p:spTgt spid="2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left)">
                                      <p:cBhvr>
                                        <p:cTn id="73" dur="500"/>
                                        <p:tgtEl>
                                          <p:spTgt spid="2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left)">
                                      <p:cBhvr>
                                        <p:cTn id="76" dur="500"/>
                                        <p:tgtEl>
                                          <p:spTgt spid="2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animBg="1"/>
      <p:bldP spid="29" grpId="0" animBg="1"/>
      <p:bldP spid="30" grpId="0" animBg="1"/>
      <p:bldP spid="31" grpId="0" animBg="1"/>
      <p:bldP spid="32" grpId="0" animBg="1"/>
      <p:bldP spid="36" grpId="0"/>
      <p:bldP spid="3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064" y="4878818"/>
            <a:ext cx="12303597" cy="1984622"/>
            <a:chOff x="1" y="4005064"/>
            <a:chExt cx="9374634" cy="1512168"/>
          </a:xfrm>
          <a:solidFill>
            <a:srgbClr val="01ACBE"/>
          </a:solidFill>
        </p:grpSpPr>
        <p:sp>
          <p:nvSpPr>
            <p:cNvPr id="3" name="矩形 2"/>
            <p:cNvSpPr/>
            <p:nvPr/>
          </p:nvSpPr>
          <p:spPr>
            <a:xfrm>
              <a:off x="1" y="5360074"/>
              <a:ext cx="4355976"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236298" y="4005064"/>
              <a:ext cx="191686" cy="1512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305868" y="4005064"/>
              <a:ext cx="5018659"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55976" y="5360074"/>
              <a:ext cx="5018659" cy="1571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1749845" y="3804755"/>
            <a:ext cx="10468920" cy="2892833"/>
            <a:chOff x="1749845" y="3804755"/>
            <a:chExt cx="10468920" cy="2892833"/>
          </a:xfrm>
        </p:grpSpPr>
        <p:sp>
          <p:nvSpPr>
            <p:cNvPr id="8" name="矩形 7"/>
            <p:cNvSpPr/>
            <p:nvPr/>
          </p:nvSpPr>
          <p:spPr>
            <a:xfrm>
              <a:off x="11255391" y="4760759"/>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1017704" y="4768807"/>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749845" y="3804755"/>
              <a:ext cx="10468920" cy="2892833"/>
              <a:chOff x="1749845" y="3804755"/>
              <a:chExt cx="10468920" cy="2892833"/>
            </a:xfrm>
          </p:grpSpPr>
          <p:sp>
            <p:nvSpPr>
              <p:cNvPr id="11" name="矩形 10"/>
              <p:cNvSpPr/>
              <p:nvPr/>
            </p:nvSpPr>
            <p:spPr>
              <a:xfrm>
                <a:off x="2634143"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201155"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975499"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417649"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749845" y="5634867"/>
                <a:ext cx="189011" cy="97506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38"/>
              <p:cNvSpPr/>
              <p:nvPr/>
            </p:nvSpPr>
            <p:spPr>
              <a:xfrm flipH="1">
                <a:off x="2884055" y="6278616"/>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38"/>
              <p:cNvSpPr/>
              <p:nvPr/>
            </p:nvSpPr>
            <p:spPr>
              <a:xfrm flipH="1">
                <a:off x="2992460" y="6320077"/>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3134155" y="6338399"/>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图文框 18"/>
              <p:cNvSpPr/>
              <p:nvPr/>
            </p:nvSpPr>
            <p:spPr>
              <a:xfrm>
                <a:off x="4605483" y="5992023"/>
                <a:ext cx="868875" cy="599902"/>
              </a:xfrm>
              <a:prstGeom prst="frame">
                <a:avLst>
                  <a:gd name="adj1" fmla="val 11169"/>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0" name="组合 19"/>
              <p:cNvGrpSpPr/>
              <p:nvPr/>
            </p:nvGrpSpPr>
            <p:grpSpPr>
              <a:xfrm flipH="1">
                <a:off x="4781744" y="6115652"/>
                <a:ext cx="354130" cy="226800"/>
                <a:chOff x="3959346" y="3777396"/>
                <a:chExt cx="352182" cy="225553"/>
              </a:xfrm>
              <a:solidFill>
                <a:srgbClr val="FC6E5B"/>
              </a:solidFill>
            </p:grpSpPr>
            <p:sp>
              <p:nvSpPr>
                <p:cNvPr id="66" name="椭圆 65"/>
                <p:cNvSpPr/>
                <p:nvPr/>
              </p:nvSpPr>
              <p:spPr>
                <a:xfrm>
                  <a:off x="3974996" y="392962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4004401" y="3828446"/>
                  <a:ext cx="307127" cy="174503"/>
                </a:xfrm>
                <a:custGeom>
                  <a:avLst/>
                  <a:gdLst>
                    <a:gd name="connsiteX0" fmla="*/ 13960 w 307127"/>
                    <a:gd name="connsiteY0" fmla="*/ 104702 h 174503"/>
                    <a:gd name="connsiteX1" fmla="*/ 307127 w 307127"/>
                    <a:gd name="connsiteY1" fmla="*/ 0 h 174503"/>
                    <a:gd name="connsiteX2" fmla="*/ 0 w 307127"/>
                    <a:gd name="connsiteY2" fmla="*/ 174503 h 174503"/>
                    <a:gd name="connsiteX3" fmla="*/ 13960 w 307127"/>
                    <a:gd name="connsiteY3" fmla="*/ 104702 h 174503"/>
                  </a:gdLst>
                  <a:ahLst/>
                  <a:cxnLst>
                    <a:cxn ang="0">
                      <a:pos x="connsiteX0" y="connsiteY0"/>
                    </a:cxn>
                    <a:cxn ang="0">
                      <a:pos x="connsiteX1" y="connsiteY1"/>
                    </a:cxn>
                    <a:cxn ang="0">
                      <a:pos x="connsiteX2" y="connsiteY2"/>
                    </a:cxn>
                    <a:cxn ang="0">
                      <a:pos x="connsiteX3" y="connsiteY3"/>
                    </a:cxn>
                  </a:cxnLst>
                  <a:rect l="l" t="t" r="r" b="b"/>
                  <a:pathLst>
                    <a:path w="307127" h="174503">
                      <a:moveTo>
                        <a:pt x="13960" y="104702"/>
                      </a:moveTo>
                      <a:lnTo>
                        <a:pt x="307127" y="0"/>
                      </a:lnTo>
                      <a:lnTo>
                        <a:pt x="0" y="174503"/>
                      </a:lnTo>
                      <a:lnTo>
                        <a:pt x="13960" y="10470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19476170">
                  <a:off x="3959346" y="3777396"/>
                  <a:ext cx="245117" cy="152308"/>
                </a:xfrm>
                <a:custGeom>
                  <a:avLst/>
                  <a:gdLst>
                    <a:gd name="connsiteX0" fmla="*/ 13960 w 307127"/>
                    <a:gd name="connsiteY0" fmla="*/ 104702 h 174503"/>
                    <a:gd name="connsiteX1" fmla="*/ 307127 w 307127"/>
                    <a:gd name="connsiteY1" fmla="*/ 0 h 174503"/>
                    <a:gd name="connsiteX2" fmla="*/ 0 w 307127"/>
                    <a:gd name="connsiteY2" fmla="*/ 174503 h 174503"/>
                    <a:gd name="connsiteX3" fmla="*/ 13960 w 307127"/>
                    <a:gd name="connsiteY3" fmla="*/ 104702 h 174503"/>
                  </a:gdLst>
                  <a:ahLst/>
                  <a:cxnLst>
                    <a:cxn ang="0">
                      <a:pos x="connsiteX0" y="connsiteY0"/>
                    </a:cxn>
                    <a:cxn ang="0">
                      <a:pos x="connsiteX1" y="connsiteY1"/>
                    </a:cxn>
                    <a:cxn ang="0">
                      <a:pos x="connsiteX2" y="connsiteY2"/>
                    </a:cxn>
                    <a:cxn ang="0">
                      <a:pos x="connsiteX3" y="connsiteY3"/>
                    </a:cxn>
                  </a:cxnLst>
                  <a:rect l="l" t="t" r="r" b="b"/>
                  <a:pathLst>
                    <a:path w="307127" h="174503">
                      <a:moveTo>
                        <a:pt x="13960" y="104702"/>
                      </a:moveTo>
                      <a:lnTo>
                        <a:pt x="307127" y="0"/>
                      </a:lnTo>
                      <a:lnTo>
                        <a:pt x="0" y="174503"/>
                      </a:lnTo>
                      <a:lnTo>
                        <a:pt x="13960" y="10470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11257336" y="3901046"/>
                <a:ext cx="189011" cy="83745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1473831" y="3855040"/>
                <a:ext cx="189011" cy="975064"/>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1265945" y="3804755"/>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019649" y="3909093"/>
                <a:ext cx="189011" cy="83745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1028256" y="3812803"/>
                <a:ext cx="196780" cy="6880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139644" y="4729754"/>
                <a:ext cx="834277" cy="9513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10139644" y="4605492"/>
                <a:ext cx="834277" cy="95130"/>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矩形 27"/>
              <p:cNvSpPr/>
              <p:nvPr/>
            </p:nvSpPr>
            <p:spPr>
              <a:xfrm rot="16200000" flipH="1">
                <a:off x="10646365" y="3845635"/>
                <a:ext cx="94506" cy="803210"/>
              </a:xfrm>
              <a:prstGeom prst="rect">
                <a:avLst/>
              </a:prstGeom>
              <a:solidFill>
                <a:srgbClr val="FC6E5B"/>
              </a:solidFill>
              <a:ln>
                <a:no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矩形 28"/>
              <p:cNvSpPr/>
              <p:nvPr/>
            </p:nvSpPr>
            <p:spPr>
              <a:xfrm>
                <a:off x="7304469" y="567113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7087976" y="567113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8"/>
              <p:cNvSpPr/>
              <p:nvPr/>
            </p:nvSpPr>
            <p:spPr>
              <a:xfrm flipH="1">
                <a:off x="5816376" y="5944621"/>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8"/>
              <p:cNvSpPr/>
              <p:nvPr/>
            </p:nvSpPr>
            <p:spPr>
              <a:xfrm flipH="1">
                <a:off x="5924783" y="5986083"/>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直角三角形 32"/>
              <p:cNvSpPr/>
              <p:nvPr/>
            </p:nvSpPr>
            <p:spPr>
              <a:xfrm flipH="1">
                <a:off x="6066476" y="6004403"/>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8"/>
              <p:cNvSpPr/>
              <p:nvPr/>
            </p:nvSpPr>
            <p:spPr>
              <a:xfrm flipH="1">
                <a:off x="5816378" y="6295161"/>
                <a:ext cx="1067788" cy="32076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8"/>
              <p:cNvSpPr/>
              <p:nvPr/>
            </p:nvSpPr>
            <p:spPr>
              <a:xfrm flipH="1">
                <a:off x="5924783" y="6336622"/>
                <a:ext cx="959382" cy="233498"/>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直角三角形 35"/>
              <p:cNvSpPr/>
              <p:nvPr/>
            </p:nvSpPr>
            <p:spPr>
              <a:xfrm flipH="1">
                <a:off x="6066476" y="6354945"/>
                <a:ext cx="817689" cy="215176"/>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8705681" y="5679357"/>
                <a:ext cx="189013"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922174" y="5633351"/>
                <a:ext cx="189013"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697912" y="5583068"/>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703734" y="6539069"/>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467994" y="5687405"/>
                <a:ext cx="189013"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8460225" y="5591115"/>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466047" y="6547117"/>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7587986" y="6508064"/>
                <a:ext cx="834277" cy="9513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44"/>
              <p:cNvSpPr/>
              <p:nvPr/>
            </p:nvSpPr>
            <p:spPr>
              <a:xfrm>
                <a:off x="7587986" y="6383803"/>
                <a:ext cx="834277" cy="9513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矩形 45"/>
              <p:cNvSpPr/>
              <p:nvPr/>
            </p:nvSpPr>
            <p:spPr>
              <a:xfrm rot="10800000" flipH="1">
                <a:off x="9418097" y="5894378"/>
                <a:ext cx="94506" cy="803210"/>
              </a:xfrm>
              <a:prstGeom prst="rect">
                <a:avLst/>
              </a:prstGeom>
              <a:solidFill>
                <a:srgbClr val="01ACBE"/>
              </a:solidFill>
              <a:ln>
                <a:no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矩形 46"/>
              <p:cNvSpPr/>
              <p:nvPr/>
            </p:nvSpPr>
            <p:spPr>
              <a:xfrm>
                <a:off x="9913518" y="5647618"/>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0142536" y="5642023"/>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0587582" y="5785232"/>
                <a:ext cx="94506" cy="83369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矩形 49"/>
              <p:cNvSpPr/>
              <p:nvPr/>
            </p:nvSpPr>
            <p:spPr>
              <a:xfrm>
                <a:off x="10705150" y="5785232"/>
                <a:ext cx="94506" cy="83369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矩形 50"/>
              <p:cNvSpPr/>
              <p:nvPr/>
            </p:nvSpPr>
            <p:spPr>
              <a:xfrm>
                <a:off x="10374754" y="5690919"/>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10366988" y="5603790"/>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0372809" y="6550633"/>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847680" y="5640861"/>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813258" y="5684651"/>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029754" y="5638646"/>
                <a:ext cx="189011" cy="97506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805492" y="5588361"/>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811310" y="6544365"/>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1575570" y="5692700"/>
                <a:ext cx="189011" cy="837448"/>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1567802" y="5596408"/>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1573618" y="6552413"/>
                <a:ext cx="196780" cy="68807"/>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rot="5400000">
                <a:off x="10672260" y="5783195"/>
                <a:ext cx="1256799" cy="441100"/>
                <a:chOff x="5533567" y="5687705"/>
                <a:chExt cx="813593" cy="244403"/>
              </a:xfrm>
              <a:solidFill>
                <a:srgbClr val="01ACBE"/>
              </a:solidFill>
            </p:grpSpPr>
            <p:sp>
              <p:nvSpPr>
                <p:cNvPr id="63" name="矩形 38"/>
                <p:cNvSpPr/>
                <p:nvPr/>
              </p:nvSpPr>
              <p:spPr>
                <a:xfrm flipH="1">
                  <a:off x="5533567" y="5687705"/>
                  <a:ext cx="813593" cy="244403"/>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38"/>
                <p:cNvSpPr/>
                <p:nvPr/>
              </p:nvSpPr>
              <p:spPr>
                <a:xfrm flipH="1">
                  <a:off x="5616166" y="5719296"/>
                  <a:ext cx="730994" cy="177912"/>
                </a:xfrm>
                <a:custGeom>
                  <a:avLst/>
                  <a:gdLst>
                    <a:gd name="connsiteX0" fmla="*/ 0 w 718716"/>
                    <a:gd name="connsiteY0" fmla="*/ 0 h 244403"/>
                    <a:gd name="connsiteX1" fmla="*/ 718716 w 718716"/>
                    <a:gd name="connsiteY1" fmla="*/ 0 h 244403"/>
                    <a:gd name="connsiteX2" fmla="*/ 718716 w 718716"/>
                    <a:gd name="connsiteY2" fmla="*/ 244403 h 244403"/>
                    <a:gd name="connsiteX3" fmla="*/ 0 w 718716"/>
                    <a:gd name="connsiteY3" fmla="*/ 244403 h 244403"/>
                    <a:gd name="connsiteX4" fmla="*/ 0 w 718716"/>
                    <a:gd name="connsiteY4" fmla="*/ 0 h 244403"/>
                    <a:gd name="connsiteX0" fmla="*/ 0 w 765250"/>
                    <a:gd name="connsiteY0" fmla="*/ 0 h 244403"/>
                    <a:gd name="connsiteX1" fmla="*/ 718716 w 765250"/>
                    <a:gd name="connsiteY1" fmla="*/ 0 h 244403"/>
                    <a:gd name="connsiteX2" fmla="*/ 718716 w 765250"/>
                    <a:gd name="connsiteY2" fmla="*/ 244403 h 244403"/>
                    <a:gd name="connsiteX3" fmla="*/ 0 w 765250"/>
                    <a:gd name="connsiteY3" fmla="*/ 244403 h 244403"/>
                    <a:gd name="connsiteX4" fmla="*/ 0 w 765250"/>
                    <a:gd name="connsiteY4" fmla="*/ 0 h 244403"/>
                    <a:gd name="connsiteX0" fmla="*/ 0 w 783864"/>
                    <a:gd name="connsiteY0" fmla="*/ 0 h 244403"/>
                    <a:gd name="connsiteX1" fmla="*/ 718716 w 783864"/>
                    <a:gd name="connsiteY1" fmla="*/ 0 h 244403"/>
                    <a:gd name="connsiteX2" fmla="*/ 718716 w 783864"/>
                    <a:gd name="connsiteY2" fmla="*/ 244403 h 244403"/>
                    <a:gd name="connsiteX3" fmla="*/ 0 w 783864"/>
                    <a:gd name="connsiteY3" fmla="*/ 244403 h 244403"/>
                    <a:gd name="connsiteX4" fmla="*/ 0 w 783864"/>
                    <a:gd name="connsiteY4" fmla="*/ 0 h 244403"/>
                    <a:gd name="connsiteX0" fmla="*/ 0 w 798122"/>
                    <a:gd name="connsiteY0" fmla="*/ 0 h 244403"/>
                    <a:gd name="connsiteX1" fmla="*/ 718716 w 798122"/>
                    <a:gd name="connsiteY1" fmla="*/ 0 h 244403"/>
                    <a:gd name="connsiteX2" fmla="*/ 718716 w 798122"/>
                    <a:gd name="connsiteY2" fmla="*/ 244403 h 244403"/>
                    <a:gd name="connsiteX3" fmla="*/ 0 w 798122"/>
                    <a:gd name="connsiteY3" fmla="*/ 244403 h 244403"/>
                    <a:gd name="connsiteX4" fmla="*/ 0 w 798122"/>
                    <a:gd name="connsiteY4" fmla="*/ 0 h 244403"/>
                    <a:gd name="connsiteX0" fmla="*/ 0 w 800169"/>
                    <a:gd name="connsiteY0" fmla="*/ 0 h 244403"/>
                    <a:gd name="connsiteX1" fmla="*/ 718716 w 800169"/>
                    <a:gd name="connsiteY1" fmla="*/ 0 h 244403"/>
                    <a:gd name="connsiteX2" fmla="*/ 718716 w 800169"/>
                    <a:gd name="connsiteY2" fmla="*/ 244403 h 244403"/>
                    <a:gd name="connsiteX3" fmla="*/ 0 w 800169"/>
                    <a:gd name="connsiteY3" fmla="*/ 244403 h 244403"/>
                    <a:gd name="connsiteX4" fmla="*/ 0 w 800169"/>
                    <a:gd name="connsiteY4" fmla="*/ 0 h 244403"/>
                    <a:gd name="connsiteX0" fmla="*/ 0 w 806646"/>
                    <a:gd name="connsiteY0" fmla="*/ 0 h 244403"/>
                    <a:gd name="connsiteX1" fmla="*/ 718716 w 806646"/>
                    <a:gd name="connsiteY1" fmla="*/ 0 h 244403"/>
                    <a:gd name="connsiteX2" fmla="*/ 718716 w 806646"/>
                    <a:gd name="connsiteY2" fmla="*/ 244403 h 244403"/>
                    <a:gd name="connsiteX3" fmla="*/ 0 w 806646"/>
                    <a:gd name="connsiteY3" fmla="*/ 244403 h 244403"/>
                    <a:gd name="connsiteX4" fmla="*/ 0 w 806646"/>
                    <a:gd name="connsiteY4" fmla="*/ 0 h 244403"/>
                    <a:gd name="connsiteX0" fmla="*/ 0 w 813593"/>
                    <a:gd name="connsiteY0" fmla="*/ 0 h 244403"/>
                    <a:gd name="connsiteX1" fmla="*/ 718716 w 813593"/>
                    <a:gd name="connsiteY1" fmla="*/ 0 h 244403"/>
                    <a:gd name="connsiteX2" fmla="*/ 718716 w 813593"/>
                    <a:gd name="connsiteY2" fmla="*/ 244403 h 244403"/>
                    <a:gd name="connsiteX3" fmla="*/ 0 w 813593"/>
                    <a:gd name="connsiteY3" fmla="*/ 244403 h 244403"/>
                    <a:gd name="connsiteX4" fmla="*/ 0 w 813593"/>
                    <a:gd name="connsiteY4" fmla="*/ 0 h 24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593" h="244403">
                      <a:moveTo>
                        <a:pt x="0" y="0"/>
                      </a:moveTo>
                      <a:lnTo>
                        <a:pt x="718716" y="0"/>
                      </a:lnTo>
                      <a:cubicBezTo>
                        <a:pt x="823418" y="4687"/>
                        <a:pt x="865299" y="232737"/>
                        <a:pt x="718716" y="244403"/>
                      </a:cubicBezTo>
                      <a:lnTo>
                        <a:pt x="0" y="24440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直角三角形 64"/>
                <p:cNvSpPr/>
                <p:nvPr/>
              </p:nvSpPr>
              <p:spPr>
                <a:xfrm flipH="1">
                  <a:off x="5724128" y="5733256"/>
                  <a:ext cx="623032" cy="16395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9" name="TextBox 42"/>
          <p:cNvSpPr txBox="1"/>
          <p:nvPr/>
        </p:nvSpPr>
        <p:spPr>
          <a:xfrm>
            <a:off x="494989" y="1515782"/>
            <a:ext cx="9418532" cy="1323439"/>
          </a:xfrm>
          <a:prstGeom prst="rect">
            <a:avLst/>
          </a:prstGeom>
          <a:noFill/>
        </p:spPr>
        <p:txBody>
          <a:bodyPr wrap="square" rtlCol="0">
            <a:spAutoFit/>
          </a:bodyPr>
          <a:lstStyle/>
          <a:p>
            <a:r>
              <a:rPr lang="zh-CN" altLang="en-US" sz="8000" b="1" dirty="0" smtClean="0">
                <a:solidFill>
                  <a:srgbClr val="FC6E5B"/>
                </a:solidFill>
                <a:latin typeface="微软雅黑" pitchFamily="34" charset="-122"/>
                <a:ea typeface="微软雅黑" pitchFamily="34" charset="-122"/>
              </a:rPr>
              <a:t>谢谢您的观</a:t>
            </a:r>
            <a:r>
              <a:rPr lang="zh-CN" altLang="en-US" sz="8000" b="1" dirty="0" smtClean="0">
                <a:solidFill>
                  <a:srgbClr val="FC6E5B"/>
                </a:solidFill>
                <a:latin typeface="微软雅黑" pitchFamily="34" charset="-122"/>
                <a:ea typeface="微软雅黑" pitchFamily="34" charset="-122"/>
              </a:rPr>
              <a:t>看！</a:t>
            </a:r>
            <a:endParaRPr lang="zh-CN" altLang="zh-CN" sz="8000" b="1" dirty="0">
              <a:solidFill>
                <a:srgbClr val="FC6E5B"/>
              </a:solidFill>
              <a:latin typeface="微软雅黑" pitchFamily="34" charset="-122"/>
              <a:ea typeface="微软雅黑" pitchFamily="34" charset="-122"/>
            </a:endParaRPr>
          </a:p>
        </p:txBody>
      </p:sp>
      <p:sp>
        <p:nvSpPr>
          <p:cNvPr id="70" name="TextBox 69"/>
          <p:cNvSpPr txBox="1"/>
          <p:nvPr/>
        </p:nvSpPr>
        <p:spPr>
          <a:xfrm>
            <a:off x="647389" y="2918684"/>
            <a:ext cx="6846092" cy="477054"/>
          </a:xfrm>
          <a:prstGeom prst="rect">
            <a:avLst/>
          </a:prstGeom>
          <a:solidFill>
            <a:srgbClr val="01ACBE"/>
          </a:solidFill>
        </p:spPr>
        <p:txBody>
          <a:bodyPr wrap="square" rtlCol="0">
            <a:spAutoFit/>
          </a:bodyPr>
          <a:lstStyle/>
          <a:p>
            <a:r>
              <a:rPr lang="zh-CN" altLang="zh-CN" sz="2500" b="1" dirty="0" smtClean="0">
                <a:solidFill>
                  <a:schemeClr val="bg1"/>
                </a:solidFill>
                <a:latin typeface="微软雅黑" pitchFamily="34" charset="-122"/>
                <a:ea typeface="微软雅黑" pitchFamily="34" charset="-122"/>
              </a:rPr>
              <a:t>适用于</a:t>
            </a:r>
            <a:r>
              <a:rPr lang="zh-CN" altLang="en-US" sz="2500" b="1" dirty="0" smtClean="0">
                <a:solidFill>
                  <a:schemeClr val="bg1"/>
                </a:solidFill>
                <a:latin typeface="微软雅黑" pitchFamily="34" charset="-122"/>
                <a:ea typeface="微软雅黑" pitchFamily="34" charset="-122"/>
              </a:rPr>
              <a:t>月度</a:t>
            </a:r>
            <a:r>
              <a:rPr lang="zh-CN" altLang="zh-CN" sz="2500" b="1" dirty="0" smtClean="0">
                <a:solidFill>
                  <a:schemeClr val="bg1"/>
                </a:solidFill>
                <a:latin typeface="微软雅黑" pitchFamily="34" charset="-122"/>
                <a:ea typeface="微软雅黑" pitchFamily="34" charset="-122"/>
              </a:rPr>
              <a:t>计划</a:t>
            </a:r>
            <a:r>
              <a:rPr lang="en-US" altLang="zh-CN" sz="2500" b="1" dirty="0" smtClean="0">
                <a:solidFill>
                  <a:schemeClr val="bg1"/>
                </a:solidFill>
                <a:latin typeface="微软雅黑" pitchFamily="34" charset="-122"/>
                <a:ea typeface="微软雅黑" pitchFamily="34" charset="-122"/>
              </a:rPr>
              <a:t>  </a:t>
            </a:r>
            <a:r>
              <a:rPr lang="zh-CN" altLang="en-US" sz="2500" b="1" dirty="0" smtClean="0">
                <a:solidFill>
                  <a:schemeClr val="bg1"/>
                </a:solidFill>
                <a:latin typeface="微软雅黑" pitchFamily="34" charset="-122"/>
                <a:ea typeface="微软雅黑" pitchFamily="34" charset="-122"/>
              </a:rPr>
              <a:t>工作计划  述职报告</a:t>
            </a:r>
            <a:r>
              <a:rPr lang="en-US" altLang="zh-CN" sz="2500" b="1" dirty="0" smtClean="0">
                <a:solidFill>
                  <a:schemeClr val="bg1"/>
                </a:solidFill>
                <a:latin typeface="微软雅黑" pitchFamily="34" charset="-122"/>
                <a:ea typeface="微软雅黑" pitchFamily="34" charset="-122"/>
              </a:rPr>
              <a:t>  </a:t>
            </a:r>
            <a:r>
              <a:rPr lang="zh-CN" altLang="en-US" sz="2500" b="1" dirty="0" smtClean="0">
                <a:solidFill>
                  <a:schemeClr val="bg1"/>
                </a:solidFill>
                <a:latin typeface="微软雅黑" pitchFamily="34" charset="-122"/>
                <a:ea typeface="微软雅黑" pitchFamily="34" charset="-122"/>
              </a:rPr>
              <a:t>年度总结</a:t>
            </a:r>
            <a:endParaRPr lang="zh-CN" altLang="zh-CN" sz="2500" dirty="0">
              <a:solidFill>
                <a:schemeClr val="bg1"/>
              </a:solidFill>
              <a:latin typeface="微软雅黑" pitchFamily="34" charset="-122"/>
              <a:ea typeface="微软雅黑" pitchFamily="34" charset="-122"/>
            </a:endParaRPr>
          </a:p>
        </p:txBody>
      </p:sp>
      <p:sp>
        <p:nvSpPr>
          <p:cNvPr id="71" name="TextBox 2"/>
          <p:cNvSpPr>
            <a:spLocks noChangeArrowheads="1"/>
          </p:cNvSpPr>
          <p:nvPr/>
        </p:nvSpPr>
        <p:spPr bwMode="auto">
          <a:xfrm>
            <a:off x="2823154" y="3665830"/>
            <a:ext cx="2651204" cy="415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eaLnBrk="1" hangingPunct="1">
              <a:buFont typeface="Arial" pitchFamily="34" charset="0"/>
              <a:buNone/>
            </a:pPr>
            <a:r>
              <a:rPr lang="zh-CN" altLang="en-US" sz="2100" dirty="0" smtClean="0">
                <a:solidFill>
                  <a:srgbClr val="01ACBE"/>
                </a:solidFill>
                <a:latin typeface="微软雅黑" pitchFamily="34" charset="-122"/>
                <a:ea typeface="微软雅黑" pitchFamily="34" charset="-122"/>
                <a:sym typeface="微软雅黑" pitchFamily="34" charset="-122"/>
              </a:rPr>
              <a:t>汇报人</a:t>
            </a:r>
            <a:r>
              <a:rPr lang="zh-CN" altLang="en-US" sz="2100" dirty="0" smtClean="0">
                <a:solidFill>
                  <a:srgbClr val="01ACBE"/>
                </a:solidFill>
                <a:latin typeface="微软雅黑" pitchFamily="34" charset="-122"/>
                <a:ea typeface="微软雅黑" pitchFamily="34" charset="-122"/>
                <a:sym typeface="微软雅黑" pitchFamily="34" charset="-122"/>
              </a:rPr>
              <a:t>：第一</a:t>
            </a:r>
            <a:r>
              <a:rPr lang="en-US" altLang="zh-CN" sz="2100" dirty="0" smtClean="0">
                <a:solidFill>
                  <a:srgbClr val="01ACBE"/>
                </a:solidFill>
                <a:latin typeface="微软雅黑" pitchFamily="34" charset="-122"/>
                <a:ea typeface="微软雅黑" pitchFamily="34" charset="-122"/>
                <a:sym typeface="微软雅黑" pitchFamily="34" charset="-122"/>
              </a:rPr>
              <a:t>PPT</a:t>
            </a:r>
            <a:endParaRPr lang="zh-CN" altLang="en-US" sz="2100" dirty="0">
              <a:solidFill>
                <a:srgbClr val="01ACBE"/>
              </a:solidFill>
              <a:latin typeface="微软雅黑" pitchFamily="34" charset="-122"/>
              <a:ea typeface="微软雅黑" pitchFamily="34" charset="-122"/>
              <a:sym typeface="微软雅黑" pitchFamily="34" charset="-122"/>
            </a:endParaRPr>
          </a:p>
        </p:txBody>
      </p:sp>
      <p:sp>
        <p:nvSpPr>
          <p:cNvPr id="72" name="等腰三角形 4"/>
          <p:cNvSpPr>
            <a:spLocks noChangeArrowheads="1"/>
          </p:cNvSpPr>
          <p:nvPr/>
        </p:nvSpPr>
        <p:spPr bwMode="auto">
          <a:xfrm rot="5400000">
            <a:off x="2420314" y="3744824"/>
            <a:ext cx="329453" cy="285769"/>
          </a:xfrm>
          <a:prstGeom prst="triangle">
            <a:avLst>
              <a:gd name="adj" fmla="val 50000"/>
            </a:avLst>
          </a:prstGeom>
          <a:solidFill>
            <a:srgbClr val="01ACBE"/>
          </a:solidFill>
          <a:ln>
            <a:noFill/>
          </a:ln>
        </p:spPr>
        <p:txBody>
          <a:bodyPr lIns="91406" tIns="45703" rIns="91406" bIns="45703" anchor="ctr"/>
          <a:lstStyle/>
          <a:p>
            <a:pPr algn="ctr" eaLnBrk="1" hangingPunct="1">
              <a:buFont typeface="Arial" pitchFamily="34" charset="0"/>
              <a:buNone/>
            </a:pPr>
            <a:endParaRPr lang="zh-CN" altLang="zh-CN">
              <a:solidFill>
                <a:srgbClr val="0170C1"/>
              </a:solidFill>
              <a:latin typeface="宋体" pitchFamily="2" charset="-122"/>
              <a:sym typeface="宋体" pitchFamily="2" charset="-122"/>
            </a:endParaRPr>
          </a:p>
        </p:txBody>
      </p:sp>
      <p:grpSp>
        <p:nvGrpSpPr>
          <p:cNvPr id="73" name="组合 72"/>
          <p:cNvGrpSpPr/>
          <p:nvPr/>
        </p:nvGrpSpPr>
        <p:grpSpPr>
          <a:xfrm>
            <a:off x="1501156" y="3686336"/>
            <a:ext cx="305647" cy="305644"/>
            <a:chOff x="5196486" y="5946187"/>
            <a:chExt cx="305647" cy="305644"/>
          </a:xfrm>
        </p:grpSpPr>
        <p:grpSp>
          <p:nvGrpSpPr>
            <p:cNvPr id="74" name="组合 73"/>
            <p:cNvGrpSpPr/>
            <p:nvPr/>
          </p:nvGrpSpPr>
          <p:grpSpPr>
            <a:xfrm>
              <a:off x="5196486" y="5946187"/>
              <a:ext cx="305647" cy="305644"/>
              <a:chOff x="1517330" y="1125257"/>
              <a:chExt cx="2204282" cy="2204282"/>
            </a:xfrm>
          </p:grpSpPr>
          <p:sp>
            <p:nvSpPr>
              <p:cNvPr id="76" name="椭圆 75"/>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1719372" y="1327298"/>
                <a:ext cx="1800200" cy="18002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78" name="组合 77"/>
          <p:cNvGrpSpPr/>
          <p:nvPr/>
        </p:nvGrpSpPr>
        <p:grpSpPr>
          <a:xfrm>
            <a:off x="1905453" y="3686336"/>
            <a:ext cx="305647" cy="305644"/>
            <a:chOff x="5638883" y="5946187"/>
            <a:chExt cx="305647" cy="305644"/>
          </a:xfrm>
        </p:grpSpPr>
        <p:grpSp>
          <p:nvGrpSpPr>
            <p:cNvPr id="79" name="组合 78"/>
            <p:cNvGrpSpPr/>
            <p:nvPr/>
          </p:nvGrpSpPr>
          <p:grpSpPr>
            <a:xfrm>
              <a:off x="5638883" y="5946187"/>
              <a:ext cx="305647" cy="305644"/>
              <a:chOff x="1517330" y="1125257"/>
              <a:chExt cx="2204282" cy="2204282"/>
            </a:xfrm>
          </p:grpSpPr>
          <p:sp>
            <p:nvSpPr>
              <p:cNvPr id="81" name="椭圆 80"/>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1719372" y="1327298"/>
                <a:ext cx="1800200" cy="18002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0"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p:cNvGrpSpPr/>
          <p:nvPr/>
        </p:nvGrpSpPr>
        <p:grpSpPr>
          <a:xfrm>
            <a:off x="1106443" y="3686336"/>
            <a:ext cx="305647" cy="305644"/>
            <a:chOff x="4299766" y="5946187"/>
            <a:chExt cx="305647" cy="305644"/>
          </a:xfrm>
        </p:grpSpPr>
        <p:grpSp>
          <p:nvGrpSpPr>
            <p:cNvPr id="84" name="组合 83"/>
            <p:cNvGrpSpPr/>
            <p:nvPr/>
          </p:nvGrpSpPr>
          <p:grpSpPr>
            <a:xfrm>
              <a:off x="4299766" y="5946187"/>
              <a:ext cx="305647" cy="305644"/>
              <a:chOff x="1517330" y="1125257"/>
              <a:chExt cx="2204282" cy="2204282"/>
            </a:xfrm>
          </p:grpSpPr>
          <p:sp>
            <p:nvSpPr>
              <p:cNvPr id="86" name="椭圆 85"/>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1719372" y="1327298"/>
                <a:ext cx="1800200" cy="1800200"/>
              </a:xfrm>
              <a:prstGeom prst="ellipse">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5"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88" name="组合 87"/>
          <p:cNvGrpSpPr/>
          <p:nvPr/>
        </p:nvGrpSpPr>
        <p:grpSpPr>
          <a:xfrm>
            <a:off x="710335" y="3692273"/>
            <a:ext cx="305647" cy="305644"/>
            <a:chOff x="4740390" y="5946187"/>
            <a:chExt cx="305647" cy="305644"/>
          </a:xfrm>
        </p:grpSpPr>
        <p:grpSp>
          <p:nvGrpSpPr>
            <p:cNvPr id="89" name="组合 88"/>
            <p:cNvGrpSpPr/>
            <p:nvPr/>
          </p:nvGrpSpPr>
          <p:grpSpPr>
            <a:xfrm>
              <a:off x="4740390" y="5946187"/>
              <a:ext cx="305647" cy="305644"/>
              <a:chOff x="1517330" y="1125257"/>
              <a:chExt cx="2204282" cy="2204282"/>
            </a:xfrm>
          </p:grpSpPr>
          <p:sp>
            <p:nvSpPr>
              <p:cNvPr id="91" name="椭圆 90"/>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719372" y="1327298"/>
                <a:ext cx="1800200" cy="180020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0"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71356466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ppt_x</p:attrName>
                                        </p:attrNameLst>
                                      </p:cBhvr>
                                      <p:tavLst>
                                        <p:tav tm="0">
                                          <p:val>
                                            <p:strVal val="0-#ppt_w/2"/>
                                          </p:val>
                                        </p:tav>
                                        <p:tav tm="100000">
                                          <p:val>
                                            <p:strVal val="#ppt_x"/>
                                          </p:val>
                                        </p:tav>
                                      </p:tavLst>
                                    </p:anim>
                                    <p:anim calcmode="lin" valueType="num">
                                      <p:cBhvr>
                                        <p:cTn id="8" dur="500" fill="hold"/>
                                        <p:tgtEl>
                                          <p:spTgt spid="7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p:cTn id="12" dur="500" fill="hold"/>
                                        <p:tgtEl>
                                          <p:spTgt spid="71"/>
                                        </p:tgtEl>
                                        <p:attrNameLst>
                                          <p:attrName>ppt_w</p:attrName>
                                        </p:attrNameLst>
                                      </p:cBhvr>
                                      <p:tavLst>
                                        <p:tav tm="0">
                                          <p:val>
                                            <p:fltVal val="0"/>
                                          </p:val>
                                        </p:tav>
                                        <p:tav tm="100000">
                                          <p:val>
                                            <p:strVal val="#ppt_w"/>
                                          </p:val>
                                        </p:tav>
                                      </p:tavLst>
                                    </p:anim>
                                    <p:anim calcmode="lin" valueType="num">
                                      <p:cBhvr>
                                        <p:cTn id="13" dur="500" fill="hold"/>
                                        <p:tgtEl>
                                          <p:spTgt spid="71"/>
                                        </p:tgtEl>
                                        <p:attrNameLst>
                                          <p:attrName>ppt_h</p:attrName>
                                        </p:attrNameLst>
                                      </p:cBhvr>
                                      <p:tavLst>
                                        <p:tav tm="0">
                                          <p:val>
                                            <p:fltVal val="0"/>
                                          </p:val>
                                        </p:tav>
                                        <p:tav tm="100000">
                                          <p:val>
                                            <p:strVal val="#ppt_h"/>
                                          </p:val>
                                        </p:tav>
                                      </p:tavLst>
                                    </p:anim>
                                    <p:animEffect>
                                      <p:cBhvr>
                                        <p:cTn id="14" dur="500"/>
                                        <p:tgtEl>
                                          <p:spTgt spid="71"/>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9"/>
                                        </p:tgtEl>
                                        <p:attrNameLst>
                                          <p:attrName>style.visibility</p:attrName>
                                        </p:attrNameLst>
                                      </p:cBhvr>
                                      <p:to>
                                        <p:strVal val="visible"/>
                                      </p:to>
                                    </p:set>
                                    <p:anim by="(-#ppt_w*2)" calcmode="lin" valueType="num">
                                      <p:cBhvr rctx="PPT">
                                        <p:cTn id="18" dur="250" autoRev="1" fill="hold">
                                          <p:stCondLst>
                                            <p:cond delay="0"/>
                                          </p:stCondLst>
                                        </p:cTn>
                                        <p:tgtEl>
                                          <p:spTgt spid="69"/>
                                        </p:tgtEl>
                                        <p:attrNameLst>
                                          <p:attrName>ppt_w</p:attrName>
                                        </p:attrNameLst>
                                      </p:cBhvr>
                                    </p:anim>
                                    <p:anim by="(#ppt_w*0.50)" calcmode="lin" valueType="num">
                                      <p:cBhvr>
                                        <p:cTn id="19" dur="250" decel="50000" autoRev="1" fill="hold">
                                          <p:stCondLst>
                                            <p:cond delay="0"/>
                                          </p:stCondLst>
                                        </p:cTn>
                                        <p:tgtEl>
                                          <p:spTgt spid="69"/>
                                        </p:tgtEl>
                                        <p:attrNameLst>
                                          <p:attrName>ppt_x</p:attrName>
                                        </p:attrNameLst>
                                      </p:cBhvr>
                                    </p:anim>
                                    <p:anim from="(-#ppt_h/2)" to="(#ppt_y)" calcmode="lin" valueType="num">
                                      <p:cBhvr>
                                        <p:cTn id="20" dur="500" fill="hold">
                                          <p:stCondLst>
                                            <p:cond delay="0"/>
                                          </p:stCondLst>
                                        </p:cTn>
                                        <p:tgtEl>
                                          <p:spTgt spid="69"/>
                                        </p:tgtEl>
                                        <p:attrNameLst>
                                          <p:attrName>ppt_y</p:attrName>
                                        </p:attrNameLst>
                                      </p:cBhvr>
                                    </p:anim>
                                    <p:animRot by="21600000">
                                      <p:cBhvr>
                                        <p:cTn id="21" dur="500" fill="hold">
                                          <p:stCondLst>
                                            <p:cond delay="0"/>
                                          </p:stCondLst>
                                        </p:cTn>
                                        <p:tgtEl>
                                          <p:spTgt spid="69"/>
                                        </p:tgtEl>
                                        <p:attrNameLst>
                                          <p:attrName>r</p:attrName>
                                        </p:attrNameLst>
                                      </p:cBhvr>
                                    </p:animRot>
                                  </p:childTnLst>
                                </p:cTn>
                              </p:par>
                            </p:childTnLst>
                          </p:cTn>
                        </p:par>
                        <p:par>
                          <p:cTn id="22" fill="hold">
                            <p:stCondLst>
                              <p:cond delay="1800"/>
                            </p:stCondLst>
                            <p:childTnLst>
                              <p:par>
                                <p:cTn id="23" presetID="42"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500"/>
                                        <p:tgtEl>
                                          <p:spTgt spid="70"/>
                                        </p:tgtEl>
                                      </p:cBhvr>
                                    </p:animEffect>
                                    <p:anim calcmode="lin" valueType="num">
                                      <p:cBhvr>
                                        <p:cTn id="26" dur="500" fill="hold"/>
                                        <p:tgtEl>
                                          <p:spTgt spid="70"/>
                                        </p:tgtEl>
                                        <p:attrNameLst>
                                          <p:attrName>ppt_x</p:attrName>
                                        </p:attrNameLst>
                                      </p:cBhvr>
                                      <p:tavLst>
                                        <p:tav tm="0">
                                          <p:val>
                                            <p:strVal val="#ppt_x"/>
                                          </p:val>
                                        </p:tav>
                                        <p:tav tm="100000">
                                          <p:val>
                                            <p:strVal val="#ppt_x"/>
                                          </p:val>
                                        </p:tav>
                                      </p:tavLst>
                                    </p:anim>
                                    <p:anim calcmode="lin" valueType="num">
                                      <p:cBhvr>
                                        <p:cTn id="27" dur="500" fill="hold"/>
                                        <p:tgtEl>
                                          <p:spTgt spid="70"/>
                                        </p:tgtEl>
                                        <p:attrNameLst>
                                          <p:attrName>ppt_y</p:attrName>
                                        </p:attrNameLst>
                                      </p:cBhvr>
                                      <p:tavLst>
                                        <p:tav tm="0">
                                          <p:val>
                                            <p:strVal val="#ppt_y+.1"/>
                                          </p:val>
                                        </p:tav>
                                        <p:tav tm="100000">
                                          <p:val>
                                            <p:strVal val="#ppt_y"/>
                                          </p:val>
                                        </p:tav>
                                      </p:tavLst>
                                    </p:anim>
                                  </p:childTnLst>
                                </p:cTn>
                              </p:par>
                            </p:childTnLst>
                          </p:cTn>
                        </p:par>
                        <p:par>
                          <p:cTn id="28" fill="hold">
                            <p:stCondLst>
                              <p:cond delay="2300"/>
                            </p:stCondLst>
                            <p:childTnLst>
                              <p:par>
                                <p:cTn id="29" presetID="2" presetClass="entr" presetSubtype="2"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 calcmode="lin" valueType="num">
                                      <p:cBhvr additive="base">
                                        <p:cTn id="31" dur="500" fill="hold"/>
                                        <p:tgtEl>
                                          <p:spTgt spid="83"/>
                                        </p:tgtEl>
                                        <p:attrNameLst>
                                          <p:attrName>ppt_x</p:attrName>
                                        </p:attrNameLst>
                                      </p:cBhvr>
                                      <p:tavLst>
                                        <p:tav tm="0">
                                          <p:val>
                                            <p:strVal val="1+#ppt_w/2"/>
                                          </p:val>
                                        </p:tav>
                                        <p:tav tm="100000">
                                          <p:val>
                                            <p:strVal val="#ppt_x"/>
                                          </p:val>
                                        </p:tav>
                                      </p:tavLst>
                                    </p:anim>
                                    <p:anim calcmode="lin" valueType="num">
                                      <p:cBhvr additive="base">
                                        <p:cTn id="32" dur="500" fill="hold"/>
                                        <p:tgtEl>
                                          <p:spTgt spid="8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00"/>
                                  </p:stCondLst>
                                  <p:childTnLst>
                                    <p:set>
                                      <p:cBhvr>
                                        <p:cTn id="34" dur="1" fill="hold">
                                          <p:stCondLst>
                                            <p:cond delay="0"/>
                                          </p:stCondLst>
                                        </p:cTn>
                                        <p:tgtEl>
                                          <p:spTgt spid="88"/>
                                        </p:tgtEl>
                                        <p:attrNameLst>
                                          <p:attrName>style.visibility</p:attrName>
                                        </p:attrNameLst>
                                      </p:cBhvr>
                                      <p:to>
                                        <p:strVal val="visible"/>
                                      </p:to>
                                    </p:set>
                                    <p:anim calcmode="lin" valueType="num">
                                      <p:cBhvr additive="base">
                                        <p:cTn id="35" dur="500" fill="hold"/>
                                        <p:tgtEl>
                                          <p:spTgt spid="88"/>
                                        </p:tgtEl>
                                        <p:attrNameLst>
                                          <p:attrName>ppt_x</p:attrName>
                                        </p:attrNameLst>
                                      </p:cBhvr>
                                      <p:tavLst>
                                        <p:tav tm="0">
                                          <p:val>
                                            <p:strVal val="1+#ppt_w/2"/>
                                          </p:val>
                                        </p:tav>
                                        <p:tav tm="100000">
                                          <p:val>
                                            <p:strVal val="#ppt_x"/>
                                          </p:val>
                                        </p:tav>
                                      </p:tavLst>
                                    </p:anim>
                                    <p:anim calcmode="lin" valueType="num">
                                      <p:cBhvr additive="base">
                                        <p:cTn id="36" dur="500" fill="hold"/>
                                        <p:tgtEl>
                                          <p:spTgt spid="8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400"/>
                                  </p:stCondLst>
                                  <p:childTnLst>
                                    <p:set>
                                      <p:cBhvr>
                                        <p:cTn id="38" dur="1" fill="hold">
                                          <p:stCondLst>
                                            <p:cond delay="0"/>
                                          </p:stCondLst>
                                        </p:cTn>
                                        <p:tgtEl>
                                          <p:spTgt spid="73"/>
                                        </p:tgtEl>
                                        <p:attrNameLst>
                                          <p:attrName>style.visibility</p:attrName>
                                        </p:attrNameLst>
                                      </p:cBhvr>
                                      <p:to>
                                        <p:strVal val="visible"/>
                                      </p:to>
                                    </p:set>
                                    <p:anim calcmode="lin" valueType="num">
                                      <p:cBhvr additive="base">
                                        <p:cTn id="39" dur="500" fill="hold"/>
                                        <p:tgtEl>
                                          <p:spTgt spid="73"/>
                                        </p:tgtEl>
                                        <p:attrNameLst>
                                          <p:attrName>ppt_x</p:attrName>
                                        </p:attrNameLst>
                                      </p:cBhvr>
                                      <p:tavLst>
                                        <p:tav tm="0">
                                          <p:val>
                                            <p:strVal val="1+#ppt_w/2"/>
                                          </p:val>
                                        </p:tav>
                                        <p:tav tm="100000">
                                          <p:val>
                                            <p:strVal val="#ppt_x"/>
                                          </p:val>
                                        </p:tav>
                                      </p:tavLst>
                                    </p:anim>
                                    <p:anim calcmode="lin" valueType="num">
                                      <p:cBhvr additive="base">
                                        <p:cTn id="40" dur="500" fill="hold"/>
                                        <p:tgtEl>
                                          <p:spTgt spid="73"/>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60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1+#ppt_w/2"/>
                                          </p:val>
                                        </p:tav>
                                        <p:tav tm="100000">
                                          <p:val>
                                            <p:strVal val="#ppt_x"/>
                                          </p:val>
                                        </p:tav>
                                      </p:tavLst>
                                    </p:anim>
                                    <p:anim calcmode="lin" valueType="num">
                                      <p:cBhvr additive="base">
                                        <p:cTn id="44" dur="500" fill="hold"/>
                                        <p:tgtEl>
                                          <p:spTgt spid="78"/>
                                        </p:tgtEl>
                                        <p:attrNameLst>
                                          <p:attrName>ppt_y</p:attrName>
                                        </p:attrNameLst>
                                      </p:cBhvr>
                                      <p:tavLst>
                                        <p:tav tm="0">
                                          <p:val>
                                            <p:strVal val="#ppt_y"/>
                                          </p:val>
                                        </p:tav>
                                        <p:tav tm="100000">
                                          <p:val>
                                            <p:strVal val="#ppt_y"/>
                                          </p:val>
                                        </p:tav>
                                      </p:tavLst>
                                    </p:anim>
                                  </p:childTnLst>
                                </p:cTn>
                              </p:par>
                            </p:childTnLst>
                          </p:cTn>
                        </p:par>
                        <p:par>
                          <p:cTn id="45" fill="hold">
                            <p:stCondLst>
                              <p:cond delay="34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1000"/>
                                        <p:tgtEl>
                                          <p:spTgt spid="2"/>
                                        </p:tgtEl>
                                      </p:cBhvr>
                                    </p:animEffect>
                                  </p:childTnLst>
                                </p:cTn>
                              </p:par>
                            </p:childTnLst>
                          </p:cTn>
                        </p:par>
                        <p:par>
                          <p:cTn id="49" fill="hold">
                            <p:stCondLst>
                              <p:cond delay="4400"/>
                            </p:stCondLst>
                            <p:childTnLst>
                              <p:par>
                                <p:cTn id="50" presetID="42"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anim calcmode="lin" valueType="num">
                                      <p:cBhvr>
                                        <p:cTn id="53" dur="1000" fill="hold"/>
                                        <p:tgtEl>
                                          <p:spTgt spid="7"/>
                                        </p:tgtEl>
                                        <p:attrNameLst>
                                          <p:attrName>ppt_x</p:attrName>
                                        </p:attrNameLst>
                                      </p:cBhvr>
                                      <p:tavLst>
                                        <p:tav tm="0">
                                          <p:val>
                                            <p:strVal val="#ppt_x"/>
                                          </p:val>
                                        </p:tav>
                                        <p:tav tm="100000">
                                          <p:val>
                                            <p:strVal val="#ppt_x"/>
                                          </p:val>
                                        </p:tav>
                                      </p:tavLst>
                                    </p:anim>
                                    <p:anim calcmode="lin" valueType="num">
                                      <p:cBhvr>
                                        <p:cTn id="5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animBg="1"/>
      <p:bldP spid="71" grpId="0" bldLvl="0" autoUpdateAnimBg="0"/>
      <p:bldP spid="72" grpId="0" bldLvl="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0034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5">
            <a:hlinkClick r:id="rId3" action="ppaction://hlinksldjump"/>
          </p:cNvPr>
          <p:cNvSpPr/>
          <p:nvPr/>
        </p:nvSpPr>
        <p:spPr>
          <a:xfrm>
            <a:off x="3988086" y="2654636"/>
            <a:ext cx="5616624" cy="1203101"/>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01ACBE"/>
          </a:solidFill>
          <a:ln w="28575">
            <a:noFill/>
          </a:ln>
          <a:effectLst>
            <a:outerShdw blurRad="279400" dist="139700" dir="2700000" sx="82000" sy="8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p:cNvSpPr/>
          <p:nvPr/>
        </p:nvSpPr>
        <p:spPr>
          <a:xfrm>
            <a:off x="2835958" y="2189277"/>
            <a:ext cx="2133709" cy="2133824"/>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4" name="椭圆 3"/>
          <p:cNvSpPr/>
          <p:nvPr/>
        </p:nvSpPr>
        <p:spPr>
          <a:xfrm flipH="1">
            <a:off x="3009010" y="2362337"/>
            <a:ext cx="1787603" cy="1787702"/>
          </a:xfrm>
          <a:prstGeom prst="ellipse">
            <a:avLst/>
          </a:prstGeom>
          <a:solidFill>
            <a:srgbClr val="01ACBE"/>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5" name="TextBox 4"/>
          <p:cNvSpPr txBox="1"/>
          <p:nvPr/>
        </p:nvSpPr>
        <p:spPr>
          <a:xfrm>
            <a:off x="3492281" y="2702189"/>
            <a:ext cx="821059" cy="1107996"/>
          </a:xfrm>
          <a:prstGeom prst="rect">
            <a:avLst/>
          </a:prstGeom>
          <a:noFill/>
        </p:spPr>
        <p:txBody>
          <a:bodyPr wrap="none" rtlCol="0">
            <a:spAutoFit/>
          </a:bodyPr>
          <a:lstStyle/>
          <a:p>
            <a:r>
              <a:rPr lang="en-US" altLang="zh-CN" sz="6600" b="1" dirty="0">
                <a:solidFill>
                  <a:schemeClr val="bg1"/>
                </a:solidFill>
                <a:latin typeface="微软雅黑" pitchFamily="34" charset="-122"/>
                <a:ea typeface="微软雅黑" pitchFamily="34" charset="-122"/>
              </a:rPr>
              <a:t>A</a:t>
            </a:r>
            <a:endParaRPr lang="zh-CN" altLang="en-US" sz="6600" b="1" dirty="0">
              <a:solidFill>
                <a:schemeClr val="bg1"/>
              </a:solidFill>
              <a:latin typeface="微软雅黑" pitchFamily="34" charset="-122"/>
              <a:ea typeface="微软雅黑" pitchFamily="34" charset="-122"/>
            </a:endParaRPr>
          </a:p>
        </p:txBody>
      </p:sp>
      <p:sp>
        <p:nvSpPr>
          <p:cNvPr id="6" name="TextBox 5">
            <a:hlinkClick r:id="rId3" action="ppaction://hlinksldjump"/>
          </p:cNvPr>
          <p:cNvSpPr txBox="1"/>
          <p:nvPr/>
        </p:nvSpPr>
        <p:spPr>
          <a:xfrm>
            <a:off x="5273830" y="2810766"/>
            <a:ext cx="4114856" cy="830997"/>
          </a:xfrm>
          <a:prstGeom prst="rect">
            <a:avLst/>
          </a:prstGeom>
          <a:noFill/>
        </p:spPr>
        <p:txBody>
          <a:bodyPr wrap="square" rtlCol="0">
            <a:spAutoFit/>
          </a:bodyPr>
          <a:lstStyle/>
          <a:p>
            <a:r>
              <a:rPr lang="zh-CN" altLang="en-US" sz="4800" b="1" dirty="0" smtClean="0">
                <a:solidFill>
                  <a:schemeClr val="bg1"/>
                </a:solidFill>
                <a:latin typeface="微软雅黑" pitchFamily="34" charset="-122"/>
                <a:ea typeface="微软雅黑" pitchFamily="34" charset="-122"/>
              </a:rPr>
              <a:t>月度工作概述</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8252857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3"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6" name="组合 25"/>
          <p:cNvGrpSpPr/>
          <p:nvPr/>
        </p:nvGrpSpPr>
        <p:grpSpPr>
          <a:xfrm>
            <a:off x="895445" y="142664"/>
            <a:ext cx="3840912" cy="808757"/>
            <a:chOff x="903371" y="249943"/>
            <a:chExt cx="2831223" cy="679699"/>
          </a:xfrm>
        </p:grpSpPr>
        <p:sp>
          <p:nvSpPr>
            <p:cNvPr id="27" name="任意多边形 26"/>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28" name="任意多边形 2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29"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0" name="TextBox 29"/>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01</a:t>
            </a:r>
            <a:endParaRPr lang="zh-CN" altLang="en-US" sz="3200" b="1" dirty="0">
              <a:solidFill>
                <a:srgbClr val="FC6E5B"/>
              </a:solidFill>
              <a:latin typeface="微软雅黑" pitchFamily="34" charset="-122"/>
              <a:ea typeface="微软雅黑" pitchFamily="34" charset="-122"/>
            </a:endParaRPr>
          </a:p>
        </p:txBody>
      </p:sp>
      <p:sp>
        <p:nvSpPr>
          <p:cNvPr id="161" name="Rectangle 2"/>
          <p:cNvSpPr/>
          <p:nvPr/>
        </p:nvSpPr>
        <p:spPr>
          <a:xfrm>
            <a:off x="3247798" y="3518272"/>
            <a:ext cx="3168352" cy="2332788"/>
          </a:xfrm>
          <a:prstGeom prst="rect">
            <a:avLst/>
          </a:prstGeom>
          <a:blipFill dpi="0" rotWithShape="1">
            <a:blip r:embed="rId3" cstate="screen">
              <a:extLst>
                <a:ext uri="{28A0092B-C50C-407E-A947-70E740481C1C}">
                  <a14:useLocalDpi xmlns:a14="http://schemas.microsoft.com/office/drawing/2010/main"/>
                </a:ext>
              </a:extLst>
            </a:blip>
            <a:srcRect/>
            <a:tile tx="-990600" ty="-914400" sx="49000" sy="49000" flip="none" algn="tl"/>
          </a:blipFill>
          <a:ln w="57150">
            <a:solidFill>
              <a:srgbClr val="01AC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grpSp>
        <p:nvGrpSpPr>
          <p:cNvPr id="162" name="组合 161"/>
          <p:cNvGrpSpPr/>
          <p:nvPr/>
        </p:nvGrpSpPr>
        <p:grpSpPr>
          <a:xfrm>
            <a:off x="7201197" y="1842384"/>
            <a:ext cx="2620431" cy="461665"/>
            <a:chOff x="8641357" y="2133650"/>
            <a:chExt cx="2620431" cy="461665"/>
          </a:xfrm>
        </p:grpSpPr>
        <p:sp>
          <p:nvSpPr>
            <p:cNvPr id="163"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FC6E5B"/>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1ACBE"/>
                </a:solidFill>
              </a:endParaRPr>
            </a:p>
          </p:txBody>
        </p:sp>
        <p:sp>
          <p:nvSpPr>
            <p:cNvPr id="164" name="TextBox 163"/>
            <p:cNvSpPr txBox="1"/>
            <p:nvPr/>
          </p:nvSpPr>
          <p:spPr>
            <a:xfrm>
              <a:off x="8784483" y="2133650"/>
              <a:ext cx="2477305" cy="461665"/>
            </a:xfrm>
            <a:prstGeom prst="rect">
              <a:avLst/>
            </a:prstGeom>
            <a:noFill/>
          </p:spPr>
          <p:txBody>
            <a:bodyPr wrap="square" rtlCol="0">
              <a:spAutoFit/>
            </a:bodyPr>
            <a:lstStyle/>
            <a:p>
              <a:r>
                <a:rPr lang="zh-CN" altLang="en-US" sz="2400" dirty="0" smtClean="0">
                  <a:solidFill>
                    <a:srgbClr val="FC6E5B"/>
                  </a:solidFill>
                  <a:latin typeface="微软雅黑" pitchFamily="34" charset="-122"/>
                  <a:ea typeface="微软雅黑" pitchFamily="34" charset="-122"/>
                </a:rPr>
                <a:t>点击输入小标题</a:t>
              </a:r>
              <a:endParaRPr lang="zh-CN" altLang="zh-CN" sz="2400" dirty="0">
                <a:solidFill>
                  <a:srgbClr val="FC6E5B"/>
                </a:solidFill>
                <a:latin typeface="微软雅黑" pitchFamily="34" charset="-122"/>
                <a:ea typeface="微软雅黑" pitchFamily="34" charset="-122"/>
              </a:endParaRPr>
            </a:p>
          </p:txBody>
        </p:sp>
      </p:grpSp>
      <p:sp>
        <p:nvSpPr>
          <p:cNvPr id="165" name="TextBox 164"/>
          <p:cNvSpPr txBox="1"/>
          <p:nvPr/>
        </p:nvSpPr>
        <p:spPr>
          <a:xfrm>
            <a:off x="7348701" y="2277666"/>
            <a:ext cx="3456384" cy="3693319"/>
          </a:xfrm>
          <a:prstGeom prst="rect">
            <a:avLst/>
          </a:prstGeom>
          <a:noFill/>
        </p:spPr>
        <p:txBody>
          <a:bodyPr wrap="square" rtlCol="0">
            <a:spAutoFit/>
          </a:bodyPr>
          <a:lstStyle/>
          <a:p>
            <a:pPr>
              <a:lnSpc>
                <a:spcPct val="150000"/>
              </a:lnSpc>
            </a:pPr>
            <a:r>
              <a:rPr lang="zh-CN" altLang="zh-CN" sz="1800" dirty="0" smtClean="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800" dirty="0" smtClean="0">
              <a:solidFill>
                <a:schemeClr val="tx1">
                  <a:lumMod val="50000"/>
                  <a:lumOff val="50000"/>
                </a:schemeClr>
              </a:solidFill>
              <a:latin typeface="微软雅黑" pitchFamily="34" charset="-122"/>
              <a:ea typeface="微软雅黑" pitchFamily="34" charset="-122"/>
            </a:endParaRPr>
          </a:p>
          <a:p>
            <a:endParaRPr lang="zh-CN" altLang="en-US" sz="1800" dirty="0">
              <a:solidFill>
                <a:schemeClr val="tx1">
                  <a:lumMod val="50000"/>
                  <a:lumOff val="50000"/>
                </a:schemeClr>
              </a:solidFill>
              <a:latin typeface="微软雅黑" pitchFamily="34" charset="-122"/>
              <a:ea typeface="微软雅黑" pitchFamily="34" charset="-122"/>
            </a:endParaRPr>
          </a:p>
        </p:txBody>
      </p:sp>
      <p:sp>
        <p:nvSpPr>
          <p:cNvPr id="166" name="Rectangle 2"/>
          <p:cNvSpPr/>
          <p:nvPr/>
        </p:nvSpPr>
        <p:spPr>
          <a:xfrm>
            <a:off x="1356071" y="1791537"/>
            <a:ext cx="3442990" cy="2332788"/>
          </a:xfrm>
          <a:prstGeom prst="rect">
            <a:avLst/>
          </a:prstGeom>
          <a:blipFill dpi="0" rotWithShape="1">
            <a:blip r:embed="rId4" cstate="screen">
              <a:extLst>
                <a:ext uri="{28A0092B-C50C-407E-A947-70E740481C1C}">
                  <a14:useLocalDpi xmlns:a14="http://schemas.microsoft.com/office/drawing/2010/main"/>
                </a:ext>
              </a:extLst>
            </a:blip>
            <a:srcRect/>
            <a:tile tx="-203200" ty="12700" sx="100000" sy="100000" flip="none" algn="tl"/>
          </a:blipFill>
          <a:ln w="57150">
            <a:solidFill>
              <a:srgbClr val="03A6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Tree>
    <p:extLst>
      <p:ext uri="{BB962C8B-B14F-4D97-AF65-F5344CB8AC3E}">
        <p14:creationId xmlns:p14="http://schemas.microsoft.com/office/powerpoint/2010/main" val="16647451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18"/>
                                        </p:tgtEl>
                                        <p:attrNameLst>
                                          <p:attrName>r</p:attrName>
                                        </p:attrNameLst>
                                      </p:cBhvr>
                                    </p:animRot>
                                    <p:animRot by="-240000">
                                      <p:cBhvr>
                                        <p:cTn id="7" dur="200" fill="hold">
                                          <p:stCondLst>
                                            <p:cond delay="200"/>
                                          </p:stCondLst>
                                        </p:cTn>
                                        <p:tgtEl>
                                          <p:spTgt spid="18"/>
                                        </p:tgtEl>
                                        <p:attrNameLst>
                                          <p:attrName>r</p:attrName>
                                        </p:attrNameLst>
                                      </p:cBhvr>
                                    </p:animRot>
                                    <p:animRot by="240000">
                                      <p:cBhvr>
                                        <p:cTn id="8" dur="200" fill="hold">
                                          <p:stCondLst>
                                            <p:cond delay="400"/>
                                          </p:stCondLst>
                                        </p:cTn>
                                        <p:tgtEl>
                                          <p:spTgt spid="18"/>
                                        </p:tgtEl>
                                        <p:attrNameLst>
                                          <p:attrName>r</p:attrName>
                                        </p:attrNameLst>
                                      </p:cBhvr>
                                    </p:animRot>
                                    <p:animRot by="-240000">
                                      <p:cBhvr>
                                        <p:cTn id="9" dur="200" fill="hold">
                                          <p:stCondLst>
                                            <p:cond delay="600"/>
                                          </p:stCondLst>
                                        </p:cTn>
                                        <p:tgtEl>
                                          <p:spTgt spid="18"/>
                                        </p:tgtEl>
                                        <p:attrNameLst>
                                          <p:attrName>r</p:attrName>
                                        </p:attrNameLst>
                                      </p:cBhvr>
                                    </p:animRot>
                                    <p:animRot by="120000">
                                      <p:cBhvr>
                                        <p:cTn id="10" dur="200" fill="hold">
                                          <p:stCondLst>
                                            <p:cond delay="800"/>
                                          </p:stCondLst>
                                        </p:cTn>
                                        <p:tgtEl>
                                          <p:spTgt spid="18"/>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3"/>
                                        </p:tgtEl>
                                        <p:attrNameLst>
                                          <p:attrName>r</p:attrName>
                                        </p:attrNameLst>
                                      </p:cBhvr>
                                    </p:animRot>
                                    <p:animRot by="-240000">
                                      <p:cBhvr>
                                        <p:cTn id="13" dur="200" fill="hold">
                                          <p:stCondLst>
                                            <p:cond delay="200"/>
                                          </p:stCondLst>
                                        </p:cTn>
                                        <p:tgtEl>
                                          <p:spTgt spid="23"/>
                                        </p:tgtEl>
                                        <p:attrNameLst>
                                          <p:attrName>r</p:attrName>
                                        </p:attrNameLst>
                                      </p:cBhvr>
                                    </p:animRot>
                                    <p:animRot by="240000">
                                      <p:cBhvr>
                                        <p:cTn id="14" dur="200" fill="hold">
                                          <p:stCondLst>
                                            <p:cond delay="400"/>
                                          </p:stCondLst>
                                        </p:cTn>
                                        <p:tgtEl>
                                          <p:spTgt spid="23"/>
                                        </p:tgtEl>
                                        <p:attrNameLst>
                                          <p:attrName>r</p:attrName>
                                        </p:attrNameLst>
                                      </p:cBhvr>
                                    </p:animRot>
                                    <p:animRot by="-240000">
                                      <p:cBhvr>
                                        <p:cTn id="15" dur="200" fill="hold">
                                          <p:stCondLst>
                                            <p:cond delay="600"/>
                                          </p:stCondLst>
                                        </p:cTn>
                                        <p:tgtEl>
                                          <p:spTgt spid="23"/>
                                        </p:tgtEl>
                                        <p:attrNameLst>
                                          <p:attrName>r</p:attrName>
                                        </p:attrNameLst>
                                      </p:cBhvr>
                                    </p:animRot>
                                    <p:animRot by="120000">
                                      <p:cBhvr>
                                        <p:cTn id="16" dur="200" fill="hold">
                                          <p:stCondLst>
                                            <p:cond delay="800"/>
                                          </p:stCondLst>
                                        </p:cTn>
                                        <p:tgtEl>
                                          <p:spTgt spid="23"/>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4"/>
                                        </p:tgtEl>
                                        <p:attrNameLst>
                                          <p:attrName>r</p:attrName>
                                        </p:attrNameLst>
                                      </p:cBhvr>
                                    </p:animRot>
                                    <p:animRot by="-240000">
                                      <p:cBhvr>
                                        <p:cTn id="19" dur="200" fill="hold">
                                          <p:stCondLst>
                                            <p:cond delay="200"/>
                                          </p:stCondLst>
                                        </p:cTn>
                                        <p:tgtEl>
                                          <p:spTgt spid="24"/>
                                        </p:tgtEl>
                                        <p:attrNameLst>
                                          <p:attrName>r</p:attrName>
                                        </p:attrNameLst>
                                      </p:cBhvr>
                                    </p:animRot>
                                    <p:animRot by="240000">
                                      <p:cBhvr>
                                        <p:cTn id="20" dur="200" fill="hold">
                                          <p:stCondLst>
                                            <p:cond delay="400"/>
                                          </p:stCondLst>
                                        </p:cTn>
                                        <p:tgtEl>
                                          <p:spTgt spid="24"/>
                                        </p:tgtEl>
                                        <p:attrNameLst>
                                          <p:attrName>r</p:attrName>
                                        </p:attrNameLst>
                                      </p:cBhvr>
                                    </p:animRot>
                                    <p:animRot by="-240000">
                                      <p:cBhvr>
                                        <p:cTn id="21" dur="200" fill="hold">
                                          <p:stCondLst>
                                            <p:cond delay="600"/>
                                          </p:stCondLst>
                                        </p:cTn>
                                        <p:tgtEl>
                                          <p:spTgt spid="24"/>
                                        </p:tgtEl>
                                        <p:attrNameLst>
                                          <p:attrName>r</p:attrName>
                                        </p:attrNameLst>
                                      </p:cBhvr>
                                    </p:animRot>
                                    <p:animRot by="120000">
                                      <p:cBhvr>
                                        <p:cTn id="22" dur="200" fill="hold">
                                          <p:stCondLst>
                                            <p:cond delay="800"/>
                                          </p:stCondLst>
                                        </p:cTn>
                                        <p:tgtEl>
                                          <p:spTgt spid="24"/>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5"/>
                                        </p:tgtEl>
                                        <p:attrNameLst>
                                          <p:attrName>r</p:attrName>
                                        </p:attrNameLst>
                                      </p:cBhvr>
                                    </p:animRot>
                                    <p:animRot by="-240000">
                                      <p:cBhvr>
                                        <p:cTn id="25" dur="200" fill="hold">
                                          <p:stCondLst>
                                            <p:cond delay="200"/>
                                          </p:stCondLst>
                                        </p:cTn>
                                        <p:tgtEl>
                                          <p:spTgt spid="25"/>
                                        </p:tgtEl>
                                        <p:attrNameLst>
                                          <p:attrName>r</p:attrName>
                                        </p:attrNameLst>
                                      </p:cBhvr>
                                    </p:animRot>
                                    <p:animRot by="240000">
                                      <p:cBhvr>
                                        <p:cTn id="26" dur="200" fill="hold">
                                          <p:stCondLst>
                                            <p:cond delay="400"/>
                                          </p:stCondLst>
                                        </p:cTn>
                                        <p:tgtEl>
                                          <p:spTgt spid="25"/>
                                        </p:tgtEl>
                                        <p:attrNameLst>
                                          <p:attrName>r</p:attrName>
                                        </p:attrNameLst>
                                      </p:cBhvr>
                                    </p:animRot>
                                    <p:animRot by="-240000">
                                      <p:cBhvr>
                                        <p:cTn id="27" dur="200" fill="hold">
                                          <p:stCondLst>
                                            <p:cond delay="600"/>
                                          </p:stCondLst>
                                        </p:cTn>
                                        <p:tgtEl>
                                          <p:spTgt spid="25"/>
                                        </p:tgtEl>
                                        <p:attrNameLst>
                                          <p:attrName>r</p:attrName>
                                        </p:attrNameLst>
                                      </p:cBhvr>
                                    </p:animRot>
                                    <p:animRot by="120000">
                                      <p:cBhvr>
                                        <p:cTn id="28" dur="200" fill="hold">
                                          <p:stCondLst>
                                            <p:cond delay="800"/>
                                          </p:stCondLst>
                                        </p:cTn>
                                        <p:tgtEl>
                                          <p:spTgt spid="25"/>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1500"/>
                            </p:stCondLst>
                            <p:childTnLst>
                              <p:par>
                                <p:cTn id="40" presetID="2" presetClass="entr" presetSubtype="8" fill="hold" grpId="0" nodeType="afterEffect">
                                  <p:stCondLst>
                                    <p:cond delay="0"/>
                                  </p:stCondLst>
                                  <p:childTnLst>
                                    <p:set>
                                      <p:cBhvr>
                                        <p:cTn id="41" dur="1" fill="hold">
                                          <p:stCondLst>
                                            <p:cond delay="0"/>
                                          </p:stCondLst>
                                        </p:cTn>
                                        <p:tgtEl>
                                          <p:spTgt spid="166"/>
                                        </p:tgtEl>
                                        <p:attrNameLst>
                                          <p:attrName>style.visibility</p:attrName>
                                        </p:attrNameLst>
                                      </p:cBhvr>
                                      <p:to>
                                        <p:strVal val="visible"/>
                                      </p:to>
                                    </p:set>
                                    <p:anim calcmode="lin" valueType="num">
                                      <p:cBhvr additive="base">
                                        <p:cTn id="42" dur="500" fill="hold"/>
                                        <p:tgtEl>
                                          <p:spTgt spid="166"/>
                                        </p:tgtEl>
                                        <p:attrNameLst>
                                          <p:attrName>ppt_x</p:attrName>
                                        </p:attrNameLst>
                                      </p:cBhvr>
                                      <p:tavLst>
                                        <p:tav tm="0">
                                          <p:val>
                                            <p:strVal val="0-#ppt_w/2"/>
                                          </p:val>
                                        </p:tav>
                                        <p:tav tm="100000">
                                          <p:val>
                                            <p:strVal val="#ppt_x"/>
                                          </p:val>
                                        </p:tav>
                                      </p:tavLst>
                                    </p:anim>
                                    <p:anim calcmode="lin" valueType="num">
                                      <p:cBhvr additive="base">
                                        <p:cTn id="43" dur="500" fill="hold"/>
                                        <p:tgtEl>
                                          <p:spTgt spid="166"/>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61"/>
                                        </p:tgtEl>
                                        <p:attrNameLst>
                                          <p:attrName>style.visibility</p:attrName>
                                        </p:attrNameLst>
                                      </p:cBhvr>
                                      <p:to>
                                        <p:strVal val="visible"/>
                                      </p:to>
                                    </p:set>
                                    <p:anim calcmode="lin" valueType="num">
                                      <p:cBhvr additive="base">
                                        <p:cTn id="46" dur="500" fill="hold"/>
                                        <p:tgtEl>
                                          <p:spTgt spid="161"/>
                                        </p:tgtEl>
                                        <p:attrNameLst>
                                          <p:attrName>ppt_x</p:attrName>
                                        </p:attrNameLst>
                                      </p:cBhvr>
                                      <p:tavLst>
                                        <p:tav tm="0">
                                          <p:val>
                                            <p:strVal val="0-#ppt_w/2"/>
                                          </p:val>
                                        </p:tav>
                                        <p:tav tm="100000">
                                          <p:val>
                                            <p:strVal val="#ppt_x"/>
                                          </p:val>
                                        </p:tav>
                                      </p:tavLst>
                                    </p:anim>
                                    <p:anim calcmode="lin" valueType="num">
                                      <p:cBhvr additive="base">
                                        <p:cTn id="47" dur="500" fill="hold"/>
                                        <p:tgtEl>
                                          <p:spTgt spid="161"/>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4" presetClass="entr" presetSubtype="10" fill="hold" nodeType="afterEffect">
                                  <p:stCondLst>
                                    <p:cond delay="0"/>
                                  </p:stCondLst>
                                  <p:childTnLst>
                                    <p:set>
                                      <p:cBhvr>
                                        <p:cTn id="50" dur="1" fill="hold">
                                          <p:stCondLst>
                                            <p:cond delay="0"/>
                                          </p:stCondLst>
                                        </p:cTn>
                                        <p:tgtEl>
                                          <p:spTgt spid="162"/>
                                        </p:tgtEl>
                                        <p:attrNameLst>
                                          <p:attrName>style.visibility</p:attrName>
                                        </p:attrNameLst>
                                      </p:cBhvr>
                                      <p:to>
                                        <p:strVal val="visible"/>
                                      </p:to>
                                    </p:set>
                                    <p:animEffect transition="in" filter="randombar(horizontal)">
                                      <p:cBhvr>
                                        <p:cTn id="51" dur="500"/>
                                        <p:tgtEl>
                                          <p:spTgt spid="162"/>
                                        </p:tgtEl>
                                      </p:cBhvr>
                                    </p:animEffect>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65"/>
                                        </p:tgtEl>
                                        <p:attrNameLst>
                                          <p:attrName>style.visibility</p:attrName>
                                        </p:attrNameLst>
                                      </p:cBhvr>
                                      <p:to>
                                        <p:strVal val="visible"/>
                                      </p:to>
                                    </p:set>
                                    <p:animEffect transition="in" filter="fade">
                                      <p:cBhvr>
                                        <p:cTn id="55" dur="750"/>
                                        <p:tgtEl>
                                          <p:spTgt spid="165"/>
                                        </p:tgtEl>
                                      </p:cBhvr>
                                    </p:animEffect>
                                    <p:anim calcmode="lin" valueType="num">
                                      <p:cBhvr>
                                        <p:cTn id="56" dur="750" fill="hold"/>
                                        <p:tgtEl>
                                          <p:spTgt spid="165"/>
                                        </p:tgtEl>
                                        <p:attrNameLst>
                                          <p:attrName>ppt_x</p:attrName>
                                        </p:attrNameLst>
                                      </p:cBhvr>
                                      <p:tavLst>
                                        <p:tav tm="0">
                                          <p:val>
                                            <p:strVal val="#ppt_x"/>
                                          </p:val>
                                        </p:tav>
                                        <p:tav tm="100000">
                                          <p:val>
                                            <p:strVal val="#ppt_x"/>
                                          </p:val>
                                        </p:tav>
                                      </p:tavLst>
                                    </p:anim>
                                    <p:anim calcmode="lin" valueType="num">
                                      <p:cBhvr>
                                        <p:cTn id="57" dur="750" fill="hold"/>
                                        <p:tgtEl>
                                          <p:spTgt spid="1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4" grpId="0" animBg="1"/>
      <p:bldP spid="25" grpId="0" animBg="1"/>
      <p:bldP spid="29" grpId="0"/>
      <p:bldP spid="30" grpId="0"/>
      <p:bldP spid="161" grpId="0" animBg="1"/>
      <p:bldP spid="165" grpId="0"/>
      <p:bldP spid="16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9"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0"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1"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2" name="组合 71"/>
          <p:cNvGrpSpPr/>
          <p:nvPr/>
        </p:nvGrpSpPr>
        <p:grpSpPr>
          <a:xfrm>
            <a:off x="895445" y="142664"/>
            <a:ext cx="3840912" cy="808757"/>
            <a:chOff x="903371" y="249943"/>
            <a:chExt cx="2831223" cy="679699"/>
          </a:xfrm>
        </p:grpSpPr>
        <p:sp>
          <p:nvSpPr>
            <p:cNvPr id="73" name="任意多边形 7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74" name="任意多边形 7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75"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76" name="TextBox 75"/>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02</a:t>
            </a:r>
            <a:endParaRPr lang="zh-CN" altLang="en-US" sz="3200" b="1" dirty="0">
              <a:solidFill>
                <a:srgbClr val="FC6E5B"/>
              </a:solidFill>
              <a:latin typeface="微软雅黑" pitchFamily="34" charset="-122"/>
              <a:ea typeface="微软雅黑" pitchFamily="34" charset="-122"/>
            </a:endParaRPr>
          </a:p>
        </p:txBody>
      </p:sp>
      <p:sp>
        <p:nvSpPr>
          <p:cNvPr id="60" name="矩形 59"/>
          <p:cNvSpPr/>
          <p:nvPr/>
        </p:nvSpPr>
        <p:spPr>
          <a:xfrm>
            <a:off x="2005371" y="2310779"/>
            <a:ext cx="1932039" cy="1932039"/>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1ACBE"/>
              </a:solidFill>
            </a:endParaRPr>
          </a:p>
        </p:txBody>
      </p:sp>
      <p:sp>
        <p:nvSpPr>
          <p:cNvPr id="61" name="矩形 60"/>
          <p:cNvSpPr/>
          <p:nvPr/>
        </p:nvSpPr>
        <p:spPr>
          <a:xfrm>
            <a:off x="4040968" y="2310779"/>
            <a:ext cx="1932039" cy="1932039"/>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1ACBE"/>
              </a:solidFill>
            </a:endParaRPr>
          </a:p>
        </p:txBody>
      </p:sp>
      <p:sp>
        <p:nvSpPr>
          <p:cNvPr id="62" name="矩形 61"/>
          <p:cNvSpPr/>
          <p:nvPr/>
        </p:nvSpPr>
        <p:spPr>
          <a:xfrm>
            <a:off x="6076565" y="2310779"/>
            <a:ext cx="1932039" cy="1932039"/>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1ACBE"/>
              </a:solidFill>
            </a:endParaRPr>
          </a:p>
        </p:txBody>
      </p:sp>
      <p:sp>
        <p:nvSpPr>
          <p:cNvPr id="63" name="矩形 62"/>
          <p:cNvSpPr/>
          <p:nvPr/>
        </p:nvSpPr>
        <p:spPr>
          <a:xfrm>
            <a:off x="8112162" y="2310779"/>
            <a:ext cx="1932039" cy="1932039"/>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1ACBE"/>
              </a:solidFill>
            </a:endParaRPr>
          </a:p>
        </p:txBody>
      </p:sp>
      <p:grpSp>
        <p:nvGrpSpPr>
          <p:cNvPr id="64" name="组合 63"/>
          <p:cNvGrpSpPr/>
          <p:nvPr/>
        </p:nvGrpSpPr>
        <p:grpSpPr>
          <a:xfrm>
            <a:off x="1912975" y="2777159"/>
            <a:ext cx="2130335" cy="1170828"/>
            <a:chOff x="606366" y="2504607"/>
            <a:chExt cx="2130335" cy="1170828"/>
          </a:xfrm>
          <a:solidFill>
            <a:srgbClr val="01ACBE"/>
          </a:solidFill>
        </p:grpSpPr>
        <p:sp>
          <p:nvSpPr>
            <p:cNvPr id="65" name="Freeform 114"/>
            <p:cNvSpPr>
              <a:spLocks noEditPoints="1"/>
            </p:cNvSpPr>
            <p:nvPr/>
          </p:nvSpPr>
          <p:spPr bwMode="auto">
            <a:xfrm>
              <a:off x="1442987" y="2504607"/>
              <a:ext cx="443589" cy="590107"/>
            </a:xfrm>
            <a:custGeom>
              <a:avLst/>
              <a:gdLst>
                <a:gd name="T0" fmla="*/ 680 w 680"/>
                <a:gd name="T1" fmla="*/ 527 h 904"/>
                <a:gd name="T2" fmla="*/ 680 w 680"/>
                <a:gd name="T3" fmla="*/ 803 h 904"/>
                <a:gd name="T4" fmla="*/ 340 w 680"/>
                <a:gd name="T5" fmla="*/ 904 h 904"/>
                <a:gd name="T6" fmla="*/ 0 w 680"/>
                <a:gd name="T7" fmla="*/ 803 h 904"/>
                <a:gd name="T8" fmla="*/ 0 w 680"/>
                <a:gd name="T9" fmla="*/ 527 h 904"/>
                <a:gd name="T10" fmla="*/ 340 w 680"/>
                <a:gd name="T11" fmla="*/ 591 h 904"/>
                <a:gd name="T12" fmla="*/ 680 w 680"/>
                <a:gd name="T13" fmla="*/ 527 h 904"/>
                <a:gd name="T14" fmla="*/ 299 w 680"/>
                <a:gd name="T15" fmla="*/ 398 h 904"/>
                <a:gd name="T16" fmla="*/ 381 w 680"/>
                <a:gd name="T17" fmla="*/ 398 h 904"/>
                <a:gd name="T18" fmla="*/ 550 w 680"/>
                <a:gd name="T19" fmla="*/ 217 h 904"/>
                <a:gd name="T20" fmla="*/ 531 w 680"/>
                <a:gd name="T21" fmla="*/ 174 h 904"/>
                <a:gd name="T22" fmla="*/ 444 w 680"/>
                <a:gd name="T23" fmla="*/ 174 h 904"/>
                <a:gd name="T24" fmla="*/ 444 w 680"/>
                <a:gd name="T25" fmla="*/ 59 h 904"/>
                <a:gd name="T26" fmla="*/ 385 w 680"/>
                <a:gd name="T27" fmla="*/ 0 h 904"/>
                <a:gd name="T28" fmla="*/ 295 w 680"/>
                <a:gd name="T29" fmla="*/ 0 h 904"/>
                <a:gd name="T30" fmla="*/ 236 w 680"/>
                <a:gd name="T31" fmla="*/ 59 h 904"/>
                <a:gd name="T32" fmla="*/ 236 w 680"/>
                <a:gd name="T33" fmla="*/ 174 h 904"/>
                <a:gd name="T34" fmla="*/ 149 w 680"/>
                <a:gd name="T35" fmla="*/ 174 h 904"/>
                <a:gd name="T36" fmla="*/ 130 w 680"/>
                <a:gd name="T37" fmla="*/ 217 h 904"/>
                <a:gd name="T38" fmla="*/ 299 w 680"/>
                <a:gd name="T39" fmla="*/ 398 h 904"/>
                <a:gd name="T40" fmla="*/ 477 w 680"/>
                <a:gd name="T41" fmla="*/ 356 h 904"/>
                <a:gd name="T42" fmla="*/ 411 w 680"/>
                <a:gd name="T43" fmla="*/ 426 h 904"/>
                <a:gd name="T44" fmla="*/ 340 w 680"/>
                <a:gd name="T45" fmla="*/ 457 h 904"/>
                <a:gd name="T46" fmla="*/ 269 w 680"/>
                <a:gd name="T47" fmla="*/ 426 h 904"/>
                <a:gd name="T48" fmla="*/ 203 w 680"/>
                <a:gd name="T49" fmla="*/ 356 h 904"/>
                <a:gd name="T50" fmla="*/ 0 w 680"/>
                <a:gd name="T51" fmla="*/ 448 h 904"/>
                <a:gd name="T52" fmla="*/ 340 w 680"/>
                <a:gd name="T53" fmla="*/ 550 h 904"/>
                <a:gd name="T54" fmla="*/ 680 w 680"/>
                <a:gd name="T55" fmla="*/ 448 h 904"/>
                <a:gd name="T56" fmla="*/ 477 w 680"/>
                <a:gd name="T57" fmla="*/ 35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0" h="904">
                  <a:moveTo>
                    <a:pt x="680" y="527"/>
                  </a:moveTo>
                  <a:cubicBezTo>
                    <a:pt x="680" y="803"/>
                    <a:pt x="680" y="803"/>
                    <a:pt x="680" y="803"/>
                  </a:cubicBezTo>
                  <a:cubicBezTo>
                    <a:pt x="680" y="859"/>
                    <a:pt x="528" y="904"/>
                    <a:pt x="340" y="904"/>
                  </a:cubicBezTo>
                  <a:cubicBezTo>
                    <a:pt x="152" y="904"/>
                    <a:pt x="0" y="859"/>
                    <a:pt x="0" y="803"/>
                  </a:cubicBezTo>
                  <a:cubicBezTo>
                    <a:pt x="0" y="527"/>
                    <a:pt x="0" y="527"/>
                    <a:pt x="0" y="527"/>
                  </a:cubicBezTo>
                  <a:cubicBezTo>
                    <a:pt x="109" y="587"/>
                    <a:pt x="291" y="591"/>
                    <a:pt x="340" y="591"/>
                  </a:cubicBezTo>
                  <a:cubicBezTo>
                    <a:pt x="389" y="591"/>
                    <a:pt x="571" y="587"/>
                    <a:pt x="680" y="527"/>
                  </a:cubicBezTo>
                  <a:close/>
                  <a:moveTo>
                    <a:pt x="299" y="398"/>
                  </a:moveTo>
                  <a:cubicBezTo>
                    <a:pt x="322" y="422"/>
                    <a:pt x="358" y="422"/>
                    <a:pt x="381" y="398"/>
                  </a:cubicBezTo>
                  <a:cubicBezTo>
                    <a:pt x="550" y="217"/>
                    <a:pt x="550" y="217"/>
                    <a:pt x="550" y="217"/>
                  </a:cubicBezTo>
                  <a:cubicBezTo>
                    <a:pt x="572" y="194"/>
                    <a:pt x="564" y="174"/>
                    <a:pt x="531" y="174"/>
                  </a:cubicBezTo>
                  <a:cubicBezTo>
                    <a:pt x="444" y="174"/>
                    <a:pt x="444" y="174"/>
                    <a:pt x="444" y="174"/>
                  </a:cubicBezTo>
                  <a:cubicBezTo>
                    <a:pt x="444" y="59"/>
                    <a:pt x="444" y="59"/>
                    <a:pt x="444" y="59"/>
                  </a:cubicBezTo>
                  <a:cubicBezTo>
                    <a:pt x="444" y="27"/>
                    <a:pt x="417" y="0"/>
                    <a:pt x="385" y="0"/>
                  </a:cubicBezTo>
                  <a:cubicBezTo>
                    <a:pt x="295" y="0"/>
                    <a:pt x="295" y="0"/>
                    <a:pt x="295" y="0"/>
                  </a:cubicBezTo>
                  <a:cubicBezTo>
                    <a:pt x="263" y="0"/>
                    <a:pt x="236" y="27"/>
                    <a:pt x="236" y="59"/>
                  </a:cubicBezTo>
                  <a:cubicBezTo>
                    <a:pt x="236" y="174"/>
                    <a:pt x="236" y="174"/>
                    <a:pt x="236" y="174"/>
                  </a:cubicBezTo>
                  <a:cubicBezTo>
                    <a:pt x="149" y="174"/>
                    <a:pt x="149" y="174"/>
                    <a:pt x="149" y="174"/>
                  </a:cubicBezTo>
                  <a:cubicBezTo>
                    <a:pt x="116" y="174"/>
                    <a:pt x="108" y="194"/>
                    <a:pt x="130" y="217"/>
                  </a:cubicBezTo>
                  <a:lnTo>
                    <a:pt x="299" y="398"/>
                  </a:lnTo>
                  <a:close/>
                  <a:moveTo>
                    <a:pt x="477" y="356"/>
                  </a:moveTo>
                  <a:cubicBezTo>
                    <a:pt x="411" y="426"/>
                    <a:pt x="411" y="426"/>
                    <a:pt x="411" y="426"/>
                  </a:cubicBezTo>
                  <a:cubicBezTo>
                    <a:pt x="392" y="446"/>
                    <a:pt x="367" y="457"/>
                    <a:pt x="340" y="457"/>
                  </a:cubicBezTo>
                  <a:cubicBezTo>
                    <a:pt x="313" y="457"/>
                    <a:pt x="288" y="446"/>
                    <a:pt x="269" y="426"/>
                  </a:cubicBezTo>
                  <a:cubicBezTo>
                    <a:pt x="203" y="356"/>
                    <a:pt x="203" y="356"/>
                    <a:pt x="203" y="356"/>
                  </a:cubicBezTo>
                  <a:cubicBezTo>
                    <a:pt x="83" y="371"/>
                    <a:pt x="0" y="407"/>
                    <a:pt x="0" y="448"/>
                  </a:cubicBezTo>
                  <a:cubicBezTo>
                    <a:pt x="0" y="504"/>
                    <a:pt x="152" y="550"/>
                    <a:pt x="340" y="550"/>
                  </a:cubicBezTo>
                  <a:cubicBezTo>
                    <a:pt x="528" y="550"/>
                    <a:pt x="680" y="504"/>
                    <a:pt x="680" y="448"/>
                  </a:cubicBezTo>
                  <a:cubicBezTo>
                    <a:pt x="680" y="407"/>
                    <a:pt x="597" y="371"/>
                    <a:pt x="477" y="356"/>
                  </a:cubicBezTo>
                  <a:close/>
                </a:path>
              </a:pathLst>
            </a:custGeom>
            <a:grpFill/>
            <a:ln>
              <a:noFill/>
            </a:ln>
          </p:spPr>
          <p:txBody>
            <a:bodyPr vert="horz" wrap="square" lIns="91431" tIns="45716" rIns="91431" bIns="4571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i="0" u="none" strike="noStrike" kern="0" cap="none" spc="0" normalizeH="0" baseline="0" noProof="0" smtClean="0">
                <a:ln>
                  <a:noFill/>
                </a:ln>
                <a:solidFill>
                  <a:srgbClr val="01ACBE"/>
                </a:solidFill>
                <a:effectLst/>
                <a:uLnTx/>
                <a:uFillTx/>
                <a:latin typeface="方正中等线简体" panose="03000509000000000000" pitchFamily="65" charset="-122"/>
                <a:ea typeface="方正中等线简体" panose="03000509000000000000" pitchFamily="65" charset="-122"/>
              </a:endParaRPr>
            </a:p>
          </p:txBody>
        </p:sp>
        <p:sp>
          <p:nvSpPr>
            <p:cNvPr id="66" name="文本框 32"/>
            <p:cNvSpPr txBox="1"/>
            <p:nvPr/>
          </p:nvSpPr>
          <p:spPr>
            <a:xfrm>
              <a:off x="606366" y="3213770"/>
              <a:ext cx="2130335"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rgbClr val="01ACBE"/>
                  </a:solidFill>
                </a:rPr>
                <a:t>添加标题</a:t>
              </a:r>
              <a:endParaRPr lang="en-US" altLang="zh-CN" dirty="0">
                <a:solidFill>
                  <a:srgbClr val="01ACBE"/>
                </a:solidFill>
              </a:endParaRPr>
            </a:p>
          </p:txBody>
        </p:sp>
      </p:grpSp>
      <p:grpSp>
        <p:nvGrpSpPr>
          <p:cNvPr id="67" name="组合 66"/>
          <p:cNvGrpSpPr/>
          <p:nvPr/>
        </p:nvGrpSpPr>
        <p:grpSpPr>
          <a:xfrm>
            <a:off x="2001428" y="4638450"/>
            <a:ext cx="1686034" cy="987618"/>
            <a:chOff x="8641357" y="2133650"/>
            <a:chExt cx="1686034" cy="987618"/>
          </a:xfrm>
        </p:grpSpPr>
        <p:sp>
          <p:nvSpPr>
            <p:cNvPr id="77" name="TextBox 76"/>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smtClean="0">
                  <a:solidFill>
                    <a:schemeClr val="tx1">
                      <a:lumMod val="65000"/>
                      <a:lumOff val="35000"/>
                    </a:schemeClr>
                  </a:solidFill>
                </a:rPr>
                <a:t>点击此处添加内容</a:t>
              </a:r>
            </a:p>
            <a:p>
              <a:pPr>
                <a:lnSpc>
                  <a:spcPts val="2000"/>
                </a:lnSpc>
              </a:pPr>
              <a:r>
                <a:rPr lang="zh-CN" altLang="en-US" sz="1400" dirty="0" smtClean="0">
                  <a:solidFill>
                    <a:schemeClr val="tx1">
                      <a:lumMod val="65000"/>
                      <a:lumOff val="35000"/>
                    </a:schemeClr>
                  </a:solidFill>
                </a:rPr>
                <a:t>点击此处添加内容</a:t>
              </a:r>
              <a:endParaRPr lang="zh-CN" altLang="en-US" sz="1400" dirty="0">
                <a:solidFill>
                  <a:schemeClr val="tx1">
                    <a:lumMod val="65000"/>
                    <a:lumOff val="35000"/>
                  </a:schemeClr>
                </a:solidFill>
              </a:endParaRPr>
            </a:p>
          </p:txBody>
        </p:sp>
        <p:sp>
          <p:nvSpPr>
            <p:cNvPr id="78"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9" name="TextBox 78"/>
            <p:cNvSpPr txBox="1"/>
            <p:nvPr/>
          </p:nvSpPr>
          <p:spPr>
            <a:xfrm>
              <a:off x="8714182" y="2133650"/>
              <a:ext cx="1397185" cy="369332"/>
            </a:xfrm>
            <a:prstGeom prst="rect">
              <a:avLst/>
            </a:prstGeom>
            <a:noFill/>
          </p:spPr>
          <p:txBody>
            <a:bodyPr wrap="square" rtlCol="0">
              <a:spAutoFit/>
            </a:bodyPr>
            <a:lstStyle/>
            <a:p>
              <a:r>
                <a:rPr lang="zh-CN" altLang="en-US" sz="1800" dirty="0" smtClean="0">
                  <a:solidFill>
                    <a:schemeClr val="tx1">
                      <a:lumMod val="65000"/>
                      <a:lumOff val="35000"/>
                    </a:schemeClr>
                  </a:solidFill>
                  <a:latin typeface="微软雅黑" pitchFamily="34" charset="-122"/>
                  <a:ea typeface="微软雅黑" pitchFamily="34" charset="-122"/>
                </a:rPr>
                <a:t>输入小标题</a:t>
              </a:r>
              <a:endParaRPr lang="zh-CN" altLang="zh-CN" sz="1800" dirty="0">
                <a:solidFill>
                  <a:schemeClr val="tx1">
                    <a:lumMod val="65000"/>
                    <a:lumOff val="35000"/>
                  </a:schemeClr>
                </a:solidFill>
                <a:latin typeface="微软雅黑" pitchFamily="34" charset="-122"/>
                <a:ea typeface="微软雅黑" pitchFamily="34" charset="-122"/>
              </a:endParaRPr>
            </a:p>
          </p:txBody>
        </p:sp>
      </p:grpSp>
      <p:grpSp>
        <p:nvGrpSpPr>
          <p:cNvPr id="80" name="组合 79"/>
          <p:cNvGrpSpPr/>
          <p:nvPr/>
        </p:nvGrpSpPr>
        <p:grpSpPr>
          <a:xfrm>
            <a:off x="4265380" y="2823219"/>
            <a:ext cx="1506122" cy="1124768"/>
            <a:chOff x="2958771" y="2550667"/>
            <a:chExt cx="1506122" cy="1124768"/>
          </a:xfrm>
          <a:solidFill>
            <a:srgbClr val="FC6E5B"/>
          </a:solidFill>
        </p:grpSpPr>
        <p:grpSp>
          <p:nvGrpSpPr>
            <p:cNvPr id="81" name="组合 80"/>
            <p:cNvGrpSpPr/>
            <p:nvPr/>
          </p:nvGrpSpPr>
          <p:grpSpPr>
            <a:xfrm>
              <a:off x="3433793" y="2550667"/>
              <a:ext cx="533171" cy="497987"/>
              <a:chOff x="1740921" y="2645461"/>
              <a:chExt cx="1408013" cy="1315096"/>
            </a:xfrm>
            <a:grpFill/>
          </p:grpSpPr>
          <p:sp>
            <p:nvSpPr>
              <p:cNvPr id="83" name="Freeform 329"/>
              <p:cNvSpPr>
                <a:spLocks/>
              </p:cNvSpPr>
              <p:nvPr/>
            </p:nvSpPr>
            <p:spPr bwMode="auto">
              <a:xfrm>
                <a:off x="1912456" y="3288715"/>
                <a:ext cx="257301" cy="464573"/>
              </a:xfrm>
              <a:custGeom>
                <a:avLst/>
                <a:gdLst>
                  <a:gd name="T0" fmla="*/ 9 w 36"/>
                  <a:gd name="T1" fmla="*/ 0 h 66"/>
                  <a:gd name="T2" fmla="*/ 0 w 36"/>
                  <a:gd name="T3" fmla="*/ 9 h 66"/>
                  <a:gd name="T4" fmla="*/ 0 w 36"/>
                  <a:gd name="T5" fmla="*/ 56 h 66"/>
                  <a:gd name="T6" fmla="*/ 9 w 36"/>
                  <a:gd name="T7" fmla="*/ 66 h 66"/>
                  <a:gd name="T8" fmla="*/ 26 w 36"/>
                  <a:gd name="T9" fmla="*/ 66 h 66"/>
                  <a:gd name="T10" fmla="*/ 36 w 36"/>
                  <a:gd name="T11" fmla="*/ 56 h 66"/>
                  <a:gd name="T12" fmla="*/ 36 w 36"/>
                  <a:gd name="T13" fmla="*/ 9 h 66"/>
                  <a:gd name="T14" fmla="*/ 26 w 36"/>
                  <a:gd name="T15" fmla="*/ 0 h 66"/>
                  <a:gd name="T16" fmla="*/ 9 w 36"/>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6">
                    <a:moveTo>
                      <a:pt x="9" y="0"/>
                    </a:moveTo>
                    <a:cubicBezTo>
                      <a:pt x="4" y="0"/>
                      <a:pt x="0" y="4"/>
                      <a:pt x="0" y="9"/>
                    </a:cubicBezTo>
                    <a:cubicBezTo>
                      <a:pt x="0" y="56"/>
                      <a:pt x="0" y="56"/>
                      <a:pt x="0" y="56"/>
                    </a:cubicBezTo>
                    <a:cubicBezTo>
                      <a:pt x="0" y="61"/>
                      <a:pt x="4" y="66"/>
                      <a:pt x="9" y="66"/>
                    </a:cubicBezTo>
                    <a:cubicBezTo>
                      <a:pt x="26" y="66"/>
                      <a:pt x="26" y="66"/>
                      <a:pt x="26" y="66"/>
                    </a:cubicBezTo>
                    <a:cubicBezTo>
                      <a:pt x="31" y="66"/>
                      <a:pt x="36" y="61"/>
                      <a:pt x="36" y="56"/>
                    </a:cubicBezTo>
                    <a:cubicBezTo>
                      <a:pt x="36" y="9"/>
                      <a:pt x="36" y="9"/>
                      <a:pt x="36" y="9"/>
                    </a:cubicBezTo>
                    <a:cubicBezTo>
                      <a:pt x="36" y="4"/>
                      <a:pt x="31" y="0"/>
                      <a:pt x="26" y="0"/>
                    </a:cubicBezTo>
                    <a:lnTo>
                      <a:pt x="9" y="0"/>
                    </a:ln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84" name="Freeform 330"/>
              <p:cNvSpPr>
                <a:spLocks/>
              </p:cNvSpPr>
              <p:nvPr/>
            </p:nvSpPr>
            <p:spPr bwMode="auto">
              <a:xfrm>
                <a:off x="2305557" y="3460249"/>
                <a:ext cx="257301" cy="293041"/>
              </a:xfrm>
              <a:custGeom>
                <a:avLst/>
                <a:gdLst>
                  <a:gd name="T0" fmla="*/ 9 w 36"/>
                  <a:gd name="T1" fmla="*/ 0 h 42"/>
                  <a:gd name="T2" fmla="*/ 0 w 36"/>
                  <a:gd name="T3" fmla="*/ 9 h 42"/>
                  <a:gd name="T4" fmla="*/ 0 w 36"/>
                  <a:gd name="T5" fmla="*/ 32 h 42"/>
                  <a:gd name="T6" fmla="*/ 9 w 36"/>
                  <a:gd name="T7" fmla="*/ 42 h 42"/>
                  <a:gd name="T8" fmla="*/ 26 w 36"/>
                  <a:gd name="T9" fmla="*/ 42 h 42"/>
                  <a:gd name="T10" fmla="*/ 36 w 36"/>
                  <a:gd name="T11" fmla="*/ 32 h 42"/>
                  <a:gd name="T12" fmla="*/ 36 w 36"/>
                  <a:gd name="T13" fmla="*/ 9 h 42"/>
                  <a:gd name="T14" fmla="*/ 26 w 36"/>
                  <a:gd name="T15" fmla="*/ 0 h 42"/>
                  <a:gd name="T16" fmla="*/ 9 w 36"/>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2">
                    <a:moveTo>
                      <a:pt x="9" y="0"/>
                    </a:moveTo>
                    <a:cubicBezTo>
                      <a:pt x="4" y="0"/>
                      <a:pt x="0" y="4"/>
                      <a:pt x="0" y="9"/>
                    </a:cubicBezTo>
                    <a:cubicBezTo>
                      <a:pt x="0" y="32"/>
                      <a:pt x="0" y="32"/>
                      <a:pt x="0" y="32"/>
                    </a:cubicBezTo>
                    <a:cubicBezTo>
                      <a:pt x="0" y="37"/>
                      <a:pt x="4" y="42"/>
                      <a:pt x="9" y="42"/>
                    </a:cubicBezTo>
                    <a:cubicBezTo>
                      <a:pt x="26" y="42"/>
                      <a:pt x="26" y="42"/>
                      <a:pt x="26" y="42"/>
                    </a:cubicBezTo>
                    <a:cubicBezTo>
                      <a:pt x="31" y="42"/>
                      <a:pt x="36" y="37"/>
                      <a:pt x="36" y="32"/>
                    </a:cubicBezTo>
                    <a:cubicBezTo>
                      <a:pt x="36" y="9"/>
                      <a:pt x="36" y="9"/>
                      <a:pt x="36" y="9"/>
                    </a:cubicBezTo>
                    <a:cubicBezTo>
                      <a:pt x="36" y="4"/>
                      <a:pt x="31" y="0"/>
                      <a:pt x="26" y="0"/>
                    </a:cubicBezTo>
                    <a:lnTo>
                      <a:pt x="9" y="0"/>
                    </a:ln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85" name="Freeform 331"/>
              <p:cNvSpPr>
                <a:spLocks/>
              </p:cNvSpPr>
              <p:nvPr/>
            </p:nvSpPr>
            <p:spPr bwMode="auto">
              <a:xfrm>
                <a:off x="2705804" y="3088591"/>
                <a:ext cx="250157" cy="664697"/>
              </a:xfrm>
              <a:custGeom>
                <a:avLst/>
                <a:gdLst>
                  <a:gd name="T0" fmla="*/ 26 w 36"/>
                  <a:gd name="T1" fmla="*/ 0 h 94"/>
                  <a:gd name="T2" fmla="*/ 9 w 36"/>
                  <a:gd name="T3" fmla="*/ 0 h 94"/>
                  <a:gd name="T4" fmla="*/ 0 w 36"/>
                  <a:gd name="T5" fmla="*/ 9 h 94"/>
                  <a:gd name="T6" fmla="*/ 0 w 36"/>
                  <a:gd name="T7" fmla="*/ 84 h 94"/>
                  <a:gd name="T8" fmla="*/ 9 w 36"/>
                  <a:gd name="T9" fmla="*/ 94 h 94"/>
                  <a:gd name="T10" fmla="*/ 26 w 36"/>
                  <a:gd name="T11" fmla="*/ 94 h 94"/>
                  <a:gd name="T12" fmla="*/ 36 w 36"/>
                  <a:gd name="T13" fmla="*/ 84 h 94"/>
                  <a:gd name="T14" fmla="*/ 36 w 36"/>
                  <a:gd name="T15" fmla="*/ 9 h 94"/>
                  <a:gd name="T16" fmla="*/ 26 w 36"/>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26" y="0"/>
                    </a:moveTo>
                    <a:cubicBezTo>
                      <a:pt x="9" y="0"/>
                      <a:pt x="9" y="0"/>
                      <a:pt x="9" y="0"/>
                    </a:cubicBezTo>
                    <a:cubicBezTo>
                      <a:pt x="4" y="0"/>
                      <a:pt x="0" y="4"/>
                      <a:pt x="0" y="9"/>
                    </a:cubicBezTo>
                    <a:cubicBezTo>
                      <a:pt x="0" y="84"/>
                      <a:pt x="0" y="84"/>
                      <a:pt x="0" y="84"/>
                    </a:cubicBezTo>
                    <a:cubicBezTo>
                      <a:pt x="0" y="89"/>
                      <a:pt x="4" y="94"/>
                      <a:pt x="9" y="94"/>
                    </a:cubicBezTo>
                    <a:cubicBezTo>
                      <a:pt x="26" y="94"/>
                      <a:pt x="26" y="94"/>
                      <a:pt x="26" y="94"/>
                    </a:cubicBezTo>
                    <a:cubicBezTo>
                      <a:pt x="31" y="94"/>
                      <a:pt x="36" y="89"/>
                      <a:pt x="36" y="84"/>
                    </a:cubicBezTo>
                    <a:cubicBezTo>
                      <a:pt x="36" y="9"/>
                      <a:pt x="36" y="9"/>
                      <a:pt x="36" y="9"/>
                    </a:cubicBezTo>
                    <a:cubicBezTo>
                      <a:pt x="36" y="4"/>
                      <a:pt x="31" y="0"/>
                      <a:pt x="26" y="0"/>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86" name="Freeform 332"/>
              <p:cNvSpPr>
                <a:spLocks/>
              </p:cNvSpPr>
              <p:nvPr/>
            </p:nvSpPr>
            <p:spPr bwMode="auto">
              <a:xfrm>
                <a:off x="1740921" y="3846200"/>
                <a:ext cx="1408013" cy="114357"/>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87" name="Freeform 333"/>
              <p:cNvSpPr>
                <a:spLocks/>
              </p:cNvSpPr>
              <p:nvPr/>
            </p:nvSpPr>
            <p:spPr bwMode="auto">
              <a:xfrm>
                <a:off x="1833838" y="2645461"/>
                <a:ext cx="1179301" cy="550342"/>
              </a:xfrm>
              <a:custGeom>
                <a:avLst/>
                <a:gdLst>
                  <a:gd name="T0" fmla="*/ 8 w 167"/>
                  <a:gd name="T1" fmla="*/ 68 h 78"/>
                  <a:gd name="T2" fmla="*/ 28 w 167"/>
                  <a:gd name="T3" fmla="*/ 48 h 78"/>
                  <a:gd name="T4" fmla="*/ 82 w 167"/>
                  <a:gd name="T5" fmla="*/ 77 h 78"/>
                  <a:gd name="T6" fmla="*/ 84 w 167"/>
                  <a:gd name="T7" fmla="*/ 78 h 78"/>
                  <a:gd name="T8" fmla="*/ 87 w 167"/>
                  <a:gd name="T9" fmla="*/ 77 h 78"/>
                  <a:gd name="T10" fmla="*/ 148 w 167"/>
                  <a:gd name="T11" fmla="*/ 22 h 78"/>
                  <a:gd name="T12" fmla="*/ 154 w 167"/>
                  <a:gd name="T13" fmla="*/ 28 h 78"/>
                  <a:gd name="T14" fmla="*/ 155 w 167"/>
                  <a:gd name="T15" fmla="*/ 29 h 78"/>
                  <a:gd name="T16" fmla="*/ 156 w 167"/>
                  <a:gd name="T17" fmla="*/ 28 h 78"/>
                  <a:gd name="T18" fmla="*/ 158 w 167"/>
                  <a:gd name="T19" fmla="*/ 26 h 78"/>
                  <a:gd name="T20" fmla="*/ 166 w 167"/>
                  <a:gd name="T21" fmla="*/ 2 h 78"/>
                  <a:gd name="T22" fmla="*/ 166 w 167"/>
                  <a:gd name="T23" fmla="*/ 0 h 78"/>
                  <a:gd name="T24" fmla="*/ 165 w 167"/>
                  <a:gd name="T25" fmla="*/ 0 h 78"/>
                  <a:gd name="T26" fmla="*/ 164 w 167"/>
                  <a:gd name="T27" fmla="*/ 0 h 78"/>
                  <a:gd name="T28" fmla="*/ 140 w 167"/>
                  <a:gd name="T29" fmla="*/ 9 h 78"/>
                  <a:gd name="T30" fmla="*/ 139 w 167"/>
                  <a:gd name="T31" fmla="*/ 10 h 78"/>
                  <a:gd name="T32" fmla="*/ 138 w 167"/>
                  <a:gd name="T33" fmla="*/ 12 h 78"/>
                  <a:gd name="T34" fmla="*/ 138 w 167"/>
                  <a:gd name="T35" fmla="*/ 13 h 78"/>
                  <a:gd name="T36" fmla="*/ 142 w 167"/>
                  <a:gd name="T37" fmla="*/ 17 h 78"/>
                  <a:gd name="T38" fmla="*/ 83 w 167"/>
                  <a:gd name="T39" fmla="*/ 69 h 78"/>
                  <a:gd name="T40" fmla="*/ 29 w 167"/>
                  <a:gd name="T41" fmla="*/ 40 h 78"/>
                  <a:gd name="T42" fmla="*/ 25 w 167"/>
                  <a:gd name="T43" fmla="*/ 41 h 78"/>
                  <a:gd name="T44" fmla="*/ 2 w 167"/>
                  <a:gd name="T45" fmla="*/ 63 h 78"/>
                  <a:gd name="T46" fmla="*/ 2 w 167"/>
                  <a:gd name="T47" fmla="*/ 68 h 78"/>
                  <a:gd name="T48" fmla="*/ 8 w 167"/>
                  <a:gd name="T49"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78">
                    <a:moveTo>
                      <a:pt x="8" y="68"/>
                    </a:moveTo>
                    <a:cubicBezTo>
                      <a:pt x="28" y="48"/>
                      <a:pt x="28" y="48"/>
                      <a:pt x="28" y="48"/>
                    </a:cubicBezTo>
                    <a:cubicBezTo>
                      <a:pt x="82" y="77"/>
                      <a:pt x="82" y="77"/>
                      <a:pt x="82" y="77"/>
                    </a:cubicBezTo>
                    <a:cubicBezTo>
                      <a:pt x="83" y="78"/>
                      <a:pt x="83" y="78"/>
                      <a:pt x="84" y="78"/>
                    </a:cubicBezTo>
                    <a:cubicBezTo>
                      <a:pt x="85" y="78"/>
                      <a:pt x="86" y="78"/>
                      <a:pt x="87" y="77"/>
                    </a:cubicBezTo>
                    <a:cubicBezTo>
                      <a:pt x="148" y="22"/>
                      <a:pt x="148" y="22"/>
                      <a:pt x="148" y="22"/>
                    </a:cubicBezTo>
                    <a:cubicBezTo>
                      <a:pt x="154" y="28"/>
                      <a:pt x="154" y="28"/>
                      <a:pt x="154" y="28"/>
                    </a:cubicBezTo>
                    <a:cubicBezTo>
                      <a:pt x="154" y="29"/>
                      <a:pt x="154" y="29"/>
                      <a:pt x="155" y="29"/>
                    </a:cubicBezTo>
                    <a:cubicBezTo>
                      <a:pt x="155" y="29"/>
                      <a:pt x="156" y="28"/>
                      <a:pt x="156" y="28"/>
                    </a:cubicBezTo>
                    <a:cubicBezTo>
                      <a:pt x="157" y="27"/>
                      <a:pt x="157" y="26"/>
                      <a:pt x="158" y="26"/>
                    </a:cubicBezTo>
                    <a:cubicBezTo>
                      <a:pt x="158" y="26"/>
                      <a:pt x="163" y="11"/>
                      <a:pt x="166" y="2"/>
                    </a:cubicBezTo>
                    <a:cubicBezTo>
                      <a:pt x="166" y="2"/>
                      <a:pt x="167" y="1"/>
                      <a:pt x="166" y="0"/>
                    </a:cubicBezTo>
                    <a:cubicBezTo>
                      <a:pt x="166" y="0"/>
                      <a:pt x="165" y="0"/>
                      <a:pt x="165" y="0"/>
                    </a:cubicBezTo>
                    <a:cubicBezTo>
                      <a:pt x="164" y="0"/>
                      <a:pt x="164" y="0"/>
                      <a:pt x="164" y="0"/>
                    </a:cubicBezTo>
                    <a:cubicBezTo>
                      <a:pt x="140" y="9"/>
                      <a:pt x="140" y="9"/>
                      <a:pt x="140" y="9"/>
                    </a:cubicBezTo>
                    <a:cubicBezTo>
                      <a:pt x="140" y="9"/>
                      <a:pt x="139" y="10"/>
                      <a:pt x="139" y="10"/>
                    </a:cubicBezTo>
                    <a:cubicBezTo>
                      <a:pt x="138" y="11"/>
                      <a:pt x="138" y="12"/>
                      <a:pt x="138" y="12"/>
                    </a:cubicBezTo>
                    <a:cubicBezTo>
                      <a:pt x="138" y="12"/>
                      <a:pt x="138" y="13"/>
                      <a:pt x="138" y="13"/>
                    </a:cubicBezTo>
                    <a:cubicBezTo>
                      <a:pt x="142" y="17"/>
                      <a:pt x="142" y="17"/>
                      <a:pt x="142" y="17"/>
                    </a:cubicBezTo>
                    <a:cubicBezTo>
                      <a:pt x="83" y="69"/>
                      <a:pt x="83" y="69"/>
                      <a:pt x="83" y="69"/>
                    </a:cubicBezTo>
                    <a:cubicBezTo>
                      <a:pt x="29" y="40"/>
                      <a:pt x="29" y="40"/>
                      <a:pt x="29" y="40"/>
                    </a:cubicBezTo>
                    <a:cubicBezTo>
                      <a:pt x="28" y="39"/>
                      <a:pt x="26" y="39"/>
                      <a:pt x="25" y="41"/>
                    </a:cubicBezTo>
                    <a:cubicBezTo>
                      <a:pt x="2" y="63"/>
                      <a:pt x="2" y="63"/>
                      <a:pt x="2" y="63"/>
                    </a:cubicBezTo>
                    <a:cubicBezTo>
                      <a:pt x="0" y="64"/>
                      <a:pt x="0" y="67"/>
                      <a:pt x="2" y="68"/>
                    </a:cubicBezTo>
                    <a:cubicBezTo>
                      <a:pt x="4" y="70"/>
                      <a:pt x="6" y="70"/>
                      <a:pt x="8" y="68"/>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grpSp>
        <p:sp>
          <p:nvSpPr>
            <p:cNvPr id="82" name="文本框 32"/>
            <p:cNvSpPr txBox="1"/>
            <p:nvPr/>
          </p:nvSpPr>
          <p:spPr>
            <a:xfrm>
              <a:off x="2958771"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rgbClr val="FC6E5B"/>
                  </a:solidFill>
                </a:rPr>
                <a:t>添加标题</a:t>
              </a:r>
              <a:endParaRPr lang="en-US" altLang="zh-CN" dirty="0">
                <a:solidFill>
                  <a:srgbClr val="FC6E5B"/>
                </a:solidFill>
              </a:endParaRPr>
            </a:p>
          </p:txBody>
        </p:sp>
      </p:grpSp>
      <p:grpSp>
        <p:nvGrpSpPr>
          <p:cNvPr id="88" name="组合 87"/>
          <p:cNvGrpSpPr/>
          <p:nvPr/>
        </p:nvGrpSpPr>
        <p:grpSpPr>
          <a:xfrm>
            <a:off x="6226643" y="2766242"/>
            <a:ext cx="1506122" cy="1181745"/>
            <a:chOff x="4920034" y="2493690"/>
            <a:chExt cx="1506122" cy="1181745"/>
          </a:xfrm>
          <a:solidFill>
            <a:srgbClr val="01ACBE"/>
          </a:solidFill>
        </p:grpSpPr>
        <p:grpSp>
          <p:nvGrpSpPr>
            <p:cNvPr id="89" name="组合 88"/>
            <p:cNvGrpSpPr/>
            <p:nvPr/>
          </p:nvGrpSpPr>
          <p:grpSpPr>
            <a:xfrm>
              <a:off x="5452251" y="2493690"/>
              <a:ext cx="567448" cy="611941"/>
              <a:chOff x="7549885" y="3739194"/>
              <a:chExt cx="1720118" cy="1854990"/>
            </a:xfrm>
            <a:grpFill/>
          </p:grpSpPr>
          <p:sp>
            <p:nvSpPr>
              <p:cNvPr id="91" name="Freeform 38"/>
              <p:cNvSpPr>
                <a:spLocks noEditPoints="1"/>
              </p:cNvSpPr>
              <p:nvPr/>
            </p:nvSpPr>
            <p:spPr bwMode="auto">
              <a:xfrm>
                <a:off x="7549885" y="3739194"/>
                <a:ext cx="1720118" cy="1278360"/>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92" name="Freeform 39"/>
              <p:cNvSpPr>
                <a:spLocks/>
              </p:cNvSpPr>
              <p:nvPr/>
            </p:nvSpPr>
            <p:spPr bwMode="auto">
              <a:xfrm>
                <a:off x="8013143" y="5044918"/>
                <a:ext cx="787736" cy="549266"/>
              </a:xfrm>
              <a:custGeom>
                <a:avLst/>
                <a:gdLst>
                  <a:gd name="T0" fmla="*/ 219 w 224"/>
                  <a:gd name="T1" fmla="*/ 119 h 156"/>
                  <a:gd name="T2" fmla="*/ 130 w 224"/>
                  <a:gd name="T3" fmla="*/ 15 h 156"/>
                  <a:gd name="T4" fmla="*/ 112 w 224"/>
                  <a:gd name="T5" fmla="*/ 0 h 156"/>
                  <a:gd name="T6" fmla="*/ 95 w 224"/>
                  <a:gd name="T7" fmla="*/ 15 h 156"/>
                  <a:gd name="T8" fmla="*/ 6 w 224"/>
                  <a:gd name="T9" fmla="*/ 119 h 156"/>
                  <a:gd name="T10" fmla="*/ 8 w 224"/>
                  <a:gd name="T11" fmla="*/ 140 h 156"/>
                  <a:gd name="T12" fmla="*/ 30 w 224"/>
                  <a:gd name="T13" fmla="*/ 138 h 156"/>
                  <a:gd name="T14" fmla="*/ 96 w 224"/>
                  <a:gd name="T15" fmla="*/ 64 h 156"/>
                  <a:gd name="T16" fmla="*/ 96 w 224"/>
                  <a:gd name="T17" fmla="*/ 140 h 156"/>
                  <a:gd name="T18" fmla="*/ 112 w 224"/>
                  <a:gd name="T19" fmla="*/ 156 h 156"/>
                  <a:gd name="T20" fmla="*/ 129 w 224"/>
                  <a:gd name="T21" fmla="*/ 140 h 156"/>
                  <a:gd name="T22" fmla="*/ 129 w 224"/>
                  <a:gd name="T23" fmla="*/ 64 h 156"/>
                  <a:gd name="T24" fmla="*/ 195 w 224"/>
                  <a:gd name="T25" fmla="*/ 138 h 156"/>
                  <a:gd name="T26" fmla="*/ 216 w 224"/>
                  <a:gd name="T27" fmla="*/ 140 h 156"/>
                  <a:gd name="T28" fmla="*/ 219 w 224"/>
                  <a:gd name="T29" fmla="*/ 1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56">
                    <a:moveTo>
                      <a:pt x="219" y="119"/>
                    </a:moveTo>
                    <a:cubicBezTo>
                      <a:pt x="130" y="15"/>
                      <a:pt x="130" y="15"/>
                      <a:pt x="130" y="15"/>
                    </a:cubicBezTo>
                    <a:cubicBezTo>
                      <a:pt x="130" y="15"/>
                      <a:pt x="118" y="0"/>
                      <a:pt x="112" y="0"/>
                    </a:cubicBezTo>
                    <a:cubicBezTo>
                      <a:pt x="107" y="0"/>
                      <a:pt x="95" y="15"/>
                      <a:pt x="95" y="15"/>
                    </a:cubicBezTo>
                    <a:cubicBezTo>
                      <a:pt x="6" y="119"/>
                      <a:pt x="6" y="119"/>
                      <a:pt x="6" y="119"/>
                    </a:cubicBezTo>
                    <a:cubicBezTo>
                      <a:pt x="0" y="126"/>
                      <a:pt x="2" y="135"/>
                      <a:pt x="8" y="140"/>
                    </a:cubicBezTo>
                    <a:cubicBezTo>
                      <a:pt x="15" y="146"/>
                      <a:pt x="25" y="144"/>
                      <a:pt x="30" y="138"/>
                    </a:cubicBezTo>
                    <a:cubicBezTo>
                      <a:pt x="96" y="64"/>
                      <a:pt x="96" y="64"/>
                      <a:pt x="96" y="64"/>
                    </a:cubicBezTo>
                    <a:cubicBezTo>
                      <a:pt x="96" y="140"/>
                      <a:pt x="96" y="140"/>
                      <a:pt x="96" y="140"/>
                    </a:cubicBezTo>
                    <a:cubicBezTo>
                      <a:pt x="96" y="149"/>
                      <a:pt x="103" y="156"/>
                      <a:pt x="112" y="156"/>
                    </a:cubicBezTo>
                    <a:cubicBezTo>
                      <a:pt x="121" y="156"/>
                      <a:pt x="129" y="149"/>
                      <a:pt x="129" y="140"/>
                    </a:cubicBezTo>
                    <a:cubicBezTo>
                      <a:pt x="129" y="64"/>
                      <a:pt x="129" y="64"/>
                      <a:pt x="129" y="64"/>
                    </a:cubicBezTo>
                    <a:cubicBezTo>
                      <a:pt x="195" y="138"/>
                      <a:pt x="195" y="138"/>
                      <a:pt x="195" y="138"/>
                    </a:cubicBezTo>
                    <a:cubicBezTo>
                      <a:pt x="200" y="144"/>
                      <a:pt x="210" y="146"/>
                      <a:pt x="216" y="140"/>
                    </a:cubicBezTo>
                    <a:cubicBezTo>
                      <a:pt x="223" y="135"/>
                      <a:pt x="224" y="126"/>
                      <a:pt x="219" y="119"/>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93" name="Freeform 40"/>
              <p:cNvSpPr>
                <a:spLocks/>
              </p:cNvSpPr>
              <p:nvPr/>
            </p:nvSpPr>
            <p:spPr bwMode="auto">
              <a:xfrm>
                <a:off x="7813767" y="4073444"/>
                <a:ext cx="1192355" cy="619633"/>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grp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grpSp>
        <p:sp>
          <p:nvSpPr>
            <p:cNvPr id="90" name="文本框 32"/>
            <p:cNvSpPr txBox="1"/>
            <p:nvPr/>
          </p:nvSpPr>
          <p:spPr>
            <a:xfrm>
              <a:off x="4920034"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rgbClr val="01ACBE"/>
                  </a:solidFill>
                </a:rPr>
                <a:t>添加标题</a:t>
              </a:r>
              <a:endParaRPr lang="en-US" altLang="zh-CN" dirty="0">
                <a:solidFill>
                  <a:srgbClr val="01ACBE"/>
                </a:solidFill>
              </a:endParaRPr>
            </a:p>
          </p:txBody>
        </p:sp>
      </p:grpSp>
      <p:grpSp>
        <p:nvGrpSpPr>
          <p:cNvPr id="94" name="组合 93"/>
          <p:cNvGrpSpPr/>
          <p:nvPr/>
        </p:nvGrpSpPr>
        <p:grpSpPr>
          <a:xfrm>
            <a:off x="8325120" y="2824590"/>
            <a:ext cx="1506122" cy="1123397"/>
            <a:chOff x="7018511" y="2552038"/>
            <a:chExt cx="1506122" cy="1123397"/>
          </a:xfrm>
          <a:solidFill>
            <a:srgbClr val="01ACBE"/>
          </a:solidFill>
        </p:grpSpPr>
        <p:grpSp>
          <p:nvGrpSpPr>
            <p:cNvPr id="95" name="组合 94"/>
            <p:cNvGrpSpPr/>
            <p:nvPr/>
          </p:nvGrpSpPr>
          <p:grpSpPr>
            <a:xfrm>
              <a:off x="7532439" y="2552038"/>
              <a:ext cx="478267" cy="495245"/>
              <a:chOff x="4571018" y="3941631"/>
              <a:chExt cx="1142820" cy="1183390"/>
            </a:xfrm>
            <a:grpFill/>
          </p:grpSpPr>
          <p:sp>
            <p:nvSpPr>
              <p:cNvPr id="97" name="Freeform 237"/>
              <p:cNvSpPr>
                <a:spLocks/>
              </p:cNvSpPr>
              <p:nvPr/>
            </p:nvSpPr>
            <p:spPr bwMode="auto">
              <a:xfrm>
                <a:off x="5030850" y="3941631"/>
                <a:ext cx="426023" cy="561264"/>
              </a:xfrm>
              <a:custGeom>
                <a:avLst/>
                <a:gdLst>
                  <a:gd name="T0" fmla="*/ 126 w 126"/>
                  <a:gd name="T1" fmla="*/ 28 h 166"/>
                  <a:gd name="T2" fmla="*/ 38 w 126"/>
                  <a:gd name="T3" fmla="*/ 166 h 166"/>
                  <a:gd name="T4" fmla="*/ 36 w 126"/>
                  <a:gd name="T5" fmla="*/ 166 h 166"/>
                  <a:gd name="T6" fmla="*/ 0 w 126"/>
                  <a:gd name="T7" fmla="*/ 3 h 166"/>
                  <a:gd name="T8" fmla="*/ 0 w 126"/>
                  <a:gd name="T9" fmla="*/ 3 h 166"/>
                  <a:gd name="T10" fmla="*/ 17 w 126"/>
                  <a:gd name="T11" fmla="*/ 1 h 166"/>
                  <a:gd name="T12" fmla="*/ 33 w 126"/>
                  <a:gd name="T13" fmla="*/ 0 h 166"/>
                  <a:gd name="T14" fmla="*/ 48 w 126"/>
                  <a:gd name="T15" fmla="*/ 0 h 166"/>
                  <a:gd name="T16" fmla="*/ 63 w 126"/>
                  <a:gd name="T17" fmla="*/ 2 h 166"/>
                  <a:gd name="T18" fmla="*/ 79 w 126"/>
                  <a:gd name="T19" fmla="*/ 5 h 166"/>
                  <a:gd name="T20" fmla="*/ 94 w 126"/>
                  <a:gd name="T21" fmla="*/ 10 h 166"/>
                  <a:gd name="T22" fmla="*/ 108 w 126"/>
                  <a:gd name="T23" fmla="*/ 17 h 166"/>
                  <a:gd name="T24" fmla="*/ 123 w 126"/>
                  <a:gd name="T25" fmla="*/ 25 h 166"/>
                  <a:gd name="T26" fmla="*/ 123 w 126"/>
                  <a:gd name="T27" fmla="*/ 25 h 166"/>
                  <a:gd name="T28" fmla="*/ 126 w 126"/>
                  <a:gd name="T29" fmla="*/ 28 h 166"/>
                  <a:gd name="T30" fmla="*/ 126 w 126"/>
                  <a:gd name="T31" fmla="*/ 2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6">
                    <a:moveTo>
                      <a:pt x="126" y="28"/>
                    </a:moveTo>
                    <a:lnTo>
                      <a:pt x="38" y="166"/>
                    </a:lnTo>
                    <a:lnTo>
                      <a:pt x="36" y="166"/>
                    </a:lnTo>
                    <a:lnTo>
                      <a:pt x="0" y="3"/>
                    </a:lnTo>
                    <a:lnTo>
                      <a:pt x="0" y="3"/>
                    </a:lnTo>
                    <a:lnTo>
                      <a:pt x="17" y="1"/>
                    </a:lnTo>
                    <a:lnTo>
                      <a:pt x="33" y="0"/>
                    </a:lnTo>
                    <a:lnTo>
                      <a:pt x="48" y="0"/>
                    </a:lnTo>
                    <a:lnTo>
                      <a:pt x="63" y="2"/>
                    </a:lnTo>
                    <a:lnTo>
                      <a:pt x="79" y="5"/>
                    </a:lnTo>
                    <a:lnTo>
                      <a:pt x="94" y="10"/>
                    </a:lnTo>
                    <a:lnTo>
                      <a:pt x="108" y="17"/>
                    </a:lnTo>
                    <a:lnTo>
                      <a:pt x="123" y="25"/>
                    </a:lnTo>
                    <a:lnTo>
                      <a:pt x="123" y="25"/>
                    </a:lnTo>
                    <a:lnTo>
                      <a:pt x="126" y="28"/>
                    </a:lnTo>
                    <a:lnTo>
                      <a:pt x="126" y="28"/>
                    </a:lnTo>
                    <a:close/>
                  </a:path>
                </a:pathLst>
              </a:custGeom>
              <a:solidFill>
                <a:srgbClr val="FC6E5B"/>
              </a:solid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98" name="Freeform 238"/>
              <p:cNvSpPr>
                <a:spLocks/>
              </p:cNvSpPr>
              <p:nvPr/>
            </p:nvSpPr>
            <p:spPr bwMode="auto">
              <a:xfrm>
                <a:off x="5172859" y="4103925"/>
                <a:ext cx="540979" cy="1000812"/>
              </a:xfrm>
              <a:custGeom>
                <a:avLst/>
                <a:gdLst>
                  <a:gd name="T0" fmla="*/ 155 w 159"/>
                  <a:gd name="T1" fmla="*/ 101 h 296"/>
                  <a:gd name="T2" fmla="*/ 155 w 159"/>
                  <a:gd name="T3" fmla="*/ 101 h 296"/>
                  <a:gd name="T4" fmla="*/ 156 w 159"/>
                  <a:gd name="T5" fmla="*/ 105 h 296"/>
                  <a:gd name="T6" fmla="*/ 156 w 159"/>
                  <a:gd name="T7" fmla="*/ 105 h 296"/>
                  <a:gd name="T8" fmla="*/ 156 w 159"/>
                  <a:gd name="T9" fmla="*/ 105 h 296"/>
                  <a:gd name="T10" fmla="*/ 158 w 159"/>
                  <a:gd name="T11" fmla="*/ 120 h 296"/>
                  <a:gd name="T12" fmla="*/ 159 w 159"/>
                  <a:gd name="T13" fmla="*/ 136 h 296"/>
                  <a:gd name="T14" fmla="*/ 158 w 159"/>
                  <a:gd name="T15" fmla="*/ 151 h 296"/>
                  <a:gd name="T16" fmla="*/ 157 w 159"/>
                  <a:gd name="T17" fmla="*/ 166 h 296"/>
                  <a:gd name="T18" fmla="*/ 153 w 159"/>
                  <a:gd name="T19" fmla="*/ 182 h 296"/>
                  <a:gd name="T20" fmla="*/ 149 w 159"/>
                  <a:gd name="T21" fmla="*/ 196 h 296"/>
                  <a:gd name="T22" fmla="*/ 141 w 159"/>
                  <a:gd name="T23" fmla="*/ 211 h 296"/>
                  <a:gd name="T24" fmla="*/ 133 w 159"/>
                  <a:gd name="T25" fmla="*/ 225 h 296"/>
                  <a:gd name="T26" fmla="*/ 133 w 159"/>
                  <a:gd name="T27" fmla="*/ 225 h 296"/>
                  <a:gd name="T28" fmla="*/ 124 w 159"/>
                  <a:gd name="T29" fmla="*/ 238 h 296"/>
                  <a:gd name="T30" fmla="*/ 114 w 159"/>
                  <a:gd name="T31" fmla="*/ 250 h 296"/>
                  <a:gd name="T32" fmla="*/ 103 w 159"/>
                  <a:gd name="T33" fmla="*/ 261 h 296"/>
                  <a:gd name="T34" fmla="*/ 91 w 159"/>
                  <a:gd name="T35" fmla="*/ 271 h 296"/>
                  <a:gd name="T36" fmla="*/ 78 w 159"/>
                  <a:gd name="T37" fmla="*/ 278 h 296"/>
                  <a:gd name="T38" fmla="*/ 64 w 159"/>
                  <a:gd name="T39" fmla="*/ 286 h 296"/>
                  <a:gd name="T40" fmla="*/ 50 w 159"/>
                  <a:gd name="T41" fmla="*/ 291 h 296"/>
                  <a:gd name="T42" fmla="*/ 34 w 159"/>
                  <a:gd name="T43" fmla="*/ 296 h 296"/>
                  <a:gd name="T44" fmla="*/ 0 w 159"/>
                  <a:gd name="T45" fmla="*/ 138 h 296"/>
                  <a:gd name="T46" fmla="*/ 88 w 159"/>
                  <a:gd name="T47" fmla="*/ 0 h 296"/>
                  <a:gd name="T48" fmla="*/ 88 w 159"/>
                  <a:gd name="T49" fmla="*/ 0 h 296"/>
                  <a:gd name="T50" fmla="*/ 101 w 159"/>
                  <a:gd name="T51" fmla="*/ 10 h 296"/>
                  <a:gd name="T52" fmla="*/ 112 w 159"/>
                  <a:gd name="T53" fmla="*/ 21 h 296"/>
                  <a:gd name="T54" fmla="*/ 122 w 159"/>
                  <a:gd name="T55" fmla="*/ 32 h 296"/>
                  <a:gd name="T56" fmla="*/ 131 w 159"/>
                  <a:gd name="T57" fmla="*/ 44 h 296"/>
                  <a:gd name="T58" fmla="*/ 139 w 159"/>
                  <a:gd name="T59" fmla="*/ 57 h 296"/>
                  <a:gd name="T60" fmla="*/ 146 w 159"/>
                  <a:gd name="T61" fmla="*/ 71 h 296"/>
                  <a:gd name="T62" fmla="*/ 151 w 159"/>
                  <a:gd name="T63" fmla="*/ 86 h 296"/>
                  <a:gd name="T64" fmla="*/ 155 w 159"/>
                  <a:gd name="T65" fmla="*/ 101 h 296"/>
                  <a:gd name="T66" fmla="*/ 155 w 159"/>
                  <a:gd name="T67" fmla="*/ 10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9" h="296">
                    <a:moveTo>
                      <a:pt x="155" y="101"/>
                    </a:moveTo>
                    <a:lnTo>
                      <a:pt x="155" y="101"/>
                    </a:lnTo>
                    <a:lnTo>
                      <a:pt x="156" y="105"/>
                    </a:lnTo>
                    <a:lnTo>
                      <a:pt x="156" y="105"/>
                    </a:lnTo>
                    <a:lnTo>
                      <a:pt x="156" y="105"/>
                    </a:lnTo>
                    <a:lnTo>
                      <a:pt x="158" y="120"/>
                    </a:lnTo>
                    <a:lnTo>
                      <a:pt x="159" y="136"/>
                    </a:lnTo>
                    <a:lnTo>
                      <a:pt x="158" y="151"/>
                    </a:lnTo>
                    <a:lnTo>
                      <a:pt x="157" y="166"/>
                    </a:lnTo>
                    <a:lnTo>
                      <a:pt x="153" y="182"/>
                    </a:lnTo>
                    <a:lnTo>
                      <a:pt x="149" y="196"/>
                    </a:lnTo>
                    <a:lnTo>
                      <a:pt x="141" y="211"/>
                    </a:lnTo>
                    <a:lnTo>
                      <a:pt x="133" y="225"/>
                    </a:lnTo>
                    <a:lnTo>
                      <a:pt x="133" y="225"/>
                    </a:lnTo>
                    <a:lnTo>
                      <a:pt x="124" y="238"/>
                    </a:lnTo>
                    <a:lnTo>
                      <a:pt x="114" y="250"/>
                    </a:lnTo>
                    <a:lnTo>
                      <a:pt x="103" y="261"/>
                    </a:lnTo>
                    <a:lnTo>
                      <a:pt x="91" y="271"/>
                    </a:lnTo>
                    <a:lnTo>
                      <a:pt x="78" y="278"/>
                    </a:lnTo>
                    <a:lnTo>
                      <a:pt x="64" y="286"/>
                    </a:lnTo>
                    <a:lnTo>
                      <a:pt x="50" y="291"/>
                    </a:lnTo>
                    <a:lnTo>
                      <a:pt x="34" y="296"/>
                    </a:lnTo>
                    <a:lnTo>
                      <a:pt x="0" y="138"/>
                    </a:lnTo>
                    <a:lnTo>
                      <a:pt x="88" y="0"/>
                    </a:lnTo>
                    <a:lnTo>
                      <a:pt x="88" y="0"/>
                    </a:lnTo>
                    <a:lnTo>
                      <a:pt x="101" y="10"/>
                    </a:lnTo>
                    <a:lnTo>
                      <a:pt x="112" y="21"/>
                    </a:lnTo>
                    <a:lnTo>
                      <a:pt x="122" y="32"/>
                    </a:lnTo>
                    <a:lnTo>
                      <a:pt x="131" y="44"/>
                    </a:lnTo>
                    <a:lnTo>
                      <a:pt x="139" y="57"/>
                    </a:lnTo>
                    <a:lnTo>
                      <a:pt x="146" y="71"/>
                    </a:lnTo>
                    <a:lnTo>
                      <a:pt x="151" y="86"/>
                    </a:lnTo>
                    <a:lnTo>
                      <a:pt x="155" y="101"/>
                    </a:lnTo>
                    <a:lnTo>
                      <a:pt x="155" y="101"/>
                    </a:lnTo>
                    <a:close/>
                  </a:path>
                </a:pathLst>
              </a:custGeom>
              <a:solidFill>
                <a:srgbClr val="FC6E5B"/>
              </a:solid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sp>
            <p:nvSpPr>
              <p:cNvPr id="99" name="Freeform 239"/>
              <p:cNvSpPr>
                <a:spLocks/>
              </p:cNvSpPr>
              <p:nvPr/>
            </p:nvSpPr>
            <p:spPr bwMode="auto">
              <a:xfrm>
                <a:off x="4571018" y="4029538"/>
                <a:ext cx="676224" cy="1095483"/>
              </a:xfrm>
              <a:custGeom>
                <a:avLst/>
                <a:gdLst>
                  <a:gd name="T0" fmla="*/ 131 w 201"/>
                  <a:gd name="T1" fmla="*/ 0 h 323"/>
                  <a:gd name="T2" fmla="*/ 201 w 201"/>
                  <a:gd name="T3" fmla="*/ 319 h 323"/>
                  <a:gd name="T4" fmla="*/ 201 w 201"/>
                  <a:gd name="T5" fmla="*/ 319 h 323"/>
                  <a:gd name="T6" fmla="*/ 200 w 201"/>
                  <a:gd name="T7" fmla="*/ 320 h 323"/>
                  <a:gd name="T8" fmla="*/ 200 w 201"/>
                  <a:gd name="T9" fmla="*/ 320 h 323"/>
                  <a:gd name="T10" fmla="*/ 184 w 201"/>
                  <a:gd name="T11" fmla="*/ 322 h 323"/>
                  <a:gd name="T12" fmla="*/ 168 w 201"/>
                  <a:gd name="T13" fmla="*/ 323 h 323"/>
                  <a:gd name="T14" fmla="*/ 152 w 201"/>
                  <a:gd name="T15" fmla="*/ 323 h 323"/>
                  <a:gd name="T16" fmla="*/ 136 w 201"/>
                  <a:gd name="T17" fmla="*/ 321 h 323"/>
                  <a:gd name="T18" fmla="*/ 121 w 201"/>
                  <a:gd name="T19" fmla="*/ 318 h 323"/>
                  <a:gd name="T20" fmla="*/ 106 w 201"/>
                  <a:gd name="T21" fmla="*/ 312 h 323"/>
                  <a:gd name="T22" fmla="*/ 91 w 201"/>
                  <a:gd name="T23" fmla="*/ 306 h 323"/>
                  <a:gd name="T24" fmla="*/ 77 w 201"/>
                  <a:gd name="T25" fmla="*/ 297 h 323"/>
                  <a:gd name="T26" fmla="*/ 77 w 201"/>
                  <a:gd name="T27" fmla="*/ 297 h 323"/>
                  <a:gd name="T28" fmla="*/ 63 w 201"/>
                  <a:gd name="T29" fmla="*/ 288 h 323"/>
                  <a:gd name="T30" fmla="*/ 50 w 201"/>
                  <a:gd name="T31" fmla="*/ 278 h 323"/>
                  <a:gd name="T32" fmla="*/ 40 w 201"/>
                  <a:gd name="T33" fmla="*/ 266 h 323"/>
                  <a:gd name="T34" fmla="*/ 30 w 201"/>
                  <a:gd name="T35" fmla="*/ 254 h 323"/>
                  <a:gd name="T36" fmla="*/ 22 w 201"/>
                  <a:gd name="T37" fmla="*/ 241 h 323"/>
                  <a:gd name="T38" fmla="*/ 15 w 201"/>
                  <a:gd name="T39" fmla="*/ 227 h 323"/>
                  <a:gd name="T40" fmla="*/ 9 w 201"/>
                  <a:gd name="T41" fmla="*/ 211 h 323"/>
                  <a:gd name="T42" fmla="*/ 5 w 201"/>
                  <a:gd name="T43" fmla="*/ 195 h 323"/>
                  <a:gd name="T44" fmla="*/ 5 w 201"/>
                  <a:gd name="T45" fmla="*/ 195 h 323"/>
                  <a:gd name="T46" fmla="*/ 2 w 201"/>
                  <a:gd name="T47" fmla="*/ 179 h 323"/>
                  <a:gd name="T48" fmla="*/ 0 w 201"/>
                  <a:gd name="T49" fmla="*/ 162 h 323"/>
                  <a:gd name="T50" fmla="*/ 2 w 201"/>
                  <a:gd name="T51" fmla="*/ 146 h 323"/>
                  <a:gd name="T52" fmla="*/ 3 w 201"/>
                  <a:gd name="T53" fmla="*/ 131 h 323"/>
                  <a:gd name="T54" fmla="*/ 7 w 201"/>
                  <a:gd name="T55" fmla="*/ 116 h 323"/>
                  <a:gd name="T56" fmla="*/ 11 w 201"/>
                  <a:gd name="T57" fmla="*/ 101 h 323"/>
                  <a:gd name="T58" fmla="*/ 18 w 201"/>
                  <a:gd name="T59" fmla="*/ 86 h 323"/>
                  <a:gd name="T60" fmla="*/ 27 w 201"/>
                  <a:gd name="T61" fmla="*/ 71 h 323"/>
                  <a:gd name="T62" fmla="*/ 27 w 201"/>
                  <a:gd name="T63" fmla="*/ 71 h 323"/>
                  <a:gd name="T64" fmla="*/ 36 w 201"/>
                  <a:gd name="T65" fmla="*/ 58 h 323"/>
                  <a:gd name="T66" fmla="*/ 47 w 201"/>
                  <a:gd name="T67" fmla="*/ 45 h 323"/>
                  <a:gd name="T68" fmla="*/ 58 w 201"/>
                  <a:gd name="T69" fmla="*/ 34 h 323"/>
                  <a:gd name="T70" fmla="*/ 71 w 201"/>
                  <a:gd name="T71" fmla="*/ 25 h 323"/>
                  <a:gd name="T72" fmla="*/ 84 w 201"/>
                  <a:gd name="T73" fmla="*/ 17 h 323"/>
                  <a:gd name="T74" fmla="*/ 98 w 201"/>
                  <a:gd name="T75" fmla="*/ 9 h 323"/>
                  <a:gd name="T76" fmla="*/ 113 w 201"/>
                  <a:gd name="T77" fmla="*/ 4 h 323"/>
                  <a:gd name="T78" fmla="*/ 130 w 201"/>
                  <a:gd name="T79" fmla="*/ 0 h 323"/>
                  <a:gd name="T80" fmla="*/ 130 w 201"/>
                  <a:gd name="T81" fmla="*/ 0 h 323"/>
                  <a:gd name="T82" fmla="*/ 131 w 201"/>
                  <a:gd name="T83" fmla="*/ 0 h 323"/>
                  <a:gd name="T84" fmla="*/ 131 w 201"/>
                  <a:gd name="T85"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 h="323">
                    <a:moveTo>
                      <a:pt x="131" y="0"/>
                    </a:moveTo>
                    <a:lnTo>
                      <a:pt x="201" y="319"/>
                    </a:lnTo>
                    <a:lnTo>
                      <a:pt x="201" y="319"/>
                    </a:lnTo>
                    <a:lnTo>
                      <a:pt x="200" y="320"/>
                    </a:lnTo>
                    <a:lnTo>
                      <a:pt x="200" y="320"/>
                    </a:lnTo>
                    <a:lnTo>
                      <a:pt x="184" y="322"/>
                    </a:lnTo>
                    <a:lnTo>
                      <a:pt x="168" y="323"/>
                    </a:lnTo>
                    <a:lnTo>
                      <a:pt x="152" y="323"/>
                    </a:lnTo>
                    <a:lnTo>
                      <a:pt x="136" y="321"/>
                    </a:lnTo>
                    <a:lnTo>
                      <a:pt x="121" y="318"/>
                    </a:lnTo>
                    <a:lnTo>
                      <a:pt x="106" y="312"/>
                    </a:lnTo>
                    <a:lnTo>
                      <a:pt x="91" y="306"/>
                    </a:lnTo>
                    <a:lnTo>
                      <a:pt x="77" y="297"/>
                    </a:lnTo>
                    <a:lnTo>
                      <a:pt x="77" y="297"/>
                    </a:lnTo>
                    <a:lnTo>
                      <a:pt x="63" y="288"/>
                    </a:lnTo>
                    <a:lnTo>
                      <a:pt x="50" y="278"/>
                    </a:lnTo>
                    <a:lnTo>
                      <a:pt x="40" y="266"/>
                    </a:lnTo>
                    <a:lnTo>
                      <a:pt x="30" y="254"/>
                    </a:lnTo>
                    <a:lnTo>
                      <a:pt x="22" y="241"/>
                    </a:lnTo>
                    <a:lnTo>
                      <a:pt x="15" y="227"/>
                    </a:lnTo>
                    <a:lnTo>
                      <a:pt x="9" y="211"/>
                    </a:lnTo>
                    <a:lnTo>
                      <a:pt x="5" y="195"/>
                    </a:lnTo>
                    <a:lnTo>
                      <a:pt x="5" y="195"/>
                    </a:lnTo>
                    <a:lnTo>
                      <a:pt x="2" y="179"/>
                    </a:lnTo>
                    <a:lnTo>
                      <a:pt x="0" y="162"/>
                    </a:lnTo>
                    <a:lnTo>
                      <a:pt x="2" y="146"/>
                    </a:lnTo>
                    <a:lnTo>
                      <a:pt x="3" y="131"/>
                    </a:lnTo>
                    <a:lnTo>
                      <a:pt x="7" y="116"/>
                    </a:lnTo>
                    <a:lnTo>
                      <a:pt x="11" y="101"/>
                    </a:lnTo>
                    <a:lnTo>
                      <a:pt x="18" y="86"/>
                    </a:lnTo>
                    <a:lnTo>
                      <a:pt x="27" y="71"/>
                    </a:lnTo>
                    <a:lnTo>
                      <a:pt x="27" y="71"/>
                    </a:lnTo>
                    <a:lnTo>
                      <a:pt x="36" y="58"/>
                    </a:lnTo>
                    <a:lnTo>
                      <a:pt x="47" y="45"/>
                    </a:lnTo>
                    <a:lnTo>
                      <a:pt x="58" y="34"/>
                    </a:lnTo>
                    <a:lnTo>
                      <a:pt x="71" y="25"/>
                    </a:lnTo>
                    <a:lnTo>
                      <a:pt x="84" y="17"/>
                    </a:lnTo>
                    <a:lnTo>
                      <a:pt x="98" y="9"/>
                    </a:lnTo>
                    <a:lnTo>
                      <a:pt x="113" y="4"/>
                    </a:lnTo>
                    <a:lnTo>
                      <a:pt x="130" y="0"/>
                    </a:lnTo>
                    <a:lnTo>
                      <a:pt x="130" y="0"/>
                    </a:lnTo>
                    <a:lnTo>
                      <a:pt x="131" y="0"/>
                    </a:lnTo>
                    <a:lnTo>
                      <a:pt x="131" y="0"/>
                    </a:lnTo>
                    <a:close/>
                  </a:path>
                </a:pathLst>
              </a:custGeom>
              <a:solidFill>
                <a:srgbClr val="FC6E5B"/>
              </a:solidFill>
              <a:ln>
                <a:noFill/>
              </a:ln>
              <a:extLst/>
            </p:spPr>
            <p:txBody>
              <a:bodyPr vert="horz" wrap="square" lIns="82305" tIns="41153" rIns="82305" bIns="41153" numCol="1" anchor="t" anchorCtr="0" compatLnSpc="1">
                <a:prstTxWarp prst="textNoShape">
                  <a:avLst/>
                </a:prstTxWarp>
              </a:bodyPr>
              <a:lstStyle/>
              <a:p>
                <a:endParaRPr lang="zh-CN" altLang="en-US" sz="1600" kern="0">
                  <a:solidFill>
                    <a:srgbClr val="01ACBE"/>
                  </a:solidFill>
                  <a:latin typeface="方正中等线简体" panose="03000509000000000000" pitchFamily="65" charset="-122"/>
                  <a:ea typeface="方正中等线简体" panose="03000509000000000000" pitchFamily="65" charset="-122"/>
                </a:endParaRPr>
              </a:p>
            </p:txBody>
          </p:sp>
        </p:grpSp>
        <p:sp>
          <p:nvSpPr>
            <p:cNvPr id="96" name="文本框 32"/>
            <p:cNvSpPr txBox="1"/>
            <p:nvPr/>
          </p:nvSpPr>
          <p:spPr>
            <a:xfrm>
              <a:off x="7018511"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rgbClr val="FC6E5B"/>
                  </a:solidFill>
                </a:rPr>
                <a:t>添加标题</a:t>
              </a:r>
              <a:endParaRPr lang="en-US" altLang="zh-CN" dirty="0">
                <a:solidFill>
                  <a:srgbClr val="FC6E5B"/>
                </a:solidFill>
              </a:endParaRPr>
            </a:p>
          </p:txBody>
        </p:sp>
      </p:grpSp>
      <p:grpSp>
        <p:nvGrpSpPr>
          <p:cNvPr id="100" name="组合 99"/>
          <p:cNvGrpSpPr/>
          <p:nvPr/>
        </p:nvGrpSpPr>
        <p:grpSpPr>
          <a:xfrm>
            <a:off x="4135972" y="4638450"/>
            <a:ext cx="1686034" cy="987618"/>
            <a:chOff x="8641357" y="2133650"/>
            <a:chExt cx="1686034" cy="987618"/>
          </a:xfrm>
        </p:grpSpPr>
        <p:sp>
          <p:nvSpPr>
            <p:cNvPr id="101" name="TextBox 100"/>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smtClean="0">
                  <a:solidFill>
                    <a:schemeClr val="tx1">
                      <a:lumMod val="65000"/>
                      <a:lumOff val="35000"/>
                    </a:schemeClr>
                  </a:solidFill>
                </a:rPr>
                <a:t>点击此处添加内容</a:t>
              </a:r>
            </a:p>
            <a:p>
              <a:pPr>
                <a:lnSpc>
                  <a:spcPts val="2000"/>
                </a:lnSpc>
              </a:pPr>
              <a:r>
                <a:rPr lang="zh-CN" altLang="en-US" sz="1400" dirty="0" smtClean="0">
                  <a:solidFill>
                    <a:schemeClr val="tx1">
                      <a:lumMod val="65000"/>
                      <a:lumOff val="35000"/>
                    </a:schemeClr>
                  </a:solidFill>
                </a:rPr>
                <a:t>点击此处添加内容</a:t>
              </a:r>
              <a:endParaRPr lang="zh-CN" altLang="en-US" sz="1400" dirty="0">
                <a:solidFill>
                  <a:schemeClr val="tx1">
                    <a:lumMod val="65000"/>
                    <a:lumOff val="35000"/>
                  </a:schemeClr>
                </a:solidFill>
              </a:endParaRPr>
            </a:p>
          </p:txBody>
        </p:sp>
        <p:sp>
          <p:nvSpPr>
            <p:cNvPr id="10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3" name="TextBox 102"/>
            <p:cNvSpPr txBox="1"/>
            <p:nvPr/>
          </p:nvSpPr>
          <p:spPr>
            <a:xfrm>
              <a:off x="8714182" y="2133650"/>
              <a:ext cx="1397185" cy="369332"/>
            </a:xfrm>
            <a:prstGeom prst="rect">
              <a:avLst/>
            </a:prstGeom>
            <a:noFill/>
          </p:spPr>
          <p:txBody>
            <a:bodyPr wrap="square" rtlCol="0">
              <a:spAutoFit/>
            </a:bodyPr>
            <a:lstStyle/>
            <a:p>
              <a:r>
                <a:rPr lang="zh-CN" altLang="en-US" sz="1800" dirty="0" smtClean="0">
                  <a:solidFill>
                    <a:schemeClr val="tx1">
                      <a:lumMod val="65000"/>
                      <a:lumOff val="35000"/>
                    </a:schemeClr>
                  </a:solidFill>
                  <a:latin typeface="微软雅黑" pitchFamily="34" charset="-122"/>
                  <a:ea typeface="微软雅黑" pitchFamily="34" charset="-122"/>
                </a:rPr>
                <a:t>输入小标题</a:t>
              </a:r>
              <a:endParaRPr lang="zh-CN" altLang="zh-CN" sz="1800" dirty="0">
                <a:solidFill>
                  <a:schemeClr val="tx1">
                    <a:lumMod val="65000"/>
                    <a:lumOff val="35000"/>
                  </a:schemeClr>
                </a:solidFill>
                <a:latin typeface="微软雅黑" pitchFamily="34" charset="-122"/>
                <a:ea typeface="微软雅黑" pitchFamily="34" charset="-122"/>
              </a:endParaRPr>
            </a:p>
          </p:txBody>
        </p:sp>
      </p:grpSp>
      <p:grpSp>
        <p:nvGrpSpPr>
          <p:cNvPr id="104" name="组合 103"/>
          <p:cNvGrpSpPr/>
          <p:nvPr/>
        </p:nvGrpSpPr>
        <p:grpSpPr>
          <a:xfrm>
            <a:off x="6144867" y="4638450"/>
            <a:ext cx="1686034" cy="987618"/>
            <a:chOff x="8641357" y="2133650"/>
            <a:chExt cx="1686034" cy="987618"/>
          </a:xfrm>
        </p:grpSpPr>
        <p:sp>
          <p:nvSpPr>
            <p:cNvPr id="105" name="TextBox 104"/>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smtClean="0">
                  <a:solidFill>
                    <a:schemeClr val="tx1">
                      <a:lumMod val="65000"/>
                      <a:lumOff val="35000"/>
                    </a:schemeClr>
                  </a:solidFill>
                </a:rPr>
                <a:t>点击此处添加内容</a:t>
              </a:r>
            </a:p>
            <a:p>
              <a:pPr>
                <a:lnSpc>
                  <a:spcPts val="2000"/>
                </a:lnSpc>
              </a:pPr>
              <a:r>
                <a:rPr lang="zh-CN" altLang="en-US" sz="1400" dirty="0" smtClean="0">
                  <a:solidFill>
                    <a:schemeClr val="tx1">
                      <a:lumMod val="65000"/>
                      <a:lumOff val="35000"/>
                    </a:schemeClr>
                  </a:solidFill>
                </a:rPr>
                <a:t>点击此处添加内容</a:t>
              </a:r>
              <a:endParaRPr lang="zh-CN" altLang="en-US" sz="1400" dirty="0">
                <a:solidFill>
                  <a:schemeClr val="tx1">
                    <a:lumMod val="65000"/>
                    <a:lumOff val="35000"/>
                  </a:schemeClr>
                </a:solidFill>
              </a:endParaRPr>
            </a:p>
          </p:txBody>
        </p:sp>
        <p:sp>
          <p:nvSpPr>
            <p:cNvPr id="10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7" name="TextBox 106"/>
            <p:cNvSpPr txBox="1"/>
            <p:nvPr/>
          </p:nvSpPr>
          <p:spPr>
            <a:xfrm>
              <a:off x="8714182" y="2133650"/>
              <a:ext cx="1397185" cy="369332"/>
            </a:xfrm>
            <a:prstGeom prst="rect">
              <a:avLst/>
            </a:prstGeom>
            <a:noFill/>
          </p:spPr>
          <p:txBody>
            <a:bodyPr wrap="square" rtlCol="0">
              <a:spAutoFit/>
            </a:bodyPr>
            <a:lstStyle/>
            <a:p>
              <a:r>
                <a:rPr lang="zh-CN" altLang="en-US" sz="1800" dirty="0" smtClean="0">
                  <a:solidFill>
                    <a:schemeClr val="tx1">
                      <a:lumMod val="65000"/>
                      <a:lumOff val="35000"/>
                    </a:schemeClr>
                  </a:solidFill>
                  <a:latin typeface="微软雅黑" pitchFamily="34" charset="-122"/>
                  <a:ea typeface="微软雅黑" pitchFamily="34" charset="-122"/>
                </a:rPr>
                <a:t>输入小标题</a:t>
              </a:r>
              <a:endParaRPr lang="zh-CN" altLang="zh-CN" sz="1800" dirty="0">
                <a:solidFill>
                  <a:schemeClr val="tx1">
                    <a:lumMod val="65000"/>
                    <a:lumOff val="35000"/>
                  </a:schemeClr>
                </a:solidFill>
                <a:latin typeface="微软雅黑" pitchFamily="34" charset="-122"/>
                <a:ea typeface="微软雅黑" pitchFamily="34" charset="-122"/>
              </a:endParaRPr>
            </a:p>
          </p:txBody>
        </p:sp>
      </p:grpSp>
      <p:grpSp>
        <p:nvGrpSpPr>
          <p:cNvPr id="108" name="组合 107"/>
          <p:cNvGrpSpPr/>
          <p:nvPr/>
        </p:nvGrpSpPr>
        <p:grpSpPr>
          <a:xfrm>
            <a:off x="8190873" y="4638450"/>
            <a:ext cx="1686034" cy="987618"/>
            <a:chOff x="8641357" y="2133650"/>
            <a:chExt cx="1686034" cy="987618"/>
          </a:xfrm>
        </p:grpSpPr>
        <p:sp>
          <p:nvSpPr>
            <p:cNvPr id="109" name="TextBox 108"/>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smtClean="0">
                  <a:solidFill>
                    <a:schemeClr val="tx1">
                      <a:lumMod val="65000"/>
                      <a:lumOff val="35000"/>
                    </a:schemeClr>
                  </a:solidFill>
                </a:rPr>
                <a:t>点击此处添加内容</a:t>
              </a:r>
            </a:p>
            <a:p>
              <a:pPr>
                <a:lnSpc>
                  <a:spcPts val="2000"/>
                </a:lnSpc>
              </a:pPr>
              <a:r>
                <a:rPr lang="zh-CN" altLang="en-US" sz="1400" dirty="0" smtClean="0">
                  <a:solidFill>
                    <a:schemeClr val="tx1">
                      <a:lumMod val="65000"/>
                      <a:lumOff val="35000"/>
                    </a:schemeClr>
                  </a:solidFill>
                </a:rPr>
                <a:t>点击此处添加内容</a:t>
              </a:r>
              <a:endParaRPr lang="zh-CN" altLang="en-US" sz="1400" dirty="0">
                <a:solidFill>
                  <a:schemeClr val="tx1">
                    <a:lumMod val="65000"/>
                    <a:lumOff val="35000"/>
                  </a:schemeClr>
                </a:solidFill>
              </a:endParaRPr>
            </a:p>
          </p:txBody>
        </p:sp>
        <p:sp>
          <p:nvSpPr>
            <p:cNvPr id="110"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11" name="TextBox 110"/>
            <p:cNvSpPr txBox="1"/>
            <p:nvPr/>
          </p:nvSpPr>
          <p:spPr>
            <a:xfrm>
              <a:off x="8714182" y="2133650"/>
              <a:ext cx="1397185" cy="369332"/>
            </a:xfrm>
            <a:prstGeom prst="rect">
              <a:avLst/>
            </a:prstGeom>
            <a:noFill/>
          </p:spPr>
          <p:txBody>
            <a:bodyPr wrap="square" rtlCol="0">
              <a:spAutoFit/>
            </a:bodyPr>
            <a:lstStyle/>
            <a:p>
              <a:r>
                <a:rPr lang="zh-CN" altLang="en-US" sz="1800" dirty="0" smtClean="0">
                  <a:solidFill>
                    <a:schemeClr val="tx1">
                      <a:lumMod val="65000"/>
                      <a:lumOff val="35000"/>
                    </a:schemeClr>
                  </a:solidFill>
                  <a:latin typeface="微软雅黑" pitchFamily="34" charset="-122"/>
                  <a:ea typeface="微软雅黑" pitchFamily="34" charset="-122"/>
                </a:rPr>
                <a:t>输入小标题</a:t>
              </a:r>
              <a:endParaRPr lang="zh-CN" altLang="zh-CN" sz="18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0299539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68"/>
                                        </p:tgtEl>
                                        <p:attrNameLst>
                                          <p:attrName>r</p:attrName>
                                        </p:attrNameLst>
                                      </p:cBhvr>
                                    </p:animRot>
                                    <p:animRot by="-240000">
                                      <p:cBhvr>
                                        <p:cTn id="7" dur="200" fill="hold">
                                          <p:stCondLst>
                                            <p:cond delay="200"/>
                                          </p:stCondLst>
                                        </p:cTn>
                                        <p:tgtEl>
                                          <p:spTgt spid="68"/>
                                        </p:tgtEl>
                                        <p:attrNameLst>
                                          <p:attrName>r</p:attrName>
                                        </p:attrNameLst>
                                      </p:cBhvr>
                                    </p:animRot>
                                    <p:animRot by="240000">
                                      <p:cBhvr>
                                        <p:cTn id="8" dur="200" fill="hold">
                                          <p:stCondLst>
                                            <p:cond delay="400"/>
                                          </p:stCondLst>
                                        </p:cTn>
                                        <p:tgtEl>
                                          <p:spTgt spid="68"/>
                                        </p:tgtEl>
                                        <p:attrNameLst>
                                          <p:attrName>r</p:attrName>
                                        </p:attrNameLst>
                                      </p:cBhvr>
                                    </p:animRot>
                                    <p:animRot by="-240000">
                                      <p:cBhvr>
                                        <p:cTn id="9" dur="200" fill="hold">
                                          <p:stCondLst>
                                            <p:cond delay="600"/>
                                          </p:stCondLst>
                                        </p:cTn>
                                        <p:tgtEl>
                                          <p:spTgt spid="68"/>
                                        </p:tgtEl>
                                        <p:attrNameLst>
                                          <p:attrName>r</p:attrName>
                                        </p:attrNameLst>
                                      </p:cBhvr>
                                    </p:animRot>
                                    <p:animRot by="120000">
                                      <p:cBhvr>
                                        <p:cTn id="10" dur="200" fill="hold">
                                          <p:stCondLst>
                                            <p:cond delay="800"/>
                                          </p:stCondLst>
                                        </p:cTn>
                                        <p:tgtEl>
                                          <p:spTgt spid="68"/>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69"/>
                                        </p:tgtEl>
                                        <p:attrNameLst>
                                          <p:attrName>r</p:attrName>
                                        </p:attrNameLst>
                                      </p:cBhvr>
                                    </p:animRot>
                                    <p:animRot by="-240000">
                                      <p:cBhvr>
                                        <p:cTn id="13" dur="200" fill="hold">
                                          <p:stCondLst>
                                            <p:cond delay="200"/>
                                          </p:stCondLst>
                                        </p:cTn>
                                        <p:tgtEl>
                                          <p:spTgt spid="69"/>
                                        </p:tgtEl>
                                        <p:attrNameLst>
                                          <p:attrName>r</p:attrName>
                                        </p:attrNameLst>
                                      </p:cBhvr>
                                    </p:animRot>
                                    <p:animRot by="240000">
                                      <p:cBhvr>
                                        <p:cTn id="14" dur="200" fill="hold">
                                          <p:stCondLst>
                                            <p:cond delay="400"/>
                                          </p:stCondLst>
                                        </p:cTn>
                                        <p:tgtEl>
                                          <p:spTgt spid="69"/>
                                        </p:tgtEl>
                                        <p:attrNameLst>
                                          <p:attrName>r</p:attrName>
                                        </p:attrNameLst>
                                      </p:cBhvr>
                                    </p:animRot>
                                    <p:animRot by="-240000">
                                      <p:cBhvr>
                                        <p:cTn id="15" dur="200" fill="hold">
                                          <p:stCondLst>
                                            <p:cond delay="600"/>
                                          </p:stCondLst>
                                        </p:cTn>
                                        <p:tgtEl>
                                          <p:spTgt spid="69"/>
                                        </p:tgtEl>
                                        <p:attrNameLst>
                                          <p:attrName>r</p:attrName>
                                        </p:attrNameLst>
                                      </p:cBhvr>
                                    </p:animRot>
                                    <p:animRot by="120000">
                                      <p:cBhvr>
                                        <p:cTn id="16" dur="200" fill="hold">
                                          <p:stCondLst>
                                            <p:cond delay="800"/>
                                          </p:stCondLst>
                                        </p:cTn>
                                        <p:tgtEl>
                                          <p:spTgt spid="69"/>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70"/>
                                        </p:tgtEl>
                                        <p:attrNameLst>
                                          <p:attrName>r</p:attrName>
                                        </p:attrNameLst>
                                      </p:cBhvr>
                                    </p:animRot>
                                    <p:animRot by="-240000">
                                      <p:cBhvr>
                                        <p:cTn id="19" dur="200" fill="hold">
                                          <p:stCondLst>
                                            <p:cond delay="200"/>
                                          </p:stCondLst>
                                        </p:cTn>
                                        <p:tgtEl>
                                          <p:spTgt spid="70"/>
                                        </p:tgtEl>
                                        <p:attrNameLst>
                                          <p:attrName>r</p:attrName>
                                        </p:attrNameLst>
                                      </p:cBhvr>
                                    </p:animRot>
                                    <p:animRot by="240000">
                                      <p:cBhvr>
                                        <p:cTn id="20" dur="200" fill="hold">
                                          <p:stCondLst>
                                            <p:cond delay="400"/>
                                          </p:stCondLst>
                                        </p:cTn>
                                        <p:tgtEl>
                                          <p:spTgt spid="70"/>
                                        </p:tgtEl>
                                        <p:attrNameLst>
                                          <p:attrName>r</p:attrName>
                                        </p:attrNameLst>
                                      </p:cBhvr>
                                    </p:animRot>
                                    <p:animRot by="-240000">
                                      <p:cBhvr>
                                        <p:cTn id="21" dur="200" fill="hold">
                                          <p:stCondLst>
                                            <p:cond delay="600"/>
                                          </p:stCondLst>
                                        </p:cTn>
                                        <p:tgtEl>
                                          <p:spTgt spid="70"/>
                                        </p:tgtEl>
                                        <p:attrNameLst>
                                          <p:attrName>r</p:attrName>
                                        </p:attrNameLst>
                                      </p:cBhvr>
                                    </p:animRot>
                                    <p:animRot by="120000">
                                      <p:cBhvr>
                                        <p:cTn id="22" dur="200" fill="hold">
                                          <p:stCondLst>
                                            <p:cond delay="800"/>
                                          </p:stCondLst>
                                        </p:cTn>
                                        <p:tgtEl>
                                          <p:spTgt spid="70"/>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71"/>
                                        </p:tgtEl>
                                        <p:attrNameLst>
                                          <p:attrName>r</p:attrName>
                                        </p:attrNameLst>
                                      </p:cBhvr>
                                    </p:animRot>
                                    <p:animRot by="-240000">
                                      <p:cBhvr>
                                        <p:cTn id="25" dur="200" fill="hold">
                                          <p:stCondLst>
                                            <p:cond delay="200"/>
                                          </p:stCondLst>
                                        </p:cTn>
                                        <p:tgtEl>
                                          <p:spTgt spid="71"/>
                                        </p:tgtEl>
                                        <p:attrNameLst>
                                          <p:attrName>r</p:attrName>
                                        </p:attrNameLst>
                                      </p:cBhvr>
                                    </p:animRot>
                                    <p:animRot by="240000">
                                      <p:cBhvr>
                                        <p:cTn id="26" dur="200" fill="hold">
                                          <p:stCondLst>
                                            <p:cond delay="400"/>
                                          </p:stCondLst>
                                        </p:cTn>
                                        <p:tgtEl>
                                          <p:spTgt spid="71"/>
                                        </p:tgtEl>
                                        <p:attrNameLst>
                                          <p:attrName>r</p:attrName>
                                        </p:attrNameLst>
                                      </p:cBhvr>
                                    </p:animRot>
                                    <p:animRot by="-240000">
                                      <p:cBhvr>
                                        <p:cTn id="27" dur="200" fill="hold">
                                          <p:stCondLst>
                                            <p:cond delay="600"/>
                                          </p:stCondLst>
                                        </p:cTn>
                                        <p:tgtEl>
                                          <p:spTgt spid="71"/>
                                        </p:tgtEl>
                                        <p:attrNameLst>
                                          <p:attrName>r</p:attrName>
                                        </p:attrNameLst>
                                      </p:cBhvr>
                                    </p:animRot>
                                    <p:animRot by="120000">
                                      <p:cBhvr>
                                        <p:cTn id="28" dur="200" fill="hold">
                                          <p:stCondLst>
                                            <p:cond delay="800"/>
                                          </p:stCondLst>
                                        </p:cTn>
                                        <p:tgtEl>
                                          <p:spTgt spid="71"/>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left)">
                                      <p:cBhvr>
                                        <p:cTn id="31" dur="500"/>
                                        <p:tgtEl>
                                          <p:spTgt spid="72"/>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p:cTn id="42" dur="500" fill="hold"/>
                                        <p:tgtEl>
                                          <p:spTgt spid="60"/>
                                        </p:tgtEl>
                                        <p:attrNameLst>
                                          <p:attrName>ppt_w</p:attrName>
                                        </p:attrNameLst>
                                      </p:cBhvr>
                                      <p:tavLst>
                                        <p:tav tm="0">
                                          <p:val>
                                            <p:fltVal val="0"/>
                                          </p:val>
                                        </p:tav>
                                        <p:tav tm="100000">
                                          <p:val>
                                            <p:strVal val="#ppt_w"/>
                                          </p:val>
                                        </p:tav>
                                      </p:tavLst>
                                    </p:anim>
                                    <p:anim calcmode="lin" valueType="num">
                                      <p:cBhvr>
                                        <p:cTn id="43" dur="500" fill="hold"/>
                                        <p:tgtEl>
                                          <p:spTgt spid="60"/>
                                        </p:tgtEl>
                                        <p:attrNameLst>
                                          <p:attrName>ppt_h</p:attrName>
                                        </p:attrNameLst>
                                      </p:cBhvr>
                                      <p:tavLst>
                                        <p:tav tm="0">
                                          <p:val>
                                            <p:fltVal val="0"/>
                                          </p:val>
                                        </p:tav>
                                        <p:tav tm="100000">
                                          <p:val>
                                            <p:strVal val="#ppt_h"/>
                                          </p:val>
                                        </p:tav>
                                      </p:tavLst>
                                    </p:anim>
                                    <p:animEffect transition="in" filter="fade">
                                      <p:cBhvr>
                                        <p:cTn id="44" dur="500"/>
                                        <p:tgtEl>
                                          <p:spTgt spid="60"/>
                                        </p:tgtEl>
                                      </p:cBhvr>
                                    </p:animEffect>
                                  </p:childTnLst>
                                </p:cTn>
                              </p:par>
                            </p:childTnLst>
                          </p:cTn>
                        </p:par>
                        <p:par>
                          <p:cTn id="45" fill="hold">
                            <p:stCondLst>
                              <p:cond delay="2000"/>
                            </p:stCondLst>
                            <p:childTnLst>
                              <p:par>
                                <p:cTn id="46" presetID="31" presetClass="entr" presetSubtype="0" fill="hold"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 calcmode="lin" valueType="num">
                                      <p:cBhvr>
                                        <p:cTn id="50" dur="500" fill="hold"/>
                                        <p:tgtEl>
                                          <p:spTgt spid="64"/>
                                        </p:tgtEl>
                                        <p:attrNameLst>
                                          <p:attrName>style.rotation</p:attrName>
                                        </p:attrNameLst>
                                      </p:cBhvr>
                                      <p:tavLst>
                                        <p:tav tm="0">
                                          <p:val>
                                            <p:fltVal val="90"/>
                                          </p:val>
                                        </p:tav>
                                        <p:tav tm="100000">
                                          <p:val>
                                            <p:fltVal val="0"/>
                                          </p:val>
                                        </p:tav>
                                      </p:tavLst>
                                    </p:anim>
                                    <p:animEffect transition="in" filter="fade">
                                      <p:cBhvr>
                                        <p:cTn id="51" dur="500"/>
                                        <p:tgtEl>
                                          <p:spTgt spid="64"/>
                                        </p:tgtEl>
                                      </p:cBhvr>
                                    </p:animEffect>
                                  </p:childTnLst>
                                </p:cTn>
                              </p:par>
                            </p:childTnLst>
                          </p:cTn>
                        </p:par>
                        <p:par>
                          <p:cTn id="52" fill="hold">
                            <p:stCondLst>
                              <p:cond delay="2500"/>
                            </p:stCondLst>
                            <p:childTnLst>
                              <p:par>
                                <p:cTn id="53" presetID="42" presetClass="entr" presetSubtype="0"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fade">
                                      <p:cBhvr>
                                        <p:cTn id="55" dur="500"/>
                                        <p:tgtEl>
                                          <p:spTgt spid="67"/>
                                        </p:tgtEl>
                                      </p:cBhvr>
                                    </p:animEffect>
                                    <p:anim calcmode="lin" valueType="num">
                                      <p:cBhvr>
                                        <p:cTn id="56" dur="500" fill="hold"/>
                                        <p:tgtEl>
                                          <p:spTgt spid="67"/>
                                        </p:tgtEl>
                                        <p:attrNameLst>
                                          <p:attrName>ppt_x</p:attrName>
                                        </p:attrNameLst>
                                      </p:cBhvr>
                                      <p:tavLst>
                                        <p:tav tm="0">
                                          <p:val>
                                            <p:strVal val="#ppt_x"/>
                                          </p:val>
                                        </p:tav>
                                        <p:tav tm="100000">
                                          <p:val>
                                            <p:strVal val="#ppt_x"/>
                                          </p:val>
                                        </p:tav>
                                      </p:tavLst>
                                    </p:anim>
                                    <p:anim calcmode="lin" valueType="num">
                                      <p:cBhvr>
                                        <p:cTn id="57" dur="500" fill="hold"/>
                                        <p:tgtEl>
                                          <p:spTgt spid="67"/>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Effect transition="in" filter="fade">
                                      <p:cBhvr>
                                        <p:cTn id="63" dur="500"/>
                                        <p:tgtEl>
                                          <p:spTgt spid="61"/>
                                        </p:tgtEl>
                                      </p:cBhvr>
                                    </p:animEffect>
                                  </p:childTnLst>
                                </p:cTn>
                              </p:par>
                            </p:childTnLst>
                          </p:cTn>
                        </p:par>
                        <p:par>
                          <p:cTn id="64" fill="hold">
                            <p:stCondLst>
                              <p:cond delay="3500"/>
                            </p:stCondLst>
                            <p:childTnLst>
                              <p:par>
                                <p:cTn id="65" presetID="31" presetClass="entr" presetSubtype="0" fill="hold" nodeType="afterEffect">
                                  <p:stCondLst>
                                    <p:cond delay="0"/>
                                  </p:stCondLst>
                                  <p:childTnLst>
                                    <p:set>
                                      <p:cBhvr>
                                        <p:cTn id="66" dur="1" fill="hold">
                                          <p:stCondLst>
                                            <p:cond delay="0"/>
                                          </p:stCondLst>
                                        </p:cTn>
                                        <p:tgtEl>
                                          <p:spTgt spid="80"/>
                                        </p:tgtEl>
                                        <p:attrNameLst>
                                          <p:attrName>style.visibility</p:attrName>
                                        </p:attrNameLst>
                                      </p:cBhvr>
                                      <p:to>
                                        <p:strVal val="visible"/>
                                      </p:to>
                                    </p:set>
                                    <p:anim calcmode="lin" valueType="num">
                                      <p:cBhvr>
                                        <p:cTn id="67" dur="500" fill="hold"/>
                                        <p:tgtEl>
                                          <p:spTgt spid="80"/>
                                        </p:tgtEl>
                                        <p:attrNameLst>
                                          <p:attrName>ppt_w</p:attrName>
                                        </p:attrNameLst>
                                      </p:cBhvr>
                                      <p:tavLst>
                                        <p:tav tm="0">
                                          <p:val>
                                            <p:fltVal val="0"/>
                                          </p:val>
                                        </p:tav>
                                        <p:tav tm="100000">
                                          <p:val>
                                            <p:strVal val="#ppt_w"/>
                                          </p:val>
                                        </p:tav>
                                      </p:tavLst>
                                    </p:anim>
                                    <p:anim calcmode="lin" valueType="num">
                                      <p:cBhvr>
                                        <p:cTn id="68" dur="500" fill="hold"/>
                                        <p:tgtEl>
                                          <p:spTgt spid="80"/>
                                        </p:tgtEl>
                                        <p:attrNameLst>
                                          <p:attrName>ppt_h</p:attrName>
                                        </p:attrNameLst>
                                      </p:cBhvr>
                                      <p:tavLst>
                                        <p:tav tm="0">
                                          <p:val>
                                            <p:fltVal val="0"/>
                                          </p:val>
                                        </p:tav>
                                        <p:tav tm="100000">
                                          <p:val>
                                            <p:strVal val="#ppt_h"/>
                                          </p:val>
                                        </p:tav>
                                      </p:tavLst>
                                    </p:anim>
                                    <p:anim calcmode="lin" valueType="num">
                                      <p:cBhvr>
                                        <p:cTn id="69" dur="500" fill="hold"/>
                                        <p:tgtEl>
                                          <p:spTgt spid="80"/>
                                        </p:tgtEl>
                                        <p:attrNameLst>
                                          <p:attrName>style.rotation</p:attrName>
                                        </p:attrNameLst>
                                      </p:cBhvr>
                                      <p:tavLst>
                                        <p:tav tm="0">
                                          <p:val>
                                            <p:fltVal val="90"/>
                                          </p:val>
                                        </p:tav>
                                        <p:tav tm="100000">
                                          <p:val>
                                            <p:fltVal val="0"/>
                                          </p:val>
                                        </p:tav>
                                      </p:tavLst>
                                    </p:anim>
                                    <p:animEffect transition="in" filter="fade">
                                      <p:cBhvr>
                                        <p:cTn id="70" dur="500"/>
                                        <p:tgtEl>
                                          <p:spTgt spid="80"/>
                                        </p:tgtEl>
                                      </p:cBhvr>
                                    </p:animEffect>
                                  </p:childTnLst>
                                </p:cTn>
                              </p:par>
                            </p:childTnLst>
                          </p:cTn>
                        </p:par>
                        <p:par>
                          <p:cTn id="71" fill="hold">
                            <p:stCondLst>
                              <p:cond delay="4000"/>
                            </p:stCondLst>
                            <p:childTnLst>
                              <p:par>
                                <p:cTn id="72" presetID="42" presetClass="entr" presetSubtype="0" fill="hold"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fade">
                                      <p:cBhvr>
                                        <p:cTn id="74" dur="500"/>
                                        <p:tgtEl>
                                          <p:spTgt spid="100"/>
                                        </p:tgtEl>
                                      </p:cBhvr>
                                    </p:animEffect>
                                    <p:anim calcmode="lin" valueType="num">
                                      <p:cBhvr>
                                        <p:cTn id="75" dur="500" fill="hold"/>
                                        <p:tgtEl>
                                          <p:spTgt spid="100"/>
                                        </p:tgtEl>
                                        <p:attrNameLst>
                                          <p:attrName>ppt_x</p:attrName>
                                        </p:attrNameLst>
                                      </p:cBhvr>
                                      <p:tavLst>
                                        <p:tav tm="0">
                                          <p:val>
                                            <p:strVal val="#ppt_x"/>
                                          </p:val>
                                        </p:tav>
                                        <p:tav tm="100000">
                                          <p:val>
                                            <p:strVal val="#ppt_x"/>
                                          </p:val>
                                        </p:tav>
                                      </p:tavLst>
                                    </p:anim>
                                    <p:anim calcmode="lin" valueType="num">
                                      <p:cBhvr>
                                        <p:cTn id="76" dur="500" fill="hold"/>
                                        <p:tgtEl>
                                          <p:spTgt spid="100"/>
                                        </p:tgtEl>
                                        <p:attrNameLst>
                                          <p:attrName>ppt_y</p:attrName>
                                        </p:attrNameLst>
                                      </p:cBhvr>
                                      <p:tavLst>
                                        <p:tav tm="0">
                                          <p:val>
                                            <p:strVal val="#ppt_y+.1"/>
                                          </p:val>
                                        </p:tav>
                                        <p:tav tm="100000">
                                          <p:val>
                                            <p:strVal val="#ppt_y"/>
                                          </p:val>
                                        </p:tav>
                                      </p:tavLst>
                                    </p:anim>
                                  </p:childTnLst>
                                </p:cTn>
                              </p:par>
                            </p:childTnLst>
                          </p:cTn>
                        </p:par>
                        <p:par>
                          <p:cTn id="77" fill="hold">
                            <p:stCondLst>
                              <p:cond delay="4500"/>
                            </p:stCondLst>
                            <p:childTnLst>
                              <p:par>
                                <p:cTn id="78" presetID="53" presetClass="entr" presetSubtype="16" fill="hold" grpId="0" nodeType="afterEffect">
                                  <p:stCondLst>
                                    <p:cond delay="0"/>
                                  </p:stCondLst>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childTnLst>
                                </p:cTn>
                              </p:par>
                            </p:childTnLst>
                          </p:cTn>
                        </p:par>
                        <p:par>
                          <p:cTn id="83" fill="hold">
                            <p:stCondLst>
                              <p:cond delay="5000"/>
                            </p:stCondLst>
                            <p:childTnLst>
                              <p:par>
                                <p:cTn id="84" presetID="31" presetClass="entr" presetSubtype="0" fill="hold" nodeType="afterEffect">
                                  <p:stCondLst>
                                    <p:cond delay="0"/>
                                  </p:stCondLst>
                                  <p:childTnLst>
                                    <p:set>
                                      <p:cBhvr>
                                        <p:cTn id="85" dur="1" fill="hold">
                                          <p:stCondLst>
                                            <p:cond delay="0"/>
                                          </p:stCondLst>
                                        </p:cTn>
                                        <p:tgtEl>
                                          <p:spTgt spid="88"/>
                                        </p:tgtEl>
                                        <p:attrNameLst>
                                          <p:attrName>style.visibility</p:attrName>
                                        </p:attrNameLst>
                                      </p:cBhvr>
                                      <p:to>
                                        <p:strVal val="visible"/>
                                      </p:to>
                                    </p:set>
                                    <p:anim calcmode="lin" valueType="num">
                                      <p:cBhvr>
                                        <p:cTn id="86" dur="500" fill="hold"/>
                                        <p:tgtEl>
                                          <p:spTgt spid="88"/>
                                        </p:tgtEl>
                                        <p:attrNameLst>
                                          <p:attrName>ppt_w</p:attrName>
                                        </p:attrNameLst>
                                      </p:cBhvr>
                                      <p:tavLst>
                                        <p:tav tm="0">
                                          <p:val>
                                            <p:fltVal val="0"/>
                                          </p:val>
                                        </p:tav>
                                        <p:tav tm="100000">
                                          <p:val>
                                            <p:strVal val="#ppt_w"/>
                                          </p:val>
                                        </p:tav>
                                      </p:tavLst>
                                    </p:anim>
                                    <p:anim calcmode="lin" valueType="num">
                                      <p:cBhvr>
                                        <p:cTn id="87" dur="500" fill="hold"/>
                                        <p:tgtEl>
                                          <p:spTgt spid="88"/>
                                        </p:tgtEl>
                                        <p:attrNameLst>
                                          <p:attrName>ppt_h</p:attrName>
                                        </p:attrNameLst>
                                      </p:cBhvr>
                                      <p:tavLst>
                                        <p:tav tm="0">
                                          <p:val>
                                            <p:fltVal val="0"/>
                                          </p:val>
                                        </p:tav>
                                        <p:tav tm="100000">
                                          <p:val>
                                            <p:strVal val="#ppt_h"/>
                                          </p:val>
                                        </p:tav>
                                      </p:tavLst>
                                    </p:anim>
                                    <p:anim calcmode="lin" valueType="num">
                                      <p:cBhvr>
                                        <p:cTn id="88" dur="500" fill="hold"/>
                                        <p:tgtEl>
                                          <p:spTgt spid="88"/>
                                        </p:tgtEl>
                                        <p:attrNameLst>
                                          <p:attrName>style.rotation</p:attrName>
                                        </p:attrNameLst>
                                      </p:cBhvr>
                                      <p:tavLst>
                                        <p:tav tm="0">
                                          <p:val>
                                            <p:fltVal val="90"/>
                                          </p:val>
                                        </p:tav>
                                        <p:tav tm="100000">
                                          <p:val>
                                            <p:fltVal val="0"/>
                                          </p:val>
                                        </p:tav>
                                      </p:tavLst>
                                    </p:anim>
                                    <p:animEffect transition="in" filter="fade">
                                      <p:cBhvr>
                                        <p:cTn id="89" dur="500"/>
                                        <p:tgtEl>
                                          <p:spTgt spid="88"/>
                                        </p:tgtEl>
                                      </p:cBhvr>
                                    </p:animEffect>
                                  </p:childTnLst>
                                </p:cTn>
                              </p:par>
                            </p:childTnLst>
                          </p:cTn>
                        </p:par>
                        <p:par>
                          <p:cTn id="90" fill="hold">
                            <p:stCondLst>
                              <p:cond delay="5500"/>
                            </p:stCondLst>
                            <p:childTnLst>
                              <p:par>
                                <p:cTn id="91" presetID="42" presetClass="entr" presetSubtype="0" fill="hold" nodeType="afterEffect">
                                  <p:stCondLst>
                                    <p:cond delay="0"/>
                                  </p:stCondLst>
                                  <p:childTnLst>
                                    <p:set>
                                      <p:cBhvr>
                                        <p:cTn id="92" dur="1" fill="hold">
                                          <p:stCondLst>
                                            <p:cond delay="0"/>
                                          </p:stCondLst>
                                        </p:cTn>
                                        <p:tgtEl>
                                          <p:spTgt spid="104"/>
                                        </p:tgtEl>
                                        <p:attrNameLst>
                                          <p:attrName>style.visibility</p:attrName>
                                        </p:attrNameLst>
                                      </p:cBhvr>
                                      <p:to>
                                        <p:strVal val="visible"/>
                                      </p:to>
                                    </p:set>
                                    <p:animEffect transition="in" filter="fade">
                                      <p:cBhvr>
                                        <p:cTn id="93" dur="500"/>
                                        <p:tgtEl>
                                          <p:spTgt spid="104"/>
                                        </p:tgtEl>
                                      </p:cBhvr>
                                    </p:animEffect>
                                    <p:anim calcmode="lin" valueType="num">
                                      <p:cBhvr>
                                        <p:cTn id="94" dur="500" fill="hold"/>
                                        <p:tgtEl>
                                          <p:spTgt spid="104"/>
                                        </p:tgtEl>
                                        <p:attrNameLst>
                                          <p:attrName>ppt_x</p:attrName>
                                        </p:attrNameLst>
                                      </p:cBhvr>
                                      <p:tavLst>
                                        <p:tav tm="0">
                                          <p:val>
                                            <p:strVal val="#ppt_x"/>
                                          </p:val>
                                        </p:tav>
                                        <p:tav tm="100000">
                                          <p:val>
                                            <p:strVal val="#ppt_x"/>
                                          </p:val>
                                        </p:tav>
                                      </p:tavLst>
                                    </p:anim>
                                    <p:anim calcmode="lin" valueType="num">
                                      <p:cBhvr>
                                        <p:cTn id="95" dur="500" fill="hold"/>
                                        <p:tgtEl>
                                          <p:spTgt spid="104"/>
                                        </p:tgtEl>
                                        <p:attrNameLst>
                                          <p:attrName>ppt_y</p:attrName>
                                        </p:attrNameLst>
                                      </p:cBhvr>
                                      <p:tavLst>
                                        <p:tav tm="0">
                                          <p:val>
                                            <p:strVal val="#ppt_y+.1"/>
                                          </p:val>
                                        </p:tav>
                                        <p:tav tm="100000">
                                          <p:val>
                                            <p:strVal val="#ppt_y"/>
                                          </p:val>
                                        </p:tav>
                                      </p:tavLst>
                                    </p:anim>
                                  </p:childTnLst>
                                </p:cTn>
                              </p:par>
                            </p:childTnLst>
                          </p:cTn>
                        </p:par>
                        <p:par>
                          <p:cTn id="96" fill="hold">
                            <p:stCondLst>
                              <p:cond delay="6000"/>
                            </p:stCondLst>
                            <p:childTnLst>
                              <p:par>
                                <p:cTn id="97" presetID="53" presetClass="entr" presetSubtype="16"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 calcmode="lin" valueType="num">
                                      <p:cBhvr>
                                        <p:cTn id="99" dur="500" fill="hold"/>
                                        <p:tgtEl>
                                          <p:spTgt spid="63"/>
                                        </p:tgtEl>
                                        <p:attrNameLst>
                                          <p:attrName>ppt_w</p:attrName>
                                        </p:attrNameLst>
                                      </p:cBhvr>
                                      <p:tavLst>
                                        <p:tav tm="0">
                                          <p:val>
                                            <p:fltVal val="0"/>
                                          </p:val>
                                        </p:tav>
                                        <p:tav tm="100000">
                                          <p:val>
                                            <p:strVal val="#ppt_w"/>
                                          </p:val>
                                        </p:tav>
                                      </p:tavLst>
                                    </p:anim>
                                    <p:anim calcmode="lin" valueType="num">
                                      <p:cBhvr>
                                        <p:cTn id="100" dur="500" fill="hold"/>
                                        <p:tgtEl>
                                          <p:spTgt spid="63"/>
                                        </p:tgtEl>
                                        <p:attrNameLst>
                                          <p:attrName>ppt_h</p:attrName>
                                        </p:attrNameLst>
                                      </p:cBhvr>
                                      <p:tavLst>
                                        <p:tav tm="0">
                                          <p:val>
                                            <p:fltVal val="0"/>
                                          </p:val>
                                        </p:tav>
                                        <p:tav tm="100000">
                                          <p:val>
                                            <p:strVal val="#ppt_h"/>
                                          </p:val>
                                        </p:tav>
                                      </p:tavLst>
                                    </p:anim>
                                    <p:animEffect transition="in" filter="fade">
                                      <p:cBhvr>
                                        <p:cTn id="101" dur="500"/>
                                        <p:tgtEl>
                                          <p:spTgt spid="63"/>
                                        </p:tgtEl>
                                      </p:cBhvr>
                                    </p:animEffect>
                                  </p:childTnLst>
                                </p:cTn>
                              </p:par>
                            </p:childTnLst>
                          </p:cTn>
                        </p:par>
                        <p:par>
                          <p:cTn id="102" fill="hold">
                            <p:stCondLst>
                              <p:cond delay="6500"/>
                            </p:stCondLst>
                            <p:childTnLst>
                              <p:par>
                                <p:cTn id="103" presetID="31" presetClass="entr" presetSubtype="0" fill="hold" nodeType="afterEffect">
                                  <p:stCondLst>
                                    <p:cond delay="0"/>
                                  </p:stCondLst>
                                  <p:childTnLst>
                                    <p:set>
                                      <p:cBhvr>
                                        <p:cTn id="104" dur="1" fill="hold">
                                          <p:stCondLst>
                                            <p:cond delay="0"/>
                                          </p:stCondLst>
                                        </p:cTn>
                                        <p:tgtEl>
                                          <p:spTgt spid="94"/>
                                        </p:tgtEl>
                                        <p:attrNameLst>
                                          <p:attrName>style.visibility</p:attrName>
                                        </p:attrNameLst>
                                      </p:cBhvr>
                                      <p:to>
                                        <p:strVal val="visible"/>
                                      </p:to>
                                    </p:set>
                                    <p:anim calcmode="lin" valueType="num">
                                      <p:cBhvr>
                                        <p:cTn id="105" dur="500" fill="hold"/>
                                        <p:tgtEl>
                                          <p:spTgt spid="94"/>
                                        </p:tgtEl>
                                        <p:attrNameLst>
                                          <p:attrName>ppt_w</p:attrName>
                                        </p:attrNameLst>
                                      </p:cBhvr>
                                      <p:tavLst>
                                        <p:tav tm="0">
                                          <p:val>
                                            <p:fltVal val="0"/>
                                          </p:val>
                                        </p:tav>
                                        <p:tav tm="100000">
                                          <p:val>
                                            <p:strVal val="#ppt_w"/>
                                          </p:val>
                                        </p:tav>
                                      </p:tavLst>
                                    </p:anim>
                                    <p:anim calcmode="lin" valueType="num">
                                      <p:cBhvr>
                                        <p:cTn id="106" dur="500" fill="hold"/>
                                        <p:tgtEl>
                                          <p:spTgt spid="94"/>
                                        </p:tgtEl>
                                        <p:attrNameLst>
                                          <p:attrName>ppt_h</p:attrName>
                                        </p:attrNameLst>
                                      </p:cBhvr>
                                      <p:tavLst>
                                        <p:tav tm="0">
                                          <p:val>
                                            <p:fltVal val="0"/>
                                          </p:val>
                                        </p:tav>
                                        <p:tav tm="100000">
                                          <p:val>
                                            <p:strVal val="#ppt_h"/>
                                          </p:val>
                                        </p:tav>
                                      </p:tavLst>
                                    </p:anim>
                                    <p:anim calcmode="lin" valueType="num">
                                      <p:cBhvr>
                                        <p:cTn id="107" dur="500" fill="hold"/>
                                        <p:tgtEl>
                                          <p:spTgt spid="94"/>
                                        </p:tgtEl>
                                        <p:attrNameLst>
                                          <p:attrName>style.rotation</p:attrName>
                                        </p:attrNameLst>
                                      </p:cBhvr>
                                      <p:tavLst>
                                        <p:tav tm="0">
                                          <p:val>
                                            <p:fltVal val="90"/>
                                          </p:val>
                                        </p:tav>
                                        <p:tav tm="100000">
                                          <p:val>
                                            <p:fltVal val="0"/>
                                          </p:val>
                                        </p:tav>
                                      </p:tavLst>
                                    </p:anim>
                                    <p:animEffect transition="in" filter="fade">
                                      <p:cBhvr>
                                        <p:cTn id="108" dur="500"/>
                                        <p:tgtEl>
                                          <p:spTgt spid="94"/>
                                        </p:tgtEl>
                                      </p:cBhvr>
                                    </p:animEffect>
                                  </p:childTnLst>
                                </p:cTn>
                              </p:par>
                            </p:childTnLst>
                          </p:cTn>
                        </p:par>
                        <p:par>
                          <p:cTn id="109" fill="hold">
                            <p:stCondLst>
                              <p:cond delay="7000"/>
                            </p:stCondLst>
                            <p:childTnLst>
                              <p:par>
                                <p:cTn id="110" presetID="42" presetClass="entr" presetSubtype="0" fill="hold" nodeType="afterEffect">
                                  <p:stCondLst>
                                    <p:cond delay="0"/>
                                  </p:stCondLst>
                                  <p:childTnLst>
                                    <p:set>
                                      <p:cBhvr>
                                        <p:cTn id="111" dur="1" fill="hold">
                                          <p:stCondLst>
                                            <p:cond delay="0"/>
                                          </p:stCondLst>
                                        </p:cTn>
                                        <p:tgtEl>
                                          <p:spTgt spid="108"/>
                                        </p:tgtEl>
                                        <p:attrNameLst>
                                          <p:attrName>style.visibility</p:attrName>
                                        </p:attrNameLst>
                                      </p:cBhvr>
                                      <p:to>
                                        <p:strVal val="visible"/>
                                      </p:to>
                                    </p:set>
                                    <p:animEffect transition="in" filter="fade">
                                      <p:cBhvr>
                                        <p:cTn id="112" dur="500"/>
                                        <p:tgtEl>
                                          <p:spTgt spid="108"/>
                                        </p:tgtEl>
                                      </p:cBhvr>
                                    </p:animEffect>
                                    <p:anim calcmode="lin" valueType="num">
                                      <p:cBhvr>
                                        <p:cTn id="113" dur="500" fill="hold"/>
                                        <p:tgtEl>
                                          <p:spTgt spid="108"/>
                                        </p:tgtEl>
                                        <p:attrNameLst>
                                          <p:attrName>ppt_x</p:attrName>
                                        </p:attrNameLst>
                                      </p:cBhvr>
                                      <p:tavLst>
                                        <p:tav tm="0">
                                          <p:val>
                                            <p:strVal val="#ppt_x"/>
                                          </p:val>
                                        </p:tav>
                                        <p:tav tm="100000">
                                          <p:val>
                                            <p:strVal val="#ppt_x"/>
                                          </p:val>
                                        </p:tav>
                                      </p:tavLst>
                                    </p:anim>
                                    <p:anim calcmode="lin" valueType="num">
                                      <p:cBhvr>
                                        <p:cTn id="114"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5" grpId="0"/>
      <p:bldP spid="76" grpId="0"/>
      <p:bldP spid="60" grpId="0" animBg="1"/>
      <p:bldP spid="61" grpId="0" animBg="1"/>
      <p:bldP spid="62" grpId="0" animBg="1"/>
      <p:bldP spid="6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2"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3"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4"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5" name="组合 74"/>
          <p:cNvGrpSpPr/>
          <p:nvPr/>
        </p:nvGrpSpPr>
        <p:grpSpPr>
          <a:xfrm>
            <a:off x="895445" y="142664"/>
            <a:ext cx="3840912" cy="808757"/>
            <a:chOff x="903371" y="249943"/>
            <a:chExt cx="2831223" cy="679699"/>
          </a:xfrm>
        </p:grpSpPr>
        <p:sp>
          <p:nvSpPr>
            <p:cNvPr id="76" name="任意多边形 7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77" name="任意多边形 7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78"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79" name="TextBox 78"/>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03</a:t>
            </a:r>
            <a:endParaRPr lang="zh-CN" altLang="en-US" sz="3200" b="1" dirty="0">
              <a:solidFill>
                <a:srgbClr val="FC6E5B"/>
              </a:solidFill>
              <a:latin typeface="微软雅黑" pitchFamily="34" charset="-122"/>
              <a:ea typeface="微软雅黑" pitchFamily="34" charset="-122"/>
            </a:endParaRPr>
          </a:p>
        </p:txBody>
      </p:sp>
      <p:grpSp>
        <p:nvGrpSpPr>
          <p:cNvPr id="80" name="组合 79"/>
          <p:cNvGrpSpPr/>
          <p:nvPr/>
        </p:nvGrpSpPr>
        <p:grpSpPr>
          <a:xfrm>
            <a:off x="2281163" y="1844824"/>
            <a:ext cx="936104" cy="844004"/>
            <a:chOff x="3720691" y="2824413"/>
            <a:chExt cx="1341120" cy="1209172"/>
          </a:xfrm>
        </p:grpSpPr>
        <p:sp>
          <p:nvSpPr>
            <p:cNvPr id="8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84" name="直接连接符 83"/>
          <p:cNvCxnSpPr/>
          <p:nvPr/>
        </p:nvCxnSpPr>
        <p:spPr>
          <a:xfrm>
            <a:off x="2457704" y="2857797"/>
            <a:ext cx="3428191" cy="0"/>
          </a:xfrm>
          <a:prstGeom prst="line">
            <a:avLst/>
          </a:prstGeom>
          <a:ln>
            <a:solidFill>
              <a:srgbClr val="01ACBE"/>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85" name="TextBox 498"/>
          <p:cNvSpPr txBox="1"/>
          <p:nvPr/>
        </p:nvSpPr>
        <p:spPr>
          <a:xfrm>
            <a:off x="435079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FC6E5B"/>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FC6E5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6" name="TextBox 503"/>
          <p:cNvSpPr txBox="1"/>
          <p:nvPr/>
        </p:nvSpPr>
        <p:spPr>
          <a:xfrm>
            <a:off x="2332480" y="2947845"/>
            <a:ext cx="3731991"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itchFamily="34" charset="-122"/>
                <a:ea typeface="微软雅黑" pitchFamily="34" charset="-122"/>
              </a:rPr>
              <a:t>粘贴</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grpSp>
        <p:nvGrpSpPr>
          <p:cNvPr id="87" name="组合 86"/>
          <p:cNvGrpSpPr/>
          <p:nvPr/>
        </p:nvGrpSpPr>
        <p:grpSpPr>
          <a:xfrm>
            <a:off x="2281163" y="3933056"/>
            <a:ext cx="936104" cy="844004"/>
            <a:chOff x="3720691" y="2824413"/>
            <a:chExt cx="1341120" cy="1209172"/>
          </a:xfrm>
        </p:grpSpPr>
        <p:sp>
          <p:nvSpPr>
            <p:cNvPr id="8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1" name="直接连接符 90"/>
          <p:cNvCxnSpPr/>
          <p:nvPr/>
        </p:nvCxnSpPr>
        <p:spPr>
          <a:xfrm>
            <a:off x="2457704" y="4946029"/>
            <a:ext cx="3428191" cy="0"/>
          </a:xfrm>
          <a:prstGeom prst="line">
            <a:avLst/>
          </a:prstGeom>
          <a:ln>
            <a:solidFill>
              <a:srgbClr val="01ACBE"/>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2" name="TextBox 498"/>
          <p:cNvSpPr txBox="1"/>
          <p:nvPr/>
        </p:nvSpPr>
        <p:spPr>
          <a:xfrm>
            <a:off x="435079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FC6E5B"/>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FC6E5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3" name="TextBox 503"/>
          <p:cNvSpPr txBox="1"/>
          <p:nvPr/>
        </p:nvSpPr>
        <p:spPr>
          <a:xfrm>
            <a:off x="2332480" y="5036077"/>
            <a:ext cx="3731991"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itchFamily="34" charset="-122"/>
                <a:ea typeface="微软雅黑" pitchFamily="34" charset="-122"/>
              </a:rPr>
              <a:t>粘贴</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grpSp>
        <p:nvGrpSpPr>
          <p:cNvPr id="94" name="组合 93"/>
          <p:cNvGrpSpPr/>
          <p:nvPr/>
        </p:nvGrpSpPr>
        <p:grpSpPr>
          <a:xfrm>
            <a:off x="6601643" y="1844824"/>
            <a:ext cx="936104" cy="844004"/>
            <a:chOff x="3720691" y="2824413"/>
            <a:chExt cx="1341120" cy="1209172"/>
          </a:xfrm>
        </p:grpSpPr>
        <p:sp>
          <p:nvSpPr>
            <p:cNvPr id="9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7" name="直接连接符 96"/>
          <p:cNvCxnSpPr/>
          <p:nvPr/>
        </p:nvCxnSpPr>
        <p:spPr>
          <a:xfrm>
            <a:off x="6778184" y="2857797"/>
            <a:ext cx="3428191" cy="0"/>
          </a:xfrm>
          <a:prstGeom prst="line">
            <a:avLst/>
          </a:prstGeom>
          <a:ln>
            <a:solidFill>
              <a:srgbClr val="01ACBE"/>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8" name="TextBox 498"/>
          <p:cNvSpPr txBox="1"/>
          <p:nvPr/>
        </p:nvSpPr>
        <p:spPr>
          <a:xfrm>
            <a:off x="867127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FC6E5B"/>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FC6E5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9" name="TextBox 503"/>
          <p:cNvSpPr txBox="1"/>
          <p:nvPr/>
        </p:nvSpPr>
        <p:spPr>
          <a:xfrm>
            <a:off x="6652960" y="2947845"/>
            <a:ext cx="3731991"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itchFamily="34" charset="-122"/>
                <a:ea typeface="微软雅黑" pitchFamily="34" charset="-122"/>
              </a:rPr>
              <a:t>粘贴</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grpSp>
        <p:nvGrpSpPr>
          <p:cNvPr id="101" name="组合 100"/>
          <p:cNvGrpSpPr/>
          <p:nvPr/>
        </p:nvGrpSpPr>
        <p:grpSpPr>
          <a:xfrm>
            <a:off x="6601643" y="3933056"/>
            <a:ext cx="936104" cy="844004"/>
            <a:chOff x="3720691" y="2824413"/>
            <a:chExt cx="1341120" cy="1209172"/>
          </a:xfrm>
        </p:grpSpPr>
        <p:sp>
          <p:nvSpPr>
            <p:cNvPr id="10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104" name="直接连接符 103"/>
          <p:cNvCxnSpPr/>
          <p:nvPr/>
        </p:nvCxnSpPr>
        <p:spPr>
          <a:xfrm>
            <a:off x="6778184" y="4946029"/>
            <a:ext cx="3428191" cy="0"/>
          </a:xfrm>
          <a:prstGeom prst="line">
            <a:avLst/>
          </a:prstGeom>
          <a:ln>
            <a:solidFill>
              <a:srgbClr val="01ACBE"/>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05" name="TextBox 498"/>
          <p:cNvSpPr txBox="1"/>
          <p:nvPr/>
        </p:nvSpPr>
        <p:spPr>
          <a:xfrm>
            <a:off x="867127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FC6E5B"/>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FC6E5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6" name="TextBox 503"/>
          <p:cNvSpPr txBox="1"/>
          <p:nvPr/>
        </p:nvSpPr>
        <p:spPr>
          <a:xfrm>
            <a:off x="6652960" y="5036077"/>
            <a:ext cx="3731991"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itchFamily="34" charset="-122"/>
                <a:ea typeface="微软雅黑" pitchFamily="34" charset="-122"/>
              </a:rPr>
              <a:t>粘贴</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111" name="TextBox 110"/>
          <p:cNvSpPr txBox="1"/>
          <p:nvPr/>
        </p:nvSpPr>
        <p:spPr>
          <a:xfrm>
            <a:off x="2540248" y="1916004"/>
            <a:ext cx="377796" cy="707886"/>
          </a:xfrm>
          <a:prstGeom prst="rect">
            <a:avLst/>
          </a:prstGeom>
          <a:noFill/>
        </p:spPr>
        <p:txBody>
          <a:bodyPr wrap="square" rtlCol="0">
            <a:spAutoFit/>
          </a:bodyPr>
          <a:lstStyle/>
          <a:p>
            <a:r>
              <a:rPr lang="en-US" altLang="zh-CN" sz="4000" b="1" dirty="0" smtClean="0">
                <a:solidFill>
                  <a:srgbClr val="03A6AF"/>
                </a:solidFill>
                <a:latin typeface="微软雅黑" pitchFamily="34" charset="-122"/>
                <a:ea typeface="微软雅黑" pitchFamily="34" charset="-122"/>
              </a:rPr>
              <a:t>1</a:t>
            </a:r>
            <a:endParaRPr lang="zh-CN" altLang="en-US" sz="4000" b="1" dirty="0">
              <a:solidFill>
                <a:srgbClr val="03A6AF"/>
              </a:solidFill>
              <a:latin typeface="微软雅黑" pitchFamily="34" charset="-122"/>
              <a:ea typeface="微软雅黑" pitchFamily="34" charset="-122"/>
            </a:endParaRPr>
          </a:p>
        </p:txBody>
      </p:sp>
      <p:sp>
        <p:nvSpPr>
          <p:cNvPr id="112" name="TextBox 111"/>
          <p:cNvSpPr txBox="1"/>
          <p:nvPr/>
        </p:nvSpPr>
        <p:spPr>
          <a:xfrm>
            <a:off x="2529026" y="4004236"/>
            <a:ext cx="377796" cy="707886"/>
          </a:xfrm>
          <a:prstGeom prst="rect">
            <a:avLst/>
          </a:prstGeom>
          <a:noFill/>
        </p:spPr>
        <p:txBody>
          <a:bodyPr wrap="square" rtlCol="0">
            <a:spAutoFit/>
          </a:bodyPr>
          <a:lstStyle/>
          <a:p>
            <a:r>
              <a:rPr lang="en-US" altLang="zh-CN" sz="4000" b="1" dirty="0" smtClean="0">
                <a:solidFill>
                  <a:srgbClr val="03A6AF"/>
                </a:solidFill>
                <a:latin typeface="微软雅黑" pitchFamily="34" charset="-122"/>
                <a:ea typeface="微软雅黑" pitchFamily="34" charset="-122"/>
              </a:rPr>
              <a:t>2</a:t>
            </a:r>
            <a:endParaRPr lang="zh-CN" altLang="en-US" sz="4000" b="1" dirty="0">
              <a:solidFill>
                <a:srgbClr val="03A6AF"/>
              </a:solidFill>
              <a:latin typeface="微软雅黑" pitchFamily="34" charset="-122"/>
              <a:ea typeface="微软雅黑" pitchFamily="34" charset="-122"/>
            </a:endParaRPr>
          </a:p>
        </p:txBody>
      </p:sp>
      <p:sp>
        <p:nvSpPr>
          <p:cNvPr id="113" name="TextBox 112"/>
          <p:cNvSpPr txBox="1"/>
          <p:nvPr/>
        </p:nvSpPr>
        <p:spPr>
          <a:xfrm>
            <a:off x="6817297" y="4020672"/>
            <a:ext cx="377796" cy="707886"/>
          </a:xfrm>
          <a:prstGeom prst="rect">
            <a:avLst/>
          </a:prstGeom>
          <a:noFill/>
        </p:spPr>
        <p:txBody>
          <a:bodyPr wrap="square" rtlCol="0">
            <a:spAutoFit/>
          </a:bodyPr>
          <a:lstStyle/>
          <a:p>
            <a:r>
              <a:rPr lang="en-US" altLang="zh-CN" sz="4000" b="1" dirty="0" smtClean="0">
                <a:solidFill>
                  <a:srgbClr val="03A6AF"/>
                </a:solidFill>
                <a:latin typeface="微软雅黑" pitchFamily="34" charset="-122"/>
                <a:ea typeface="微软雅黑" pitchFamily="34" charset="-122"/>
              </a:rPr>
              <a:t>4</a:t>
            </a:r>
            <a:endParaRPr lang="zh-CN" altLang="en-US" sz="4000" b="1" dirty="0">
              <a:solidFill>
                <a:srgbClr val="03A6AF"/>
              </a:solidFill>
              <a:latin typeface="微软雅黑" pitchFamily="34" charset="-122"/>
              <a:ea typeface="微软雅黑" pitchFamily="34" charset="-122"/>
            </a:endParaRPr>
          </a:p>
        </p:txBody>
      </p:sp>
      <p:sp>
        <p:nvSpPr>
          <p:cNvPr id="114" name="TextBox 113"/>
          <p:cNvSpPr txBox="1"/>
          <p:nvPr/>
        </p:nvSpPr>
        <p:spPr>
          <a:xfrm>
            <a:off x="6846637" y="1916342"/>
            <a:ext cx="377796" cy="707886"/>
          </a:xfrm>
          <a:prstGeom prst="rect">
            <a:avLst/>
          </a:prstGeom>
          <a:noFill/>
        </p:spPr>
        <p:txBody>
          <a:bodyPr wrap="square" rtlCol="0">
            <a:spAutoFit/>
          </a:bodyPr>
          <a:lstStyle/>
          <a:p>
            <a:r>
              <a:rPr lang="en-US" altLang="zh-CN" sz="4000" b="1" dirty="0" smtClean="0">
                <a:solidFill>
                  <a:srgbClr val="03A6AF"/>
                </a:solidFill>
                <a:latin typeface="微软雅黑" pitchFamily="34" charset="-122"/>
                <a:ea typeface="微软雅黑" pitchFamily="34" charset="-122"/>
              </a:rPr>
              <a:t>3</a:t>
            </a:r>
            <a:endParaRPr lang="zh-CN" altLang="en-US" sz="4000" b="1" dirty="0">
              <a:solidFill>
                <a:srgbClr val="03A6AF"/>
              </a:solidFill>
              <a:latin typeface="微软雅黑" pitchFamily="34" charset="-122"/>
              <a:ea typeface="微软雅黑" pitchFamily="34" charset="-122"/>
            </a:endParaRPr>
          </a:p>
        </p:txBody>
      </p:sp>
    </p:spTree>
    <p:extLst>
      <p:ext uri="{BB962C8B-B14F-4D97-AF65-F5344CB8AC3E}">
        <p14:creationId xmlns:p14="http://schemas.microsoft.com/office/powerpoint/2010/main" val="258804886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71"/>
                                        </p:tgtEl>
                                        <p:attrNameLst>
                                          <p:attrName>r</p:attrName>
                                        </p:attrNameLst>
                                      </p:cBhvr>
                                    </p:animRot>
                                    <p:animRot by="-240000">
                                      <p:cBhvr>
                                        <p:cTn id="7" dur="200" fill="hold">
                                          <p:stCondLst>
                                            <p:cond delay="200"/>
                                          </p:stCondLst>
                                        </p:cTn>
                                        <p:tgtEl>
                                          <p:spTgt spid="71"/>
                                        </p:tgtEl>
                                        <p:attrNameLst>
                                          <p:attrName>r</p:attrName>
                                        </p:attrNameLst>
                                      </p:cBhvr>
                                    </p:animRot>
                                    <p:animRot by="240000">
                                      <p:cBhvr>
                                        <p:cTn id="8" dur="200" fill="hold">
                                          <p:stCondLst>
                                            <p:cond delay="400"/>
                                          </p:stCondLst>
                                        </p:cTn>
                                        <p:tgtEl>
                                          <p:spTgt spid="71"/>
                                        </p:tgtEl>
                                        <p:attrNameLst>
                                          <p:attrName>r</p:attrName>
                                        </p:attrNameLst>
                                      </p:cBhvr>
                                    </p:animRot>
                                    <p:animRot by="-240000">
                                      <p:cBhvr>
                                        <p:cTn id="9" dur="200" fill="hold">
                                          <p:stCondLst>
                                            <p:cond delay="600"/>
                                          </p:stCondLst>
                                        </p:cTn>
                                        <p:tgtEl>
                                          <p:spTgt spid="71"/>
                                        </p:tgtEl>
                                        <p:attrNameLst>
                                          <p:attrName>r</p:attrName>
                                        </p:attrNameLst>
                                      </p:cBhvr>
                                    </p:animRot>
                                    <p:animRot by="120000">
                                      <p:cBhvr>
                                        <p:cTn id="10" dur="200" fill="hold">
                                          <p:stCondLst>
                                            <p:cond delay="800"/>
                                          </p:stCondLst>
                                        </p:cTn>
                                        <p:tgtEl>
                                          <p:spTgt spid="71"/>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72"/>
                                        </p:tgtEl>
                                        <p:attrNameLst>
                                          <p:attrName>r</p:attrName>
                                        </p:attrNameLst>
                                      </p:cBhvr>
                                    </p:animRot>
                                    <p:animRot by="-240000">
                                      <p:cBhvr>
                                        <p:cTn id="13" dur="200" fill="hold">
                                          <p:stCondLst>
                                            <p:cond delay="200"/>
                                          </p:stCondLst>
                                        </p:cTn>
                                        <p:tgtEl>
                                          <p:spTgt spid="72"/>
                                        </p:tgtEl>
                                        <p:attrNameLst>
                                          <p:attrName>r</p:attrName>
                                        </p:attrNameLst>
                                      </p:cBhvr>
                                    </p:animRot>
                                    <p:animRot by="240000">
                                      <p:cBhvr>
                                        <p:cTn id="14" dur="200" fill="hold">
                                          <p:stCondLst>
                                            <p:cond delay="400"/>
                                          </p:stCondLst>
                                        </p:cTn>
                                        <p:tgtEl>
                                          <p:spTgt spid="72"/>
                                        </p:tgtEl>
                                        <p:attrNameLst>
                                          <p:attrName>r</p:attrName>
                                        </p:attrNameLst>
                                      </p:cBhvr>
                                    </p:animRot>
                                    <p:animRot by="-240000">
                                      <p:cBhvr>
                                        <p:cTn id="15" dur="200" fill="hold">
                                          <p:stCondLst>
                                            <p:cond delay="600"/>
                                          </p:stCondLst>
                                        </p:cTn>
                                        <p:tgtEl>
                                          <p:spTgt spid="72"/>
                                        </p:tgtEl>
                                        <p:attrNameLst>
                                          <p:attrName>r</p:attrName>
                                        </p:attrNameLst>
                                      </p:cBhvr>
                                    </p:animRot>
                                    <p:animRot by="120000">
                                      <p:cBhvr>
                                        <p:cTn id="16" dur="200" fill="hold">
                                          <p:stCondLst>
                                            <p:cond delay="800"/>
                                          </p:stCondLst>
                                        </p:cTn>
                                        <p:tgtEl>
                                          <p:spTgt spid="72"/>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73"/>
                                        </p:tgtEl>
                                        <p:attrNameLst>
                                          <p:attrName>r</p:attrName>
                                        </p:attrNameLst>
                                      </p:cBhvr>
                                    </p:animRot>
                                    <p:animRot by="-240000">
                                      <p:cBhvr>
                                        <p:cTn id="19" dur="200" fill="hold">
                                          <p:stCondLst>
                                            <p:cond delay="200"/>
                                          </p:stCondLst>
                                        </p:cTn>
                                        <p:tgtEl>
                                          <p:spTgt spid="73"/>
                                        </p:tgtEl>
                                        <p:attrNameLst>
                                          <p:attrName>r</p:attrName>
                                        </p:attrNameLst>
                                      </p:cBhvr>
                                    </p:animRot>
                                    <p:animRot by="240000">
                                      <p:cBhvr>
                                        <p:cTn id="20" dur="200" fill="hold">
                                          <p:stCondLst>
                                            <p:cond delay="400"/>
                                          </p:stCondLst>
                                        </p:cTn>
                                        <p:tgtEl>
                                          <p:spTgt spid="73"/>
                                        </p:tgtEl>
                                        <p:attrNameLst>
                                          <p:attrName>r</p:attrName>
                                        </p:attrNameLst>
                                      </p:cBhvr>
                                    </p:animRot>
                                    <p:animRot by="-240000">
                                      <p:cBhvr>
                                        <p:cTn id="21" dur="200" fill="hold">
                                          <p:stCondLst>
                                            <p:cond delay="600"/>
                                          </p:stCondLst>
                                        </p:cTn>
                                        <p:tgtEl>
                                          <p:spTgt spid="73"/>
                                        </p:tgtEl>
                                        <p:attrNameLst>
                                          <p:attrName>r</p:attrName>
                                        </p:attrNameLst>
                                      </p:cBhvr>
                                    </p:animRot>
                                    <p:animRot by="120000">
                                      <p:cBhvr>
                                        <p:cTn id="22" dur="200" fill="hold">
                                          <p:stCondLst>
                                            <p:cond delay="800"/>
                                          </p:stCondLst>
                                        </p:cTn>
                                        <p:tgtEl>
                                          <p:spTgt spid="73"/>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74"/>
                                        </p:tgtEl>
                                        <p:attrNameLst>
                                          <p:attrName>r</p:attrName>
                                        </p:attrNameLst>
                                      </p:cBhvr>
                                    </p:animRot>
                                    <p:animRot by="-240000">
                                      <p:cBhvr>
                                        <p:cTn id="25" dur="200" fill="hold">
                                          <p:stCondLst>
                                            <p:cond delay="200"/>
                                          </p:stCondLst>
                                        </p:cTn>
                                        <p:tgtEl>
                                          <p:spTgt spid="74"/>
                                        </p:tgtEl>
                                        <p:attrNameLst>
                                          <p:attrName>r</p:attrName>
                                        </p:attrNameLst>
                                      </p:cBhvr>
                                    </p:animRot>
                                    <p:animRot by="240000">
                                      <p:cBhvr>
                                        <p:cTn id="26" dur="200" fill="hold">
                                          <p:stCondLst>
                                            <p:cond delay="400"/>
                                          </p:stCondLst>
                                        </p:cTn>
                                        <p:tgtEl>
                                          <p:spTgt spid="74"/>
                                        </p:tgtEl>
                                        <p:attrNameLst>
                                          <p:attrName>r</p:attrName>
                                        </p:attrNameLst>
                                      </p:cBhvr>
                                    </p:animRot>
                                    <p:animRot by="-240000">
                                      <p:cBhvr>
                                        <p:cTn id="27" dur="200" fill="hold">
                                          <p:stCondLst>
                                            <p:cond delay="600"/>
                                          </p:stCondLst>
                                        </p:cTn>
                                        <p:tgtEl>
                                          <p:spTgt spid="74"/>
                                        </p:tgtEl>
                                        <p:attrNameLst>
                                          <p:attrName>r</p:attrName>
                                        </p:attrNameLst>
                                      </p:cBhvr>
                                    </p:animRot>
                                    <p:animRot by="120000">
                                      <p:cBhvr>
                                        <p:cTn id="28" dur="200" fill="hold">
                                          <p:stCondLst>
                                            <p:cond delay="800"/>
                                          </p:stCondLst>
                                        </p:cTn>
                                        <p:tgtEl>
                                          <p:spTgt spid="74"/>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9"/>
                                        </p:tgtEl>
                                        <p:attrNameLst>
                                          <p:attrName>style.visibility</p:attrName>
                                        </p:attrNameLst>
                                      </p:cBhvr>
                                      <p:to>
                                        <p:strVal val="visible"/>
                                      </p:to>
                                    </p:set>
                                    <p:animEffect transition="in" filter="fade">
                                      <p:cBhvr>
                                        <p:cTn id="38" dur="500"/>
                                        <p:tgtEl>
                                          <p:spTgt spid="79"/>
                                        </p:tgtEl>
                                      </p:cBhvr>
                                    </p:animEffect>
                                  </p:childTnLst>
                                </p:cTn>
                              </p:par>
                              <p:par>
                                <p:cTn id="39" presetID="2" presetClass="entr" presetSubtype="8" fill="hold" nodeType="withEffect">
                                  <p:stCondLst>
                                    <p:cond delay="750"/>
                                  </p:stCondLst>
                                  <p:childTnLst>
                                    <p:set>
                                      <p:cBhvr>
                                        <p:cTn id="40" dur="1" fill="hold">
                                          <p:stCondLst>
                                            <p:cond delay="0"/>
                                          </p:stCondLst>
                                        </p:cTn>
                                        <p:tgtEl>
                                          <p:spTgt spid="80"/>
                                        </p:tgtEl>
                                        <p:attrNameLst>
                                          <p:attrName>style.visibility</p:attrName>
                                        </p:attrNameLst>
                                      </p:cBhvr>
                                      <p:to>
                                        <p:strVal val="visible"/>
                                      </p:to>
                                    </p:set>
                                    <p:anim calcmode="lin" valueType="num">
                                      <p:cBhvr additive="base">
                                        <p:cTn id="41" dur="500" fill="hold"/>
                                        <p:tgtEl>
                                          <p:spTgt spid="80"/>
                                        </p:tgtEl>
                                        <p:attrNameLst>
                                          <p:attrName>ppt_x</p:attrName>
                                        </p:attrNameLst>
                                      </p:cBhvr>
                                      <p:tavLst>
                                        <p:tav tm="0">
                                          <p:val>
                                            <p:strVal val="0-#ppt_w/2"/>
                                          </p:val>
                                        </p:tav>
                                        <p:tav tm="100000">
                                          <p:val>
                                            <p:strVal val="#ppt_x"/>
                                          </p:val>
                                        </p:tav>
                                      </p:tavLst>
                                    </p:anim>
                                    <p:anim calcmode="lin" valueType="num">
                                      <p:cBhvr additive="base">
                                        <p:cTn id="42" dur="500" fill="hold"/>
                                        <p:tgtEl>
                                          <p:spTgt spid="80"/>
                                        </p:tgtEl>
                                        <p:attrNameLst>
                                          <p:attrName>ppt_y</p:attrName>
                                        </p:attrNameLst>
                                      </p:cBhvr>
                                      <p:tavLst>
                                        <p:tav tm="0">
                                          <p:val>
                                            <p:strVal val="#ppt_y"/>
                                          </p:val>
                                        </p:tav>
                                        <p:tav tm="100000">
                                          <p:val>
                                            <p:strVal val="#ppt_y"/>
                                          </p:val>
                                        </p:tav>
                                      </p:tavLst>
                                    </p:anim>
                                  </p:childTnLst>
                                </p:cTn>
                              </p:par>
                            </p:childTnLst>
                          </p:cTn>
                        </p:par>
                        <p:par>
                          <p:cTn id="43" fill="hold">
                            <p:stCondLst>
                              <p:cond delay="2250"/>
                            </p:stCondLst>
                            <p:childTnLst>
                              <p:par>
                                <p:cTn id="44" presetID="42" presetClass="entr" presetSubtype="0" fill="hold" grpId="0" nodeType="after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fade">
                                      <p:cBhvr>
                                        <p:cTn id="46" dur="1000"/>
                                        <p:tgtEl>
                                          <p:spTgt spid="111"/>
                                        </p:tgtEl>
                                      </p:cBhvr>
                                    </p:animEffect>
                                    <p:anim calcmode="lin" valueType="num">
                                      <p:cBhvr>
                                        <p:cTn id="47" dur="1000" fill="hold"/>
                                        <p:tgtEl>
                                          <p:spTgt spid="111"/>
                                        </p:tgtEl>
                                        <p:attrNameLst>
                                          <p:attrName>ppt_x</p:attrName>
                                        </p:attrNameLst>
                                      </p:cBhvr>
                                      <p:tavLst>
                                        <p:tav tm="0">
                                          <p:val>
                                            <p:strVal val="#ppt_x"/>
                                          </p:val>
                                        </p:tav>
                                        <p:tav tm="100000">
                                          <p:val>
                                            <p:strVal val="#ppt_x"/>
                                          </p:val>
                                        </p:tav>
                                      </p:tavLst>
                                    </p:anim>
                                    <p:anim calcmode="lin" valueType="num">
                                      <p:cBhvr>
                                        <p:cTn id="48" dur="1000" fill="hold"/>
                                        <p:tgtEl>
                                          <p:spTgt spid="111"/>
                                        </p:tgtEl>
                                        <p:attrNameLst>
                                          <p:attrName>ppt_y</p:attrName>
                                        </p:attrNameLst>
                                      </p:cBhvr>
                                      <p:tavLst>
                                        <p:tav tm="0">
                                          <p:val>
                                            <p:strVal val="#ppt_y+.1"/>
                                          </p:val>
                                        </p:tav>
                                        <p:tav tm="100000">
                                          <p:val>
                                            <p:strVal val="#ppt_y"/>
                                          </p:val>
                                        </p:tav>
                                      </p:tavLst>
                                    </p:anim>
                                  </p:childTnLst>
                                </p:cTn>
                              </p:par>
                            </p:childTnLst>
                          </p:cTn>
                        </p:par>
                        <p:par>
                          <p:cTn id="49" fill="hold">
                            <p:stCondLst>
                              <p:cond delay="3250"/>
                            </p:stCondLst>
                            <p:childTnLst>
                              <p:par>
                                <p:cTn id="50" presetID="22" presetClass="entr" presetSubtype="8" fill="hold"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left)">
                                      <p:cBhvr>
                                        <p:cTn id="52" dur="500"/>
                                        <p:tgtEl>
                                          <p:spTgt spid="84"/>
                                        </p:tgtEl>
                                      </p:cBhvr>
                                    </p:animEffect>
                                  </p:childTnLst>
                                </p:cTn>
                              </p:par>
                            </p:childTnLst>
                          </p:cTn>
                        </p:par>
                        <p:par>
                          <p:cTn id="53" fill="hold">
                            <p:stCondLst>
                              <p:cond delay="3750"/>
                            </p:stCondLst>
                            <p:childTnLst>
                              <p:par>
                                <p:cTn id="54" presetID="12" presetClass="entr" presetSubtype="4" fill="hold" grpId="0" nodeType="afterEffect">
                                  <p:stCondLst>
                                    <p:cond delay="0"/>
                                  </p:stCondLst>
                                  <p:iterate type="lt">
                                    <p:tmPct val="50000"/>
                                  </p:iterate>
                                  <p:childTnLst>
                                    <p:set>
                                      <p:cBhvr>
                                        <p:cTn id="55" dur="1" fill="hold">
                                          <p:stCondLst>
                                            <p:cond delay="0"/>
                                          </p:stCondLst>
                                        </p:cTn>
                                        <p:tgtEl>
                                          <p:spTgt spid="85"/>
                                        </p:tgtEl>
                                        <p:attrNameLst>
                                          <p:attrName>style.visibility</p:attrName>
                                        </p:attrNameLst>
                                      </p:cBhvr>
                                      <p:to>
                                        <p:strVal val="visible"/>
                                      </p:to>
                                    </p:set>
                                    <p:anim calcmode="lin" valueType="num">
                                      <p:cBhvr additive="base">
                                        <p:cTn id="56" dur="300"/>
                                        <p:tgtEl>
                                          <p:spTgt spid="85"/>
                                        </p:tgtEl>
                                        <p:attrNameLst>
                                          <p:attrName>ppt_y</p:attrName>
                                        </p:attrNameLst>
                                      </p:cBhvr>
                                      <p:tavLst>
                                        <p:tav tm="0">
                                          <p:val>
                                            <p:strVal val="#ppt_y+#ppt_h*1.125000"/>
                                          </p:val>
                                        </p:tav>
                                        <p:tav tm="100000">
                                          <p:val>
                                            <p:strVal val="#ppt_y"/>
                                          </p:val>
                                        </p:tav>
                                      </p:tavLst>
                                    </p:anim>
                                    <p:animEffect transition="in" filter="wipe(up)">
                                      <p:cBhvr>
                                        <p:cTn id="57" dur="300"/>
                                        <p:tgtEl>
                                          <p:spTgt spid="85"/>
                                        </p:tgtEl>
                                      </p:cBhvr>
                                    </p:animEffect>
                                  </p:childTnLst>
                                </p:cTn>
                              </p:par>
                              <p:par>
                                <p:cTn id="58" presetID="10" presetClass="entr" presetSubtype="0" fill="hold" grpId="0" nodeType="withEffect">
                                  <p:stCondLst>
                                    <p:cond delay="1000"/>
                                  </p:stCondLst>
                                  <p:iterate type="lt">
                                    <p:tmPct val="10000"/>
                                  </p:iterate>
                                  <p:childTnLst>
                                    <p:set>
                                      <p:cBhvr>
                                        <p:cTn id="59" dur="1" fill="hold">
                                          <p:stCondLst>
                                            <p:cond delay="0"/>
                                          </p:stCondLst>
                                        </p:cTn>
                                        <p:tgtEl>
                                          <p:spTgt spid="86"/>
                                        </p:tgtEl>
                                        <p:attrNameLst>
                                          <p:attrName>style.visibility</p:attrName>
                                        </p:attrNameLst>
                                      </p:cBhvr>
                                      <p:to>
                                        <p:strVal val="visible"/>
                                      </p:to>
                                    </p:set>
                                    <p:animEffect transition="in" filter="fade">
                                      <p:cBhvr>
                                        <p:cTn id="60" dur="100"/>
                                        <p:tgtEl>
                                          <p:spTgt spid="86"/>
                                        </p:tgtEl>
                                      </p:cBhvr>
                                    </p:animEffect>
                                  </p:childTnLst>
                                </p:cTn>
                              </p:par>
                              <p:par>
                                <p:cTn id="61" presetID="2" presetClass="entr" presetSubtype="8" fill="hold" nodeType="withEffect">
                                  <p:stCondLst>
                                    <p:cond delay="750"/>
                                  </p:stCondLst>
                                  <p:childTnLst>
                                    <p:set>
                                      <p:cBhvr>
                                        <p:cTn id="62" dur="1" fill="hold">
                                          <p:stCondLst>
                                            <p:cond delay="0"/>
                                          </p:stCondLst>
                                        </p:cTn>
                                        <p:tgtEl>
                                          <p:spTgt spid="87"/>
                                        </p:tgtEl>
                                        <p:attrNameLst>
                                          <p:attrName>style.visibility</p:attrName>
                                        </p:attrNameLst>
                                      </p:cBhvr>
                                      <p:to>
                                        <p:strVal val="visible"/>
                                      </p:to>
                                    </p:set>
                                    <p:anim calcmode="lin" valueType="num">
                                      <p:cBhvr additive="base">
                                        <p:cTn id="63" dur="500" fill="hold"/>
                                        <p:tgtEl>
                                          <p:spTgt spid="87"/>
                                        </p:tgtEl>
                                        <p:attrNameLst>
                                          <p:attrName>ppt_x</p:attrName>
                                        </p:attrNameLst>
                                      </p:cBhvr>
                                      <p:tavLst>
                                        <p:tav tm="0">
                                          <p:val>
                                            <p:strVal val="0-#ppt_w/2"/>
                                          </p:val>
                                        </p:tav>
                                        <p:tav tm="100000">
                                          <p:val>
                                            <p:strVal val="#ppt_x"/>
                                          </p:val>
                                        </p:tav>
                                      </p:tavLst>
                                    </p:anim>
                                    <p:anim calcmode="lin" valueType="num">
                                      <p:cBhvr additive="base">
                                        <p:cTn id="64" dur="500" fill="hold"/>
                                        <p:tgtEl>
                                          <p:spTgt spid="87"/>
                                        </p:tgtEl>
                                        <p:attrNameLst>
                                          <p:attrName>ppt_y</p:attrName>
                                        </p:attrNameLst>
                                      </p:cBhvr>
                                      <p:tavLst>
                                        <p:tav tm="0">
                                          <p:val>
                                            <p:strVal val="#ppt_y"/>
                                          </p:val>
                                        </p:tav>
                                        <p:tav tm="100000">
                                          <p:val>
                                            <p:strVal val="#ppt_y"/>
                                          </p:val>
                                        </p:tav>
                                      </p:tavLst>
                                    </p:anim>
                                  </p:childTnLst>
                                </p:cTn>
                              </p:par>
                            </p:childTnLst>
                          </p:cTn>
                        </p:par>
                        <p:par>
                          <p:cTn id="65" fill="hold">
                            <p:stCondLst>
                              <p:cond delay="5140"/>
                            </p:stCondLst>
                            <p:childTnLst>
                              <p:par>
                                <p:cTn id="66" presetID="42" presetClass="entr" presetSubtype="0" fill="hold" grpId="0" nodeType="afterEffect">
                                  <p:stCondLst>
                                    <p:cond delay="0"/>
                                  </p:stCondLst>
                                  <p:childTnLst>
                                    <p:set>
                                      <p:cBhvr>
                                        <p:cTn id="67" dur="1" fill="hold">
                                          <p:stCondLst>
                                            <p:cond delay="0"/>
                                          </p:stCondLst>
                                        </p:cTn>
                                        <p:tgtEl>
                                          <p:spTgt spid="112"/>
                                        </p:tgtEl>
                                        <p:attrNameLst>
                                          <p:attrName>style.visibility</p:attrName>
                                        </p:attrNameLst>
                                      </p:cBhvr>
                                      <p:to>
                                        <p:strVal val="visible"/>
                                      </p:to>
                                    </p:set>
                                    <p:animEffect transition="in" filter="fade">
                                      <p:cBhvr>
                                        <p:cTn id="68" dur="1000"/>
                                        <p:tgtEl>
                                          <p:spTgt spid="112"/>
                                        </p:tgtEl>
                                      </p:cBhvr>
                                    </p:animEffect>
                                    <p:anim calcmode="lin" valueType="num">
                                      <p:cBhvr>
                                        <p:cTn id="69" dur="1000" fill="hold"/>
                                        <p:tgtEl>
                                          <p:spTgt spid="112"/>
                                        </p:tgtEl>
                                        <p:attrNameLst>
                                          <p:attrName>ppt_x</p:attrName>
                                        </p:attrNameLst>
                                      </p:cBhvr>
                                      <p:tavLst>
                                        <p:tav tm="0">
                                          <p:val>
                                            <p:strVal val="#ppt_x"/>
                                          </p:val>
                                        </p:tav>
                                        <p:tav tm="100000">
                                          <p:val>
                                            <p:strVal val="#ppt_x"/>
                                          </p:val>
                                        </p:tav>
                                      </p:tavLst>
                                    </p:anim>
                                    <p:anim calcmode="lin" valueType="num">
                                      <p:cBhvr>
                                        <p:cTn id="70" dur="1000" fill="hold"/>
                                        <p:tgtEl>
                                          <p:spTgt spid="112"/>
                                        </p:tgtEl>
                                        <p:attrNameLst>
                                          <p:attrName>ppt_y</p:attrName>
                                        </p:attrNameLst>
                                      </p:cBhvr>
                                      <p:tavLst>
                                        <p:tav tm="0">
                                          <p:val>
                                            <p:strVal val="#ppt_y+.1"/>
                                          </p:val>
                                        </p:tav>
                                        <p:tav tm="100000">
                                          <p:val>
                                            <p:strVal val="#ppt_y"/>
                                          </p:val>
                                        </p:tav>
                                      </p:tavLst>
                                    </p:anim>
                                  </p:childTnLst>
                                </p:cTn>
                              </p:par>
                            </p:childTnLst>
                          </p:cTn>
                        </p:par>
                        <p:par>
                          <p:cTn id="71" fill="hold">
                            <p:stCondLst>
                              <p:cond delay="6140"/>
                            </p:stCondLst>
                            <p:childTnLst>
                              <p:par>
                                <p:cTn id="72" presetID="22" presetClass="entr" presetSubtype="8" fill="hold" nodeType="after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wipe(left)">
                                      <p:cBhvr>
                                        <p:cTn id="74" dur="500"/>
                                        <p:tgtEl>
                                          <p:spTgt spid="91"/>
                                        </p:tgtEl>
                                      </p:cBhvr>
                                    </p:animEffect>
                                  </p:childTnLst>
                                </p:cTn>
                              </p:par>
                            </p:childTnLst>
                          </p:cTn>
                        </p:par>
                        <p:par>
                          <p:cTn id="75" fill="hold">
                            <p:stCondLst>
                              <p:cond delay="6640"/>
                            </p:stCondLst>
                            <p:childTnLst>
                              <p:par>
                                <p:cTn id="76" presetID="12" presetClass="entr" presetSubtype="4" fill="hold" grpId="0" nodeType="afterEffect">
                                  <p:stCondLst>
                                    <p:cond delay="0"/>
                                  </p:stCondLst>
                                  <p:iterate type="lt">
                                    <p:tmPct val="50000"/>
                                  </p:iterate>
                                  <p:childTnLst>
                                    <p:set>
                                      <p:cBhvr>
                                        <p:cTn id="77" dur="1" fill="hold">
                                          <p:stCondLst>
                                            <p:cond delay="0"/>
                                          </p:stCondLst>
                                        </p:cTn>
                                        <p:tgtEl>
                                          <p:spTgt spid="92"/>
                                        </p:tgtEl>
                                        <p:attrNameLst>
                                          <p:attrName>style.visibility</p:attrName>
                                        </p:attrNameLst>
                                      </p:cBhvr>
                                      <p:to>
                                        <p:strVal val="visible"/>
                                      </p:to>
                                    </p:set>
                                    <p:anim calcmode="lin" valueType="num">
                                      <p:cBhvr additive="base">
                                        <p:cTn id="78" dur="300"/>
                                        <p:tgtEl>
                                          <p:spTgt spid="92"/>
                                        </p:tgtEl>
                                        <p:attrNameLst>
                                          <p:attrName>ppt_y</p:attrName>
                                        </p:attrNameLst>
                                      </p:cBhvr>
                                      <p:tavLst>
                                        <p:tav tm="0">
                                          <p:val>
                                            <p:strVal val="#ppt_y+#ppt_h*1.125000"/>
                                          </p:val>
                                        </p:tav>
                                        <p:tav tm="100000">
                                          <p:val>
                                            <p:strVal val="#ppt_y"/>
                                          </p:val>
                                        </p:tav>
                                      </p:tavLst>
                                    </p:anim>
                                    <p:animEffect transition="in" filter="wipe(up)">
                                      <p:cBhvr>
                                        <p:cTn id="79" dur="300"/>
                                        <p:tgtEl>
                                          <p:spTgt spid="92"/>
                                        </p:tgtEl>
                                      </p:cBhvr>
                                    </p:animEffect>
                                  </p:childTnLst>
                                </p:cTn>
                              </p:par>
                              <p:par>
                                <p:cTn id="80" presetID="10" presetClass="entr" presetSubtype="0" fill="hold" grpId="0" nodeType="withEffect">
                                  <p:stCondLst>
                                    <p:cond delay="1000"/>
                                  </p:stCondLst>
                                  <p:iterate type="lt">
                                    <p:tmPct val="10000"/>
                                  </p:iterate>
                                  <p:childTnLst>
                                    <p:set>
                                      <p:cBhvr>
                                        <p:cTn id="81" dur="1" fill="hold">
                                          <p:stCondLst>
                                            <p:cond delay="0"/>
                                          </p:stCondLst>
                                        </p:cTn>
                                        <p:tgtEl>
                                          <p:spTgt spid="93"/>
                                        </p:tgtEl>
                                        <p:attrNameLst>
                                          <p:attrName>style.visibility</p:attrName>
                                        </p:attrNameLst>
                                      </p:cBhvr>
                                      <p:to>
                                        <p:strVal val="visible"/>
                                      </p:to>
                                    </p:set>
                                    <p:animEffect transition="in" filter="fade">
                                      <p:cBhvr>
                                        <p:cTn id="82" dur="100"/>
                                        <p:tgtEl>
                                          <p:spTgt spid="93"/>
                                        </p:tgtEl>
                                      </p:cBhvr>
                                    </p:animEffect>
                                  </p:childTnLst>
                                </p:cTn>
                              </p:par>
                              <p:par>
                                <p:cTn id="83" presetID="2" presetClass="entr" presetSubtype="2" fill="hold" nodeType="withEffect">
                                  <p:stCondLst>
                                    <p:cond delay="750"/>
                                  </p:stCondLst>
                                  <p:childTnLst>
                                    <p:set>
                                      <p:cBhvr>
                                        <p:cTn id="84" dur="1" fill="hold">
                                          <p:stCondLst>
                                            <p:cond delay="0"/>
                                          </p:stCondLst>
                                        </p:cTn>
                                        <p:tgtEl>
                                          <p:spTgt spid="94"/>
                                        </p:tgtEl>
                                        <p:attrNameLst>
                                          <p:attrName>style.visibility</p:attrName>
                                        </p:attrNameLst>
                                      </p:cBhvr>
                                      <p:to>
                                        <p:strVal val="visible"/>
                                      </p:to>
                                    </p:set>
                                    <p:anim calcmode="lin" valueType="num">
                                      <p:cBhvr additive="base">
                                        <p:cTn id="85" dur="500" fill="hold"/>
                                        <p:tgtEl>
                                          <p:spTgt spid="94"/>
                                        </p:tgtEl>
                                        <p:attrNameLst>
                                          <p:attrName>ppt_x</p:attrName>
                                        </p:attrNameLst>
                                      </p:cBhvr>
                                      <p:tavLst>
                                        <p:tav tm="0">
                                          <p:val>
                                            <p:strVal val="1+#ppt_w/2"/>
                                          </p:val>
                                        </p:tav>
                                        <p:tav tm="100000">
                                          <p:val>
                                            <p:strVal val="#ppt_x"/>
                                          </p:val>
                                        </p:tav>
                                      </p:tavLst>
                                    </p:anim>
                                    <p:anim calcmode="lin" valueType="num">
                                      <p:cBhvr additive="base">
                                        <p:cTn id="86" dur="500" fill="hold"/>
                                        <p:tgtEl>
                                          <p:spTgt spid="94"/>
                                        </p:tgtEl>
                                        <p:attrNameLst>
                                          <p:attrName>ppt_y</p:attrName>
                                        </p:attrNameLst>
                                      </p:cBhvr>
                                      <p:tavLst>
                                        <p:tav tm="0">
                                          <p:val>
                                            <p:strVal val="#ppt_y"/>
                                          </p:val>
                                        </p:tav>
                                        <p:tav tm="100000">
                                          <p:val>
                                            <p:strVal val="#ppt_y"/>
                                          </p:val>
                                        </p:tav>
                                      </p:tavLst>
                                    </p:anim>
                                  </p:childTnLst>
                                </p:cTn>
                              </p:par>
                            </p:childTnLst>
                          </p:cTn>
                        </p:par>
                        <p:par>
                          <p:cTn id="87" fill="hold">
                            <p:stCondLst>
                              <p:cond delay="8030"/>
                            </p:stCondLst>
                            <p:childTnLst>
                              <p:par>
                                <p:cTn id="88" presetID="42" presetClass="entr" presetSubtype="0" fill="hold" grpId="0" nodeType="afterEffect">
                                  <p:stCondLst>
                                    <p:cond delay="0"/>
                                  </p:stCondLst>
                                  <p:childTnLst>
                                    <p:set>
                                      <p:cBhvr>
                                        <p:cTn id="89" dur="1" fill="hold">
                                          <p:stCondLst>
                                            <p:cond delay="0"/>
                                          </p:stCondLst>
                                        </p:cTn>
                                        <p:tgtEl>
                                          <p:spTgt spid="114"/>
                                        </p:tgtEl>
                                        <p:attrNameLst>
                                          <p:attrName>style.visibility</p:attrName>
                                        </p:attrNameLst>
                                      </p:cBhvr>
                                      <p:to>
                                        <p:strVal val="visible"/>
                                      </p:to>
                                    </p:set>
                                    <p:animEffect transition="in" filter="fade">
                                      <p:cBhvr>
                                        <p:cTn id="90" dur="1000"/>
                                        <p:tgtEl>
                                          <p:spTgt spid="114"/>
                                        </p:tgtEl>
                                      </p:cBhvr>
                                    </p:animEffect>
                                    <p:anim calcmode="lin" valueType="num">
                                      <p:cBhvr>
                                        <p:cTn id="91" dur="1000" fill="hold"/>
                                        <p:tgtEl>
                                          <p:spTgt spid="114"/>
                                        </p:tgtEl>
                                        <p:attrNameLst>
                                          <p:attrName>ppt_x</p:attrName>
                                        </p:attrNameLst>
                                      </p:cBhvr>
                                      <p:tavLst>
                                        <p:tav tm="0">
                                          <p:val>
                                            <p:strVal val="#ppt_x"/>
                                          </p:val>
                                        </p:tav>
                                        <p:tav tm="100000">
                                          <p:val>
                                            <p:strVal val="#ppt_x"/>
                                          </p:val>
                                        </p:tav>
                                      </p:tavLst>
                                    </p:anim>
                                    <p:anim calcmode="lin" valueType="num">
                                      <p:cBhvr>
                                        <p:cTn id="92" dur="1000" fill="hold"/>
                                        <p:tgtEl>
                                          <p:spTgt spid="114"/>
                                        </p:tgtEl>
                                        <p:attrNameLst>
                                          <p:attrName>ppt_y</p:attrName>
                                        </p:attrNameLst>
                                      </p:cBhvr>
                                      <p:tavLst>
                                        <p:tav tm="0">
                                          <p:val>
                                            <p:strVal val="#ppt_y+.1"/>
                                          </p:val>
                                        </p:tav>
                                        <p:tav tm="100000">
                                          <p:val>
                                            <p:strVal val="#ppt_y"/>
                                          </p:val>
                                        </p:tav>
                                      </p:tavLst>
                                    </p:anim>
                                  </p:childTnLst>
                                </p:cTn>
                              </p:par>
                            </p:childTnLst>
                          </p:cTn>
                        </p:par>
                        <p:par>
                          <p:cTn id="93" fill="hold">
                            <p:stCondLst>
                              <p:cond delay="9030"/>
                            </p:stCondLst>
                            <p:childTnLst>
                              <p:par>
                                <p:cTn id="94" presetID="22" presetClass="entr" presetSubtype="8" fill="hold" nodeType="after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wipe(left)">
                                      <p:cBhvr>
                                        <p:cTn id="96" dur="500"/>
                                        <p:tgtEl>
                                          <p:spTgt spid="97"/>
                                        </p:tgtEl>
                                      </p:cBhvr>
                                    </p:animEffect>
                                  </p:childTnLst>
                                </p:cTn>
                              </p:par>
                            </p:childTnLst>
                          </p:cTn>
                        </p:par>
                        <p:par>
                          <p:cTn id="97" fill="hold">
                            <p:stCondLst>
                              <p:cond delay="9530"/>
                            </p:stCondLst>
                            <p:childTnLst>
                              <p:par>
                                <p:cTn id="98" presetID="12" presetClass="entr" presetSubtype="4" fill="hold" grpId="0" nodeType="afterEffect">
                                  <p:stCondLst>
                                    <p:cond delay="0"/>
                                  </p:stCondLst>
                                  <p:iterate type="lt">
                                    <p:tmPct val="50000"/>
                                  </p:iterate>
                                  <p:childTnLst>
                                    <p:set>
                                      <p:cBhvr>
                                        <p:cTn id="99" dur="1" fill="hold">
                                          <p:stCondLst>
                                            <p:cond delay="0"/>
                                          </p:stCondLst>
                                        </p:cTn>
                                        <p:tgtEl>
                                          <p:spTgt spid="98"/>
                                        </p:tgtEl>
                                        <p:attrNameLst>
                                          <p:attrName>style.visibility</p:attrName>
                                        </p:attrNameLst>
                                      </p:cBhvr>
                                      <p:to>
                                        <p:strVal val="visible"/>
                                      </p:to>
                                    </p:set>
                                    <p:anim calcmode="lin" valueType="num">
                                      <p:cBhvr additive="base">
                                        <p:cTn id="100" dur="300"/>
                                        <p:tgtEl>
                                          <p:spTgt spid="98"/>
                                        </p:tgtEl>
                                        <p:attrNameLst>
                                          <p:attrName>ppt_y</p:attrName>
                                        </p:attrNameLst>
                                      </p:cBhvr>
                                      <p:tavLst>
                                        <p:tav tm="0">
                                          <p:val>
                                            <p:strVal val="#ppt_y+#ppt_h*1.125000"/>
                                          </p:val>
                                        </p:tav>
                                        <p:tav tm="100000">
                                          <p:val>
                                            <p:strVal val="#ppt_y"/>
                                          </p:val>
                                        </p:tav>
                                      </p:tavLst>
                                    </p:anim>
                                    <p:animEffect transition="in" filter="wipe(up)">
                                      <p:cBhvr>
                                        <p:cTn id="101" dur="300"/>
                                        <p:tgtEl>
                                          <p:spTgt spid="98"/>
                                        </p:tgtEl>
                                      </p:cBhvr>
                                    </p:animEffect>
                                  </p:childTnLst>
                                </p:cTn>
                              </p:par>
                              <p:par>
                                <p:cTn id="102" presetID="10" presetClass="entr" presetSubtype="0" fill="hold" grpId="0" nodeType="withEffect">
                                  <p:stCondLst>
                                    <p:cond delay="1000"/>
                                  </p:stCondLst>
                                  <p:iterate type="lt">
                                    <p:tmPct val="10000"/>
                                  </p:iterate>
                                  <p:childTnLst>
                                    <p:set>
                                      <p:cBhvr>
                                        <p:cTn id="103" dur="1" fill="hold">
                                          <p:stCondLst>
                                            <p:cond delay="0"/>
                                          </p:stCondLst>
                                        </p:cTn>
                                        <p:tgtEl>
                                          <p:spTgt spid="99"/>
                                        </p:tgtEl>
                                        <p:attrNameLst>
                                          <p:attrName>style.visibility</p:attrName>
                                        </p:attrNameLst>
                                      </p:cBhvr>
                                      <p:to>
                                        <p:strVal val="visible"/>
                                      </p:to>
                                    </p:set>
                                    <p:animEffect transition="in" filter="fade">
                                      <p:cBhvr>
                                        <p:cTn id="104" dur="100"/>
                                        <p:tgtEl>
                                          <p:spTgt spid="99"/>
                                        </p:tgtEl>
                                      </p:cBhvr>
                                    </p:animEffect>
                                  </p:childTnLst>
                                </p:cTn>
                              </p:par>
                              <p:par>
                                <p:cTn id="105" presetID="2" presetClass="entr" presetSubtype="2" fill="hold" nodeType="withEffect">
                                  <p:stCondLst>
                                    <p:cond delay="750"/>
                                  </p:stCondLst>
                                  <p:childTnLst>
                                    <p:set>
                                      <p:cBhvr>
                                        <p:cTn id="106" dur="1" fill="hold">
                                          <p:stCondLst>
                                            <p:cond delay="0"/>
                                          </p:stCondLst>
                                        </p:cTn>
                                        <p:tgtEl>
                                          <p:spTgt spid="101"/>
                                        </p:tgtEl>
                                        <p:attrNameLst>
                                          <p:attrName>style.visibility</p:attrName>
                                        </p:attrNameLst>
                                      </p:cBhvr>
                                      <p:to>
                                        <p:strVal val="visible"/>
                                      </p:to>
                                    </p:set>
                                    <p:anim calcmode="lin" valueType="num">
                                      <p:cBhvr additive="base">
                                        <p:cTn id="107" dur="500" fill="hold"/>
                                        <p:tgtEl>
                                          <p:spTgt spid="101"/>
                                        </p:tgtEl>
                                        <p:attrNameLst>
                                          <p:attrName>ppt_x</p:attrName>
                                        </p:attrNameLst>
                                      </p:cBhvr>
                                      <p:tavLst>
                                        <p:tav tm="0">
                                          <p:val>
                                            <p:strVal val="1+#ppt_w/2"/>
                                          </p:val>
                                        </p:tav>
                                        <p:tav tm="100000">
                                          <p:val>
                                            <p:strVal val="#ppt_x"/>
                                          </p:val>
                                        </p:tav>
                                      </p:tavLst>
                                    </p:anim>
                                    <p:anim calcmode="lin" valueType="num">
                                      <p:cBhvr additive="base">
                                        <p:cTn id="108" dur="500" fill="hold"/>
                                        <p:tgtEl>
                                          <p:spTgt spid="101"/>
                                        </p:tgtEl>
                                        <p:attrNameLst>
                                          <p:attrName>ppt_y</p:attrName>
                                        </p:attrNameLst>
                                      </p:cBhvr>
                                      <p:tavLst>
                                        <p:tav tm="0">
                                          <p:val>
                                            <p:strVal val="#ppt_y"/>
                                          </p:val>
                                        </p:tav>
                                        <p:tav tm="100000">
                                          <p:val>
                                            <p:strVal val="#ppt_y"/>
                                          </p:val>
                                        </p:tav>
                                      </p:tavLst>
                                    </p:anim>
                                  </p:childTnLst>
                                </p:cTn>
                              </p:par>
                            </p:childTnLst>
                          </p:cTn>
                        </p:par>
                        <p:par>
                          <p:cTn id="109" fill="hold">
                            <p:stCondLst>
                              <p:cond delay="10920"/>
                            </p:stCondLst>
                            <p:childTnLst>
                              <p:par>
                                <p:cTn id="110" presetID="42" presetClass="entr" presetSubtype="0" fill="hold" grpId="0" nodeType="afterEffect">
                                  <p:stCondLst>
                                    <p:cond delay="0"/>
                                  </p:stCondLst>
                                  <p:childTnLst>
                                    <p:set>
                                      <p:cBhvr>
                                        <p:cTn id="111" dur="1" fill="hold">
                                          <p:stCondLst>
                                            <p:cond delay="0"/>
                                          </p:stCondLst>
                                        </p:cTn>
                                        <p:tgtEl>
                                          <p:spTgt spid="113"/>
                                        </p:tgtEl>
                                        <p:attrNameLst>
                                          <p:attrName>style.visibility</p:attrName>
                                        </p:attrNameLst>
                                      </p:cBhvr>
                                      <p:to>
                                        <p:strVal val="visible"/>
                                      </p:to>
                                    </p:set>
                                    <p:animEffect transition="in" filter="fade">
                                      <p:cBhvr>
                                        <p:cTn id="112" dur="1000"/>
                                        <p:tgtEl>
                                          <p:spTgt spid="113"/>
                                        </p:tgtEl>
                                      </p:cBhvr>
                                    </p:animEffect>
                                    <p:anim calcmode="lin" valueType="num">
                                      <p:cBhvr>
                                        <p:cTn id="113" dur="1000" fill="hold"/>
                                        <p:tgtEl>
                                          <p:spTgt spid="113"/>
                                        </p:tgtEl>
                                        <p:attrNameLst>
                                          <p:attrName>ppt_x</p:attrName>
                                        </p:attrNameLst>
                                      </p:cBhvr>
                                      <p:tavLst>
                                        <p:tav tm="0">
                                          <p:val>
                                            <p:strVal val="#ppt_x"/>
                                          </p:val>
                                        </p:tav>
                                        <p:tav tm="100000">
                                          <p:val>
                                            <p:strVal val="#ppt_x"/>
                                          </p:val>
                                        </p:tav>
                                      </p:tavLst>
                                    </p:anim>
                                    <p:anim calcmode="lin" valueType="num">
                                      <p:cBhvr>
                                        <p:cTn id="114" dur="1000" fill="hold"/>
                                        <p:tgtEl>
                                          <p:spTgt spid="113"/>
                                        </p:tgtEl>
                                        <p:attrNameLst>
                                          <p:attrName>ppt_y</p:attrName>
                                        </p:attrNameLst>
                                      </p:cBhvr>
                                      <p:tavLst>
                                        <p:tav tm="0">
                                          <p:val>
                                            <p:strVal val="#ppt_y+.1"/>
                                          </p:val>
                                        </p:tav>
                                        <p:tav tm="100000">
                                          <p:val>
                                            <p:strVal val="#ppt_y"/>
                                          </p:val>
                                        </p:tav>
                                      </p:tavLst>
                                    </p:anim>
                                  </p:childTnLst>
                                </p:cTn>
                              </p:par>
                            </p:childTnLst>
                          </p:cTn>
                        </p:par>
                        <p:par>
                          <p:cTn id="115" fill="hold">
                            <p:stCondLst>
                              <p:cond delay="11920"/>
                            </p:stCondLst>
                            <p:childTnLst>
                              <p:par>
                                <p:cTn id="116" presetID="22" presetClass="entr" presetSubtype="8" fill="hold" nodeType="afterEffect">
                                  <p:stCondLst>
                                    <p:cond delay="0"/>
                                  </p:stCondLst>
                                  <p:childTnLst>
                                    <p:set>
                                      <p:cBhvr>
                                        <p:cTn id="117" dur="1" fill="hold">
                                          <p:stCondLst>
                                            <p:cond delay="0"/>
                                          </p:stCondLst>
                                        </p:cTn>
                                        <p:tgtEl>
                                          <p:spTgt spid="104"/>
                                        </p:tgtEl>
                                        <p:attrNameLst>
                                          <p:attrName>style.visibility</p:attrName>
                                        </p:attrNameLst>
                                      </p:cBhvr>
                                      <p:to>
                                        <p:strVal val="visible"/>
                                      </p:to>
                                    </p:set>
                                    <p:animEffect transition="in" filter="wipe(left)">
                                      <p:cBhvr>
                                        <p:cTn id="118" dur="500"/>
                                        <p:tgtEl>
                                          <p:spTgt spid="104"/>
                                        </p:tgtEl>
                                      </p:cBhvr>
                                    </p:animEffect>
                                  </p:childTnLst>
                                </p:cTn>
                              </p:par>
                            </p:childTnLst>
                          </p:cTn>
                        </p:par>
                        <p:par>
                          <p:cTn id="119" fill="hold">
                            <p:stCondLst>
                              <p:cond delay="12420"/>
                            </p:stCondLst>
                            <p:childTnLst>
                              <p:par>
                                <p:cTn id="120" presetID="12" presetClass="entr" presetSubtype="4" fill="hold" grpId="0" nodeType="afterEffect">
                                  <p:stCondLst>
                                    <p:cond delay="0"/>
                                  </p:stCondLst>
                                  <p:iterate type="lt">
                                    <p:tmPct val="50000"/>
                                  </p:iterate>
                                  <p:childTnLst>
                                    <p:set>
                                      <p:cBhvr>
                                        <p:cTn id="121" dur="1" fill="hold">
                                          <p:stCondLst>
                                            <p:cond delay="0"/>
                                          </p:stCondLst>
                                        </p:cTn>
                                        <p:tgtEl>
                                          <p:spTgt spid="105"/>
                                        </p:tgtEl>
                                        <p:attrNameLst>
                                          <p:attrName>style.visibility</p:attrName>
                                        </p:attrNameLst>
                                      </p:cBhvr>
                                      <p:to>
                                        <p:strVal val="visible"/>
                                      </p:to>
                                    </p:set>
                                    <p:anim calcmode="lin" valueType="num">
                                      <p:cBhvr additive="base">
                                        <p:cTn id="122" dur="300"/>
                                        <p:tgtEl>
                                          <p:spTgt spid="105"/>
                                        </p:tgtEl>
                                        <p:attrNameLst>
                                          <p:attrName>ppt_y</p:attrName>
                                        </p:attrNameLst>
                                      </p:cBhvr>
                                      <p:tavLst>
                                        <p:tav tm="0">
                                          <p:val>
                                            <p:strVal val="#ppt_y+#ppt_h*1.125000"/>
                                          </p:val>
                                        </p:tav>
                                        <p:tav tm="100000">
                                          <p:val>
                                            <p:strVal val="#ppt_y"/>
                                          </p:val>
                                        </p:tav>
                                      </p:tavLst>
                                    </p:anim>
                                    <p:animEffect transition="in" filter="wipe(up)">
                                      <p:cBhvr>
                                        <p:cTn id="123" dur="300"/>
                                        <p:tgtEl>
                                          <p:spTgt spid="105"/>
                                        </p:tgtEl>
                                      </p:cBhvr>
                                    </p:animEffect>
                                  </p:childTnLst>
                                </p:cTn>
                              </p:par>
                              <p:par>
                                <p:cTn id="124" presetID="10" presetClass="entr" presetSubtype="0" fill="hold" grpId="0" nodeType="withEffect">
                                  <p:stCondLst>
                                    <p:cond delay="1000"/>
                                  </p:stCondLst>
                                  <p:iterate type="lt">
                                    <p:tmPct val="10000"/>
                                  </p:iterate>
                                  <p:childTnLst>
                                    <p:set>
                                      <p:cBhvr>
                                        <p:cTn id="125" dur="1" fill="hold">
                                          <p:stCondLst>
                                            <p:cond delay="0"/>
                                          </p:stCondLst>
                                        </p:cTn>
                                        <p:tgtEl>
                                          <p:spTgt spid="106"/>
                                        </p:tgtEl>
                                        <p:attrNameLst>
                                          <p:attrName>style.visibility</p:attrName>
                                        </p:attrNameLst>
                                      </p:cBhvr>
                                      <p:to>
                                        <p:strVal val="visible"/>
                                      </p:to>
                                    </p:set>
                                    <p:animEffect transition="in" filter="fade">
                                      <p:cBhvr>
                                        <p:cTn id="126" dur="1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8" grpId="0"/>
      <p:bldP spid="79" grpId="0"/>
      <p:bldP spid="85" grpId="0"/>
      <p:bldP spid="86" grpId="0"/>
      <p:bldP spid="92" grpId="0"/>
      <p:bldP spid="93" grpId="0"/>
      <p:bldP spid="98" grpId="0"/>
      <p:bldP spid="99" grpId="0"/>
      <p:bldP spid="105" grpId="0"/>
      <p:bldP spid="106" grpId="0"/>
      <p:bldP spid="111" grpId="0"/>
      <p:bldP spid="112" grpId="0"/>
      <p:bldP spid="113" grpId="0"/>
      <p:bldP spid="1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29" name="组合 28"/>
          <p:cNvGrpSpPr/>
          <p:nvPr/>
        </p:nvGrpSpPr>
        <p:grpSpPr>
          <a:xfrm>
            <a:off x="895445" y="142664"/>
            <a:ext cx="3840912" cy="808757"/>
            <a:chOff x="903371" y="249943"/>
            <a:chExt cx="2831223" cy="679699"/>
          </a:xfrm>
        </p:grpSpPr>
        <p:sp>
          <p:nvSpPr>
            <p:cNvPr id="30" name="任意多边形 2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31" name="任意多边形 3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32"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33" name="TextBox 32"/>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04</a:t>
            </a:r>
            <a:endParaRPr lang="zh-CN" altLang="en-US" sz="3200" b="1" dirty="0">
              <a:solidFill>
                <a:srgbClr val="FC6E5B"/>
              </a:solidFill>
              <a:latin typeface="微软雅黑" pitchFamily="34" charset="-122"/>
              <a:ea typeface="微软雅黑" pitchFamily="34" charset="-122"/>
            </a:endParaRPr>
          </a:p>
        </p:txBody>
      </p:sp>
      <p:sp>
        <p:nvSpPr>
          <p:cNvPr id="85" name="矩形 84"/>
          <p:cNvSpPr/>
          <p:nvPr/>
        </p:nvSpPr>
        <p:spPr>
          <a:xfrm>
            <a:off x="4631859" y="2459631"/>
            <a:ext cx="1568760" cy="155948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dirty="0">
              <a:solidFill>
                <a:schemeClr val="tx1">
                  <a:lumMod val="65000"/>
                  <a:lumOff val="35000"/>
                </a:schemeClr>
              </a:solidFill>
              <a:ea typeface="微软雅黑" pitchFamily="34" charset="-122"/>
            </a:endParaRPr>
          </a:p>
        </p:txBody>
      </p:sp>
      <p:sp>
        <p:nvSpPr>
          <p:cNvPr id="86" name="矩形 85"/>
          <p:cNvSpPr/>
          <p:nvPr/>
        </p:nvSpPr>
        <p:spPr>
          <a:xfrm>
            <a:off x="6248004" y="2459631"/>
            <a:ext cx="1568760" cy="1559482"/>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dirty="0">
              <a:solidFill>
                <a:schemeClr val="tx1">
                  <a:lumMod val="65000"/>
                  <a:lumOff val="35000"/>
                </a:schemeClr>
              </a:solidFill>
              <a:ea typeface="微软雅黑" pitchFamily="34" charset="-122"/>
            </a:endParaRPr>
          </a:p>
        </p:txBody>
      </p:sp>
      <p:sp>
        <p:nvSpPr>
          <p:cNvPr id="87" name="矩形 86"/>
          <p:cNvSpPr/>
          <p:nvPr/>
        </p:nvSpPr>
        <p:spPr>
          <a:xfrm>
            <a:off x="4631859" y="4066597"/>
            <a:ext cx="1568760" cy="1559482"/>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dirty="0">
              <a:solidFill>
                <a:schemeClr val="tx1">
                  <a:lumMod val="65000"/>
                  <a:lumOff val="35000"/>
                </a:schemeClr>
              </a:solidFill>
              <a:ea typeface="微软雅黑" pitchFamily="34" charset="-122"/>
            </a:endParaRPr>
          </a:p>
        </p:txBody>
      </p:sp>
      <p:sp>
        <p:nvSpPr>
          <p:cNvPr id="88" name="矩形 87"/>
          <p:cNvSpPr/>
          <p:nvPr/>
        </p:nvSpPr>
        <p:spPr>
          <a:xfrm>
            <a:off x="6248004" y="4066597"/>
            <a:ext cx="1568760" cy="155948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dirty="0">
              <a:solidFill>
                <a:schemeClr val="tx1">
                  <a:lumMod val="65000"/>
                  <a:lumOff val="35000"/>
                </a:schemeClr>
              </a:solidFill>
              <a:ea typeface="微软雅黑" pitchFamily="34" charset="-122"/>
            </a:endParaRPr>
          </a:p>
        </p:txBody>
      </p:sp>
      <p:sp>
        <p:nvSpPr>
          <p:cNvPr id="89" name="圆角矩形 88"/>
          <p:cNvSpPr/>
          <p:nvPr/>
        </p:nvSpPr>
        <p:spPr>
          <a:xfrm>
            <a:off x="5719567" y="3540906"/>
            <a:ext cx="427844" cy="425312"/>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sp>
        <p:nvSpPr>
          <p:cNvPr id="90" name="圆角矩形 89"/>
          <p:cNvSpPr/>
          <p:nvPr/>
        </p:nvSpPr>
        <p:spPr>
          <a:xfrm>
            <a:off x="6301213" y="3540906"/>
            <a:ext cx="427844" cy="425312"/>
          </a:xfrm>
          <a:prstGeom prst="round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sp>
        <p:nvSpPr>
          <p:cNvPr id="91" name="圆角矩形 90"/>
          <p:cNvSpPr/>
          <p:nvPr/>
        </p:nvSpPr>
        <p:spPr>
          <a:xfrm>
            <a:off x="5719567" y="4119492"/>
            <a:ext cx="427844" cy="425312"/>
          </a:xfrm>
          <a:prstGeom prst="round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sp>
        <p:nvSpPr>
          <p:cNvPr id="92" name="圆角矩形 91"/>
          <p:cNvSpPr/>
          <p:nvPr/>
        </p:nvSpPr>
        <p:spPr>
          <a:xfrm>
            <a:off x="6301213" y="4119492"/>
            <a:ext cx="427844" cy="425312"/>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sp>
        <p:nvSpPr>
          <p:cNvPr id="93" name="TextBox 92"/>
          <p:cNvSpPr txBox="1"/>
          <p:nvPr/>
        </p:nvSpPr>
        <p:spPr>
          <a:xfrm>
            <a:off x="1105420" y="2781936"/>
            <a:ext cx="3308636" cy="1116815"/>
          </a:xfrm>
          <a:prstGeom prst="rect">
            <a:avLst/>
          </a:prstGeom>
          <a:noFill/>
        </p:spPr>
        <p:txBody>
          <a:bodyPr wrap="square" lIns="81887" tIns="40943" rIns="81887" bIns="40943" rtlCol="0">
            <a:spAutoFit/>
          </a:bodyPr>
          <a:lstStyle/>
          <a:p>
            <a:pPr algn="just">
              <a:lnSpc>
                <a:spcPct val="12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94" name="TextBox 93"/>
          <p:cNvSpPr txBox="1"/>
          <p:nvPr/>
        </p:nvSpPr>
        <p:spPr>
          <a:xfrm>
            <a:off x="2879049" y="2414534"/>
            <a:ext cx="1448244" cy="430879"/>
          </a:xfrm>
          <a:prstGeom prst="rect">
            <a:avLst/>
          </a:prstGeom>
        </p:spPr>
        <p:txBody>
          <a:bodyPr wrap="square" lIns="91431" tIns="45716" rIns="91431" bIns="45716">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algn="r"/>
            <a:r>
              <a:rPr lang="zh-CN" altLang="en-US" dirty="0">
                <a:solidFill>
                  <a:srgbClr val="01ACBE"/>
                </a:solidFill>
              </a:rPr>
              <a:t>添加标题</a:t>
            </a:r>
          </a:p>
        </p:txBody>
      </p:sp>
      <p:sp>
        <p:nvSpPr>
          <p:cNvPr id="95" name="TextBox 94"/>
          <p:cNvSpPr txBox="1"/>
          <p:nvPr/>
        </p:nvSpPr>
        <p:spPr>
          <a:xfrm>
            <a:off x="8052098" y="2781936"/>
            <a:ext cx="3308636" cy="1116815"/>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在此录入上述图表的综合描述说明。</a:t>
            </a:r>
            <a:endParaRPr lang="zh-CN" altLang="en-US" dirty="0">
              <a:solidFill>
                <a:schemeClr val="tx1">
                  <a:lumMod val="65000"/>
                  <a:lumOff val="35000"/>
                </a:schemeClr>
              </a:solidFill>
            </a:endParaRPr>
          </a:p>
        </p:txBody>
      </p:sp>
      <p:sp>
        <p:nvSpPr>
          <p:cNvPr id="96" name="TextBox 95"/>
          <p:cNvSpPr txBox="1"/>
          <p:nvPr/>
        </p:nvSpPr>
        <p:spPr>
          <a:xfrm>
            <a:off x="8125982" y="2414534"/>
            <a:ext cx="1448244" cy="430879"/>
          </a:xfrm>
          <a:prstGeom prst="rect">
            <a:avLst/>
          </a:prstGeom>
        </p:spPr>
        <p:txBody>
          <a:bodyPr wrap="square" lIns="91431" tIns="45716" rIns="91431" bIns="4571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algn="l"/>
            <a:r>
              <a:rPr lang="zh-CN" altLang="en-US" dirty="0">
                <a:solidFill>
                  <a:srgbClr val="FC6E5B"/>
                </a:solidFill>
              </a:rPr>
              <a:t>添加标题</a:t>
            </a:r>
          </a:p>
        </p:txBody>
      </p:sp>
      <p:sp>
        <p:nvSpPr>
          <p:cNvPr id="97" name="TextBox 96"/>
          <p:cNvSpPr txBox="1"/>
          <p:nvPr/>
        </p:nvSpPr>
        <p:spPr>
          <a:xfrm>
            <a:off x="1105420" y="4503831"/>
            <a:ext cx="3308636" cy="1116815"/>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在此录入上述图表的综合描述说明。</a:t>
            </a:r>
            <a:endParaRPr lang="zh-CN" altLang="en-US" dirty="0">
              <a:solidFill>
                <a:schemeClr val="tx1">
                  <a:lumMod val="65000"/>
                  <a:lumOff val="35000"/>
                </a:schemeClr>
              </a:solidFill>
            </a:endParaRPr>
          </a:p>
        </p:txBody>
      </p:sp>
      <p:sp>
        <p:nvSpPr>
          <p:cNvPr id="98" name="TextBox 97"/>
          <p:cNvSpPr txBox="1"/>
          <p:nvPr/>
        </p:nvSpPr>
        <p:spPr>
          <a:xfrm>
            <a:off x="2879049" y="4124467"/>
            <a:ext cx="1448244" cy="430879"/>
          </a:xfrm>
          <a:prstGeom prst="rect">
            <a:avLst/>
          </a:prstGeom>
        </p:spPr>
        <p:txBody>
          <a:bodyPr wrap="square" lIns="91431" tIns="45716" rIns="91431" bIns="4571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r>
              <a:rPr lang="zh-CN" altLang="en-US" dirty="0">
                <a:solidFill>
                  <a:srgbClr val="FC6E5B"/>
                </a:solidFill>
              </a:rPr>
              <a:t>添加标题</a:t>
            </a:r>
          </a:p>
        </p:txBody>
      </p:sp>
      <p:sp>
        <p:nvSpPr>
          <p:cNvPr id="99" name="TextBox 98"/>
          <p:cNvSpPr txBox="1"/>
          <p:nvPr/>
        </p:nvSpPr>
        <p:spPr>
          <a:xfrm>
            <a:off x="8052098" y="4503831"/>
            <a:ext cx="3308636" cy="1116815"/>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在此录入上述图表的综合描述说明。</a:t>
            </a:r>
            <a:endParaRPr lang="zh-CN" altLang="en-US" dirty="0">
              <a:solidFill>
                <a:schemeClr val="tx1">
                  <a:lumMod val="65000"/>
                  <a:lumOff val="35000"/>
                </a:schemeClr>
              </a:solidFill>
            </a:endParaRPr>
          </a:p>
        </p:txBody>
      </p:sp>
      <p:sp>
        <p:nvSpPr>
          <p:cNvPr id="100" name="TextBox 99"/>
          <p:cNvSpPr txBox="1"/>
          <p:nvPr/>
        </p:nvSpPr>
        <p:spPr>
          <a:xfrm>
            <a:off x="8138861" y="4124467"/>
            <a:ext cx="1448244" cy="430879"/>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dirty="0">
                <a:solidFill>
                  <a:srgbClr val="01ACBE"/>
                </a:solidFill>
              </a:rPr>
              <a:t>添加标题</a:t>
            </a:r>
          </a:p>
        </p:txBody>
      </p:sp>
    </p:spTree>
    <p:extLst>
      <p:ext uri="{BB962C8B-B14F-4D97-AF65-F5344CB8AC3E}">
        <p14:creationId xmlns:p14="http://schemas.microsoft.com/office/powerpoint/2010/main" val="78999616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5"/>
                                        </p:tgtEl>
                                        <p:attrNameLst>
                                          <p:attrName>r</p:attrName>
                                        </p:attrNameLst>
                                      </p:cBhvr>
                                    </p:animRot>
                                    <p:animRot by="-240000">
                                      <p:cBhvr>
                                        <p:cTn id="7" dur="200" fill="hold">
                                          <p:stCondLst>
                                            <p:cond delay="200"/>
                                          </p:stCondLst>
                                        </p:cTn>
                                        <p:tgtEl>
                                          <p:spTgt spid="25"/>
                                        </p:tgtEl>
                                        <p:attrNameLst>
                                          <p:attrName>r</p:attrName>
                                        </p:attrNameLst>
                                      </p:cBhvr>
                                    </p:animRot>
                                    <p:animRot by="240000">
                                      <p:cBhvr>
                                        <p:cTn id="8" dur="200" fill="hold">
                                          <p:stCondLst>
                                            <p:cond delay="400"/>
                                          </p:stCondLst>
                                        </p:cTn>
                                        <p:tgtEl>
                                          <p:spTgt spid="25"/>
                                        </p:tgtEl>
                                        <p:attrNameLst>
                                          <p:attrName>r</p:attrName>
                                        </p:attrNameLst>
                                      </p:cBhvr>
                                    </p:animRot>
                                    <p:animRot by="-240000">
                                      <p:cBhvr>
                                        <p:cTn id="9" dur="200" fill="hold">
                                          <p:stCondLst>
                                            <p:cond delay="600"/>
                                          </p:stCondLst>
                                        </p:cTn>
                                        <p:tgtEl>
                                          <p:spTgt spid="25"/>
                                        </p:tgtEl>
                                        <p:attrNameLst>
                                          <p:attrName>r</p:attrName>
                                        </p:attrNameLst>
                                      </p:cBhvr>
                                    </p:animRot>
                                    <p:animRot by="120000">
                                      <p:cBhvr>
                                        <p:cTn id="10" dur="200" fill="hold">
                                          <p:stCondLst>
                                            <p:cond delay="800"/>
                                          </p:stCondLst>
                                        </p:cTn>
                                        <p:tgtEl>
                                          <p:spTgt spid="25"/>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7"/>
                                        </p:tgtEl>
                                        <p:attrNameLst>
                                          <p:attrName>r</p:attrName>
                                        </p:attrNameLst>
                                      </p:cBhvr>
                                    </p:animRot>
                                    <p:animRot by="-240000">
                                      <p:cBhvr>
                                        <p:cTn id="19" dur="200" fill="hold">
                                          <p:stCondLst>
                                            <p:cond delay="200"/>
                                          </p:stCondLst>
                                        </p:cTn>
                                        <p:tgtEl>
                                          <p:spTgt spid="27"/>
                                        </p:tgtEl>
                                        <p:attrNameLst>
                                          <p:attrName>r</p:attrName>
                                        </p:attrNameLst>
                                      </p:cBhvr>
                                    </p:animRot>
                                    <p:animRot by="240000">
                                      <p:cBhvr>
                                        <p:cTn id="20" dur="200" fill="hold">
                                          <p:stCondLst>
                                            <p:cond delay="400"/>
                                          </p:stCondLst>
                                        </p:cTn>
                                        <p:tgtEl>
                                          <p:spTgt spid="27"/>
                                        </p:tgtEl>
                                        <p:attrNameLst>
                                          <p:attrName>r</p:attrName>
                                        </p:attrNameLst>
                                      </p:cBhvr>
                                    </p:animRot>
                                    <p:animRot by="-240000">
                                      <p:cBhvr>
                                        <p:cTn id="21" dur="200" fill="hold">
                                          <p:stCondLst>
                                            <p:cond delay="600"/>
                                          </p:stCondLst>
                                        </p:cTn>
                                        <p:tgtEl>
                                          <p:spTgt spid="27"/>
                                        </p:tgtEl>
                                        <p:attrNameLst>
                                          <p:attrName>r</p:attrName>
                                        </p:attrNameLst>
                                      </p:cBhvr>
                                    </p:animRot>
                                    <p:animRot by="120000">
                                      <p:cBhvr>
                                        <p:cTn id="22" dur="200" fill="hold">
                                          <p:stCondLst>
                                            <p:cond delay="800"/>
                                          </p:stCondLst>
                                        </p:cTn>
                                        <p:tgtEl>
                                          <p:spTgt spid="27"/>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28"/>
                                        </p:tgtEl>
                                        <p:attrNameLst>
                                          <p:attrName>r</p:attrName>
                                        </p:attrNameLst>
                                      </p:cBhvr>
                                    </p:animRot>
                                    <p:animRot by="-240000">
                                      <p:cBhvr>
                                        <p:cTn id="25" dur="200" fill="hold">
                                          <p:stCondLst>
                                            <p:cond delay="200"/>
                                          </p:stCondLst>
                                        </p:cTn>
                                        <p:tgtEl>
                                          <p:spTgt spid="28"/>
                                        </p:tgtEl>
                                        <p:attrNameLst>
                                          <p:attrName>r</p:attrName>
                                        </p:attrNameLst>
                                      </p:cBhvr>
                                    </p:animRot>
                                    <p:animRot by="240000">
                                      <p:cBhvr>
                                        <p:cTn id="26" dur="200" fill="hold">
                                          <p:stCondLst>
                                            <p:cond delay="400"/>
                                          </p:stCondLst>
                                        </p:cTn>
                                        <p:tgtEl>
                                          <p:spTgt spid="28"/>
                                        </p:tgtEl>
                                        <p:attrNameLst>
                                          <p:attrName>r</p:attrName>
                                        </p:attrNameLst>
                                      </p:cBhvr>
                                    </p:animRot>
                                    <p:animRot by="-240000">
                                      <p:cBhvr>
                                        <p:cTn id="27" dur="200" fill="hold">
                                          <p:stCondLst>
                                            <p:cond delay="600"/>
                                          </p:stCondLst>
                                        </p:cTn>
                                        <p:tgtEl>
                                          <p:spTgt spid="28"/>
                                        </p:tgtEl>
                                        <p:attrNameLst>
                                          <p:attrName>r</p:attrName>
                                        </p:attrNameLst>
                                      </p:cBhvr>
                                    </p:animRot>
                                    <p:animRot by="120000">
                                      <p:cBhvr>
                                        <p:cTn id="28" dur="200" fill="hold">
                                          <p:stCondLst>
                                            <p:cond delay="800"/>
                                          </p:stCondLst>
                                        </p:cTn>
                                        <p:tgtEl>
                                          <p:spTgt spid="28"/>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par>
                          <p:cTn id="39" fill="hold">
                            <p:stCondLst>
                              <p:cond delay="1500"/>
                            </p:stCondLst>
                            <p:childTnLst>
                              <p:par>
                                <p:cTn id="40" presetID="49" presetClass="entr" presetSubtype="0" decel="100000" fill="hold" grpId="0" nodeType="afterEffect">
                                  <p:stCondLst>
                                    <p:cond delay="0"/>
                                  </p:stCondLst>
                                  <p:childTnLst>
                                    <p:set>
                                      <p:cBhvr>
                                        <p:cTn id="41" dur="1" fill="hold">
                                          <p:stCondLst>
                                            <p:cond delay="0"/>
                                          </p:stCondLst>
                                        </p:cTn>
                                        <p:tgtEl>
                                          <p:spTgt spid="85"/>
                                        </p:tgtEl>
                                        <p:attrNameLst>
                                          <p:attrName>style.visibility</p:attrName>
                                        </p:attrNameLst>
                                      </p:cBhvr>
                                      <p:to>
                                        <p:strVal val="visible"/>
                                      </p:to>
                                    </p:set>
                                    <p:anim calcmode="lin" valueType="num">
                                      <p:cBhvr>
                                        <p:cTn id="42" dur="500" fill="hold"/>
                                        <p:tgtEl>
                                          <p:spTgt spid="85"/>
                                        </p:tgtEl>
                                        <p:attrNameLst>
                                          <p:attrName>ppt_w</p:attrName>
                                        </p:attrNameLst>
                                      </p:cBhvr>
                                      <p:tavLst>
                                        <p:tav tm="0">
                                          <p:val>
                                            <p:fltVal val="0"/>
                                          </p:val>
                                        </p:tav>
                                        <p:tav tm="100000">
                                          <p:val>
                                            <p:strVal val="#ppt_w"/>
                                          </p:val>
                                        </p:tav>
                                      </p:tavLst>
                                    </p:anim>
                                    <p:anim calcmode="lin" valueType="num">
                                      <p:cBhvr>
                                        <p:cTn id="43" dur="500" fill="hold"/>
                                        <p:tgtEl>
                                          <p:spTgt spid="85"/>
                                        </p:tgtEl>
                                        <p:attrNameLst>
                                          <p:attrName>ppt_h</p:attrName>
                                        </p:attrNameLst>
                                      </p:cBhvr>
                                      <p:tavLst>
                                        <p:tav tm="0">
                                          <p:val>
                                            <p:fltVal val="0"/>
                                          </p:val>
                                        </p:tav>
                                        <p:tav tm="100000">
                                          <p:val>
                                            <p:strVal val="#ppt_h"/>
                                          </p:val>
                                        </p:tav>
                                      </p:tavLst>
                                    </p:anim>
                                    <p:anim calcmode="lin" valueType="num">
                                      <p:cBhvr>
                                        <p:cTn id="44" dur="500" fill="hold"/>
                                        <p:tgtEl>
                                          <p:spTgt spid="85"/>
                                        </p:tgtEl>
                                        <p:attrNameLst>
                                          <p:attrName>style.rotation</p:attrName>
                                        </p:attrNameLst>
                                      </p:cBhvr>
                                      <p:tavLst>
                                        <p:tav tm="0">
                                          <p:val>
                                            <p:fltVal val="360"/>
                                          </p:val>
                                        </p:tav>
                                        <p:tav tm="100000">
                                          <p:val>
                                            <p:fltVal val="0"/>
                                          </p:val>
                                        </p:tav>
                                      </p:tavLst>
                                    </p:anim>
                                    <p:animEffect transition="in" filter="fade">
                                      <p:cBhvr>
                                        <p:cTn id="45" dur="500"/>
                                        <p:tgtEl>
                                          <p:spTgt spid="85"/>
                                        </p:tgtEl>
                                      </p:cBhvr>
                                    </p:animEffect>
                                  </p:childTnLst>
                                </p:cTn>
                              </p:par>
                              <p:par>
                                <p:cTn id="46" presetID="49" presetClass="entr" presetSubtype="0" decel="100000" fill="hold" grpId="0" nodeType="withEffect">
                                  <p:stCondLst>
                                    <p:cond delay="200"/>
                                  </p:stCondLst>
                                  <p:childTnLst>
                                    <p:set>
                                      <p:cBhvr>
                                        <p:cTn id="47" dur="1" fill="hold">
                                          <p:stCondLst>
                                            <p:cond delay="0"/>
                                          </p:stCondLst>
                                        </p:cTn>
                                        <p:tgtEl>
                                          <p:spTgt spid="86"/>
                                        </p:tgtEl>
                                        <p:attrNameLst>
                                          <p:attrName>style.visibility</p:attrName>
                                        </p:attrNameLst>
                                      </p:cBhvr>
                                      <p:to>
                                        <p:strVal val="visible"/>
                                      </p:to>
                                    </p:set>
                                    <p:anim calcmode="lin" valueType="num">
                                      <p:cBhvr>
                                        <p:cTn id="48" dur="500" fill="hold"/>
                                        <p:tgtEl>
                                          <p:spTgt spid="86"/>
                                        </p:tgtEl>
                                        <p:attrNameLst>
                                          <p:attrName>ppt_w</p:attrName>
                                        </p:attrNameLst>
                                      </p:cBhvr>
                                      <p:tavLst>
                                        <p:tav tm="0">
                                          <p:val>
                                            <p:fltVal val="0"/>
                                          </p:val>
                                        </p:tav>
                                        <p:tav tm="100000">
                                          <p:val>
                                            <p:strVal val="#ppt_w"/>
                                          </p:val>
                                        </p:tav>
                                      </p:tavLst>
                                    </p:anim>
                                    <p:anim calcmode="lin" valueType="num">
                                      <p:cBhvr>
                                        <p:cTn id="49" dur="500" fill="hold"/>
                                        <p:tgtEl>
                                          <p:spTgt spid="86"/>
                                        </p:tgtEl>
                                        <p:attrNameLst>
                                          <p:attrName>ppt_h</p:attrName>
                                        </p:attrNameLst>
                                      </p:cBhvr>
                                      <p:tavLst>
                                        <p:tav tm="0">
                                          <p:val>
                                            <p:fltVal val="0"/>
                                          </p:val>
                                        </p:tav>
                                        <p:tav tm="100000">
                                          <p:val>
                                            <p:strVal val="#ppt_h"/>
                                          </p:val>
                                        </p:tav>
                                      </p:tavLst>
                                    </p:anim>
                                    <p:anim calcmode="lin" valueType="num">
                                      <p:cBhvr>
                                        <p:cTn id="50" dur="500" fill="hold"/>
                                        <p:tgtEl>
                                          <p:spTgt spid="86"/>
                                        </p:tgtEl>
                                        <p:attrNameLst>
                                          <p:attrName>style.rotation</p:attrName>
                                        </p:attrNameLst>
                                      </p:cBhvr>
                                      <p:tavLst>
                                        <p:tav tm="0">
                                          <p:val>
                                            <p:fltVal val="360"/>
                                          </p:val>
                                        </p:tav>
                                        <p:tav tm="100000">
                                          <p:val>
                                            <p:fltVal val="0"/>
                                          </p:val>
                                        </p:tav>
                                      </p:tavLst>
                                    </p:anim>
                                    <p:animEffect transition="in" filter="fade">
                                      <p:cBhvr>
                                        <p:cTn id="51" dur="500"/>
                                        <p:tgtEl>
                                          <p:spTgt spid="86"/>
                                        </p:tgtEl>
                                      </p:cBhvr>
                                    </p:animEffect>
                                  </p:childTnLst>
                                </p:cTn>
                              </p:par>
                              <p:par>
                                <p:cTn id="52" presetID="49" presetClass="entr" presetSubtype="0" decel="100000" fill="hold" grpId="0" nodeType="withEffect">
                                  <p:stCondLst>
                                    <p:cond delay="400"/>
                                  </p:stCondLst>
                                  <p:childTnLst>
                                    <p:set>
                                      <p:cBhvr>
                                        <p:cTn id="53" dur="1" fill="hold">
                                          <p:stCondLst>
                                            <p:cond delay="0"/>
                                          </p:stCondLst>
                                        </p:cTn>
                                        <p:tgtEl>
                                          <p:spTgt spid="87"/>
                                        </p:tgtEl>
                                        <p:attrNameLst>
                                          <p:attrName>style.visibility</p:attrName>
                                        </p:attrNameLst>
                                      </p:cBhvr>
                                      <p:to>
                                        <p:strVal val="visible"/>
                                      </p:to>
                                    </p:set>
                                    <p:anim calcmode="lin" valueType="num">
                                      <p:cBhvr>
                                        <p:cTn id="54" dur="500" fill="hold"/>
                                        <p:tgtEl>
                                          <p:spTgt spid="87"/>
                                        </p:tgtEl>
                                        <p:attrNameLst>
                                          <p:attrName>ppt_w</p:attrName>
                                        </p:attrNameLst>
                                      </p:cBhvr>
                                      <p:tavLst>
                                        <p:tav tm="0">
                                          <p:val>
                                            <p:fltVal val="0"/>
                                          </p:val>
                                        </p:tav>
                                        <p:tav tm="100000">
                                          <p:val>
                                            <p:strVal val="#ppt_w"/>
                                          </p:val>
                                        </p:tav>
                                      </p:tavLst>
                                    </p:anim>
                                    <p:anim calcmode="lin" valueType="num">
                                      <p:cBhvr>
                                        <p:cTn id="55" dur="500" fill="hold"/>
                                        <p:tgtEl>
                                          <p:spTgt spid="87"/>
                                        </p:tgtEl>
                                        <p:attrNameLst>
                                          <p:attrName>ppt_h</p:attrName>
                                        </p:attrNameLst>
                                      </p:cBhvr>
                                      <p:tavLst>
                                        <p:tav tm="0">
                                          <p:val>
                                            <p:fltVal val="0"/>
                                          </p:val>
                                        </p:tav>
                                        <p:tav tm="100000">
                                          <p:val>
                                            <p:strVal val="#ppt_h"/>
                                          </p:val>
                                        </p:tav>
                                      </p:tavLst>
                                    </p:anim>
                                    <p:anim calcmode="lin" valueType="num">
                                      <p:cBhvr>
                                        <p:cTn id="56" dur="500" fill="hold"/>
                                        <p:tgtEl>
                                          <p:spTgt spid="87"/>
                                        </p:tgtEl>
                                        <p:attrNameLst>
                                          <p:attrName>style.rotation</p:attrName>
                                        </p:attrNameLst>
                                      </p:cBhvr>
                                      <p:tavLst>
                                        <p:tav tm="0">
                                          <p:val>
                                            <p:fltVal val="360"/>
                                          </p:val>
                                        </p:tav>
                                        <p:tav tm="100000">
                                          <p:val>
                                            <p:fltVal val="0"/>
                                          </p:val>
                                        </p:tav>
                                      </p:tavLst>
                                    </p:anim>
                                    <p:animEffect transition="in" filter="fade">
                                      <p:cBhvr>
                                        <p:cTn id="57" dur="500"/>
                                        <p:tgtEl>
                                          <p:spTgt spid="87"/>
                                        </p:tgtEl>
                                      </p:cBhvr>
                                    </p:animEffect>
                                  </p:childTnLst>
                                </p:cTn>
                              </p:par>
                              <p:par>
                                <p:cTn id="58" presetID="49" presetClass="entr" presetSubtype="0" decel="100000" fill="hold" grpId="0" nodeType="withEffect">
                                  <p:stCondLst>
                                    <p:cond delay="600"/>
                                  </p:stCondLst>
                                  <p:childTnLst>
                                    <p:set>
                                      <p:cBhvr>
                                        <p:cTn id="59" dur="1" fill="hold">
                                          <p:stCondLst>
                                            <p:cond delay="0"/>
                                          </p:stCondLst>
                                        </p:cTn>
                                        <p:tgtEl>
                                          <p:spTgt spid="88"/>
                                        </p:tgtEl>
                                        <p:attrNameLst>
                                          <p:attrName>style.visibility</p:attrName>
                                        </p:attrNameLst>
                                      </p:cBhvr>
                                      <p:to>
                                        <p:strVal val="visible"/>
                                      </p:to>
                                    </p:set>
                                    <p:anim calcmode="lin" valueType="num">
                                      <p:cBhvr>
                                        <p:cTn id="60" dur="500" fill="hold"/>
                                        <p:tgtEl>
                                          <p:spTgt spid="88"/>
                                        </p:tgtEl>
                                        <p:attrNameLst>
                                          <p:attrName>ppt_w</p:attrName>
                                        </p:attrNameLst>
                                      </p:cBhvr>
                                      <p:tavLst>
                                        <p:tav tm="0">
                                          <p:val>
                                            <p:fltVal val="0"/>
                                          </p:val>
                                        </p:tav>
                                        <p:tav tm="100000">
                                          <p:val>
                                            <p:strVal val="#ppt_w"/>
                                          </p:val>
                                        </p:tav>
                                      </p:tavLst>
                                    </p:anim>
                                    <p:anim calcmode="lin" valueType="num">
                                      <p:cBhvr>
                                        <p:cTn id="61" dur="500" fill="hold"/>
                                        <p:tgtEl>
                                          <p:spTgt spid="88"/>
                                        </p:tgtEl>
                                        <p:attrNameLst>
                                          <p:attrName>ppt_h</p:attrName>
                                        </p:attrNameLst>
                                      </p:cBhvr>
                                      <p:tavLst>
                                        <p:tav tm="0">
                                          <p:val>
                                            <p:fltVal val="0"/>
                                          </p:val>
                                        </p:tav>
                                        <p:tav tm="100000">
                                          <p:val>
                                            <p:strVal val="#ppt_h"/>
                                          </p:val>
                                        </p:tav>
                                      </p:tavLst>
                                    </p:anim>
                                    <p:anim calcmode="lin" valueType="num">
                                      <p:cBhvr>
                                        <p:cTn id="62" dur="500" fill="hold"/>
                                        <p:tgtEl>
                                          <p:spTgt spid="88"/>
                                        </p:tgtEl>
                                        <p:attrNameLst>
                                          <p:attrName>style.rotation</p:attrName>
                                        </p:attrNameLst>
                                      </p:cBhvr>
                                      <p:tavLst>
                                        <p:tav tm="0">
                                          <p:val>
                                            <p:fltVal val="360"/>
                                          </p:val>
                                        </p:tav>
                                        <p:tav tm="100000">
                                          <p:val>
                                            <p:fltVal val="0"/>
                                          </p:val>
                                        </p:tav>
                                      </p:tavLst>
                                    </p:anim>
                                    <p:animEffect transition="in" filter="fade">
                                      <p:cBhvr>
                                        <p:cTn id="63" dur="500"/>
                                        <p:tgtEl>
                                          <p:spTgt spid="88"/>
                                        </p:tgtEl>
                                      </p:cBhvr>
                                    </p:animEffect>
                                  </p:childTnLst>
                                </p:cTn>
                              </p:par>
                            </p:childTnLst>
                          </p:cTn>
                        </p:par>
                        <p:par>
                          <p:cTn id="64" fill="hold">
                            <p:stCondLst>
                              <p:cond delay="2600"/>
                            </p:stCondLst>
                            <p:childTnLst>
                              <p:par>
                                <p:cTn id="65" presetID="23" presetClass="entr" presetSubtype="528"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 calcmode="lin" valueType="num">
                                      <p:cBhvr>
                                        <p:cTn id="67" dur="500" fill="hold"/>
                                        <p:tgtEl>
                                          <p:spTgt spid="89"/>
                                        </p:tgtEl>
                                        <p:attrNameLst>
                                          <p:attrName>ppt_w</p:attrName>
                                        </p:attrNameLst>
                                      </p:cBhvr>
                                      <p:tavLst>
                                        <p:tav tm="0">
                                          <p:val>
                                            <p:fltVal val="0"/>
                                          </p:val>
                                        </p:tav>
                                        <p:tav tm="100000">
                                          <p:val>
                                            <p:strVal val="#ppt_w"/>
                                          </p:val>
                                        </p:tav>
                                      </p:tavLst>
                                    </p:anim>
                                    <p:anim calcmode="lin" valueType="num">
                                      <p:cBhvr>
                                        <p:cTn id="68" dur="500" fill="hold"/>
                                        <p:tgtEl>
                                          <p:spTgt spid="89"/>
                                        </p:tgtEl>
                                        <p:attrNameLst>
                                          <p:attrName>ppt_h</p:attrName>
                                        </p:attrNameLst>
                                      </p:cBhvr>
                                      <p:tavLst>
                                        <p:tav tm="0">
                                          <p:val>
                                            <p:fltVal val="0"/>
                                          </p:val>
                                        </p:tav>
                                        <p:tav tm="100000">
                                          <p:val>
                                            <p:strVal val="#ppt_h"/>
                                          </p:val>
                                        </p:tav>
                                      </p:tavLst>
                                    </p:anim>
                                    <p:anim calcmode="lin" valueType="num">
                                      <p:cBhvr>
                                        <p:cTn id="69" dur="500" fill="hold"/>
                                        <p:tgtEl>
                                          <p:spTgt spid="89"/>
                                        </p:tgtEl>
                                        <p:attrNameLst>
                                          <p:attrName>ppt_x</p:attrName>
                                        </p:attrNameLst>
                                      </p:cBhvr>
                                      <p:tavLst>
                                        <p:tav tm="0">
                                          <p:val>
                                            <p:fltVal val="0.5"/>
                                          </p:val>
                                        </p:tav>
                                        <p:tav tm="100000">
                                          <p:val>
                                            <p:strVal val="#ppt_x"/>
                                          </p:val>
                                        </p:tav>
                                      </p:tavLst>
                                    </p:anim>
                                    <p:anim calcmode="lin" valueType="num">
                                      <p:cBhvr>
                                        <p:cTn id="70" dur="500" fill="hold"/>
                                        <p:tgtEl>
                                          <p:spTgt spid="8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p:cTn id="73" dur="500" fill="hold"/>
                                        <p:tgtEl>
                                          <p:spTgt spid="90"/>
                                        </p:tgtEl>
                                        <p:attrNameLst>
                                          <p:attrName>ppt_w</p:attrName>
                                        </p:attrNameLst>
                                      </p:cBhvr>
                                      <p:tavLst>
                                        <p:tav tm="0">
                                          <p:val>
                                            <p:fltVal val="0"/>
                                          </p:val>
                                        </p:tav>
                                        <p:tav tm="100000">
                                          <p:val>
                                            <p:strVal val="#ppt_w"/>
                                          </p:val>
                                        </p:tav>
                                      </p:tavLst>
                                    </p:anim>
                                    <p:anim calcmode="lin" valueType="num">
                                      <p:cBhvr>
                                        <p:cTn id="74" dur="500" fill="hold"/>
                                        <p:tgtEl>
                                          <p:spTgt spid="90"/>
                                        </p:tgtEl>
                                        <p:attrNameLst>
                                          <p:attrName>ppt_h</p:attrName>
                                        </p:attrNameLst>
                                      </p:cBhvr>
                                      <p:tavLst>
                                        <p:tav tm="0">
                                          <p:val>
                                            <p:fltVal val="0"/>
                                          </p:val>
                                        </p:tav>
                                        <p:tav tm="100000">
                                          <p:val>
                                            <p:strVal val="#ppt_h"/>
                                          </p:val>
                                        </p:tav>
                                      </p:tavLst>
                                    </p:anim>
                                    <p:anim calcmode="lin" valueType="num">
                                      <p:cBhvr>
                                        <p:cTn id="75" dur="500" fill="hold"/>
                                        <p:tgtEl>
                                          <p:spTgt spid="90"/>
                                        </p:tgtEl>
                                        <p:attrNameLst>
                                          <p:attrName>ppt_x</p:attrName>
                                        </p:attrNameLst>
                                      </p:cBhvr>
                                      <p:tavLst>
                                        <p:tav tm="0">
                                          <p:val>
                                            <p:fltVal val="0.5"/>
                                          </p:val>
                                        </p:tav>
                                        <p:tav tm="100000">
                                          <p:val>
                                            <p:strVal val="#ppt_x"/>
                                          </p:val>
                                        </p:tav>
                                      </p:tavLst>
                                    </p:anim>
                                    <p:anim calcmode="lin" valueType="num">
                                      <p:cBhvr>
                                        <p:cTn id="76" dur="500" fill="hold"/>
                                        <p:tgtEl>
                                          <p:spTgt spid="90"/>
                                        </p:tgtEl>
                                        <p:attrNameLst>
                                          <p:attrName>ppt_y</p:attrName>
                                        </p:attrNameLst>
                                      </p:cBhvr>
                                      <p:tavLst>
                                        <p:tav tm="0">
                                          <p:val>
                                            <p:fltVal val="0.5"/>
                                          </p:val>
                                        </p:tav>
                                        <p:tav tm="100000">
                                          <p:val>
                                            <p:strVal val="#ppt_y"/>
                                          </p:val>
                                        </p:tav>
                                      </p:tavLst>
                                    </p:anim>
                                  </p:childTnLst>
                                </p:cTn>
                              </p:par>
                              <p:par>
                                <p:cTn id="77" presetID="23" presetClass="entr" presetSubtype="528" fill="hold" grpId="0" nodeType="with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p:cTn id="79" dur="500" fill="hold"/>
                                        <p:tgtEl>
                                          <p:spTgt spid="91"/>
                                        </p:tgtEl>
                                        <p:attrNameLst>
                                          <p:attrName>ppt_w</p:attrName>
                                        </p:attrNameLst>
                                      </p:cBhvr>
                                      <p:tavLst>
                                        <p:tav tm="0">
                                          <p:val>
                                            <p:fltVal val="0"/>
                                          </p:val>
                                        </p:tav>
                                        <p:tav tm="100000">
                                          <p:val>
                                            <p:strVal val="#ppt_w"/>
                                          </p:val>
                                        </p:tav>
                                      </p:tavLst>
                                    </p:anim>
                                    <p:anim calcmode="lin" valueType="num">
                                      <p:cBhvr>
                                        <p:cTn id="80" dur="500" fill="hold"/>
                                        <p:tgtEl>
                                          <p:spTgt spid="91"/>
                                        </p:tgtEl>
                                        <p:attrNameLst>
                                          <p:attrName>ppt_h</p:attrName>
                                        </p:attrNameLst>
                                      </p:cBhvr>
                                      <p:tavLst>
                                        <p:tav tm="0">
                                          <p:val>
                                            <p:fltVal val="0"/>
                                          </p:val>
                                        </p:tav>
                                        <p:tav tm="100000">
                                          <p:val>
                                            <p:strVal val="#ppt_h"/>
                                          </p:val>
                                        </p:tav>
                                      </p:tavLst>
                                    </p:anim>
                                    <p:anim calcmode="lin" valueType="num">
                                      <p:cBhvr>
                                        <p:cTn id="81" dur="500" fill="hold"/>
                                        <p:tgtEl>
                                          <p:spTgt spid="91"/>
                                        </p:tgtEl>
                                        <p:attrNameLst>
                                          <p:attrName>ppt_x</p:attrName>
                                        </p:attrNameLst>
                                      </p:cBhvr>
                                      <p:tavLst>
                                        <p:tav tm="0">
                                          <p:val>
                                            <p:fltVal val="0.5"/>
                                          </p:val>
                                        </p:tav>
                                        <p:tav tm="100000">
                                          <p:val>
                                            <p:strVal val="#ppt_x"/>
                                          </p:val>
                                        </p:tav>
                                      </p:tavLst>
                                    </p:anim>
                                    <p:anim calcmode="lin" valueType="num">
                                      <p:cBhvr>
                                        <p:cTn id="82" dur="500" fill="hold"/>
                                        <p:tgtEl>
                                          <p:spTgt spid="91"/>
                                        </p:tgtEl>
                                        <p:attrNameLst>
                                          <p:attrName>ppt_y</p:attrName>
                                        </p:attrNameLst>
                                      </p:cBhvr>
                                      <p:tavLst>
                                        <p:tav tm="0">
                                          <p:val>
                                            <p:fltVal val="0.5"/>
                                          </p:val>
                                        </p:tav>
                                        <p:tav tm="100000">
                                          <p:val>
                                            <p:strVal val="#ppt_y"/>
                                          </p:val>
                                        </p:tav>
                                      </p:tavLst>
                                    </p:anim>
                                  </p:childTnLst>
                                </p:cTn>
                              </p:par>
                              <p:par>
                                <p:cTn id="83" presetID="23" presetClass="entr" presetSubtype="528"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 calcmode="lin" valueType="num">
                                      <p:cBhvr>
                                        <p:cTn id="85" dur="500" fill="hold"/>
                                        <p:tgtEl>
                                          <p:spTgt spid="92"/>
                                        </p:tgtEl>
                                        <p:attrNameLst>
                                          <p:attrName>ppt_w</p:attrName>
                                        </p:attrNameLst>
                                      </p:cBhvr>
                                      <p:tavLst>
                                        <p:tav tm="0">
                                          <p:val>
                                            <p:fltVal val="0"/>
                                          </p:val>
                                        </p:tav>
                                        <p:tav tm="100000">
                                          <p:val>
                                            <p:strVal val="#ppt_w"/>
                                          </p:val>
                                        </p:tav>
                                      </p:tavLst>
                                    </p:anim>
                                    <p:anim calcmode="lin" valueType="num">
                                      <p:cBhvr>
                                        <p:cTn id="86" dur="500" fill="hold"/>
                                        <p:tgtEl>
                                          <p:spTgt spid="92"/>
                                        </p:tgtEl>
                                        <p:attrNameLst>
                                          <p:attrName>ppt_h</p:attrName>
                                        </p:attrNameLst>
                                      </p:cBhvr>
                                      <p:tavLst>
                                        <p:tav tm="0">
                                          <p:val>
                                            <p:fltVal val="0"/>
                                          </p:val>
                                        </p:tav>
                                        <p:tav tm="100000">
                                          <p:val>
                                            <p:strVal val="#ppt_h"/>
                                          </p:val>
                                        </p:tav>
                                      </p:tavLst>
                                    </p:anim>
                                    <p:anim calcmode="lin" valueType="num">
                                      <p:cBhvr>
                                        <p:cTn id="87" dur="500" fill="hold"/>
                                        <p:tgtEl>
                                          <p:spTgt spid="92"/>
                                        </p:tgtEl>
                                        <p:attrNameLst>
                                          <p:attrName>ppt_x</p:attrName>
                                        </p:attrNameLst>
                                      </p:cBhvr>
                                      <p:tavLst>
                                        <p:tav tm="0">
                                          <p:val>
                                            <p:fltVal val="0.5"/>
                                          </p:val>
                                        </p:tav>
                                        <p:tav tm="100000">
                                          <p:val>
                                            <p:strVal val="#ppt_x"/>
                                          </p:val>
                                        </p:tav>
                                      </p:tavLst>
                                    </p:anim>
                                    <p:anim calcmode="lin" valueType="num">
                                      <p:cBhvr>
                                        <p:cTn id="88" dur="500" fill="hold"/>
                                        <p:tgtEl>
                                          <p:spTgt spid="92"/>
                                        </p:tgtEl>
                                        <p:attrNameLst>
                                          <p:attrName>ppt_y</p:attrName>
                                        </p:attrNameLst>
                                      </p:cBhvr>
                                      <p:tavLst>
                                        <p:tav tm="0">
                                          <p:val>
                                            <p:fltVal val="0.5"/>
                                          </p:val>
                                        </p:tav>
                                        <p:tav tm="100000">
                                          <p:val>
                                            <p:strVal val="#ppt_y"/>
                                          </p:val>
                                        </p:tav>
                                      </p:tavLst>
                                    </p:anim>
                                  </p:childTnLst>
                                </p:cTn>
                              </p:par>
                            </p:childTnLst>
                          </p:cTn>
                        </p:par>
                        <p:par>
                          <p:cTn id="89" fill="hold">
                            <p:stCondLst>
                              <p:cond delay="3100"/>
                            </p:stCondLst>
                            <p:childTnLst>
                              <p:par>
                                <p:cTn id="90" presetID="12" presetClass="entr" presetSubtype="2" fill="hold" grpId="0" nodeType="afterEffect">
                                  <p:stCondLst>
                                    <p:cond delay="0"/>
                                  </p:stCondLst>
                                  <p:childTnLst>
                                    <p:set>
                                      <p:cBhvr>
                                        <p:cTn id="91" dur="1" fill="hold">
                                          <p:stCondLst>
                                            <p:cond delay="0"/>
                                          </p:stCondLst>
                                        </p:cTn>
                                        <p:tgtEl>
                                          <p:spTgt spid="94"/>
                                        </p:tgtEl>
                                        <p:attrNameLst>
                                          <p:attrName>style.visibility</p:attrName>
                                        </p:attrNameLst>
                                      </p:cBhvr>
                                      <p:to>
                                        <p:strVal val="visible"/>
                                      </p:to>
                                    </p:set>
                                    <p:anim calcmode="lin" valueType="num">
                                      <p:cBhvr additive="base">
                                        <p:cTn id="92" dur="500"/>
                                        <p:tgtEl>
                                          <p:spTgt spid="94"/>
                                        </p:tgtEl>
                                        <p:attrNameLst>
                                          <p:attrName>ppt_x</p:attrName>
                                        </p:attrNameLst>
                                      </p:cBhvr>
                                      <p:tavLst>
                                        <p:tav tm="0">
                                          <p:val>
                                            <p:strVal val="#ppt_x+#ppt_w*1.125000"/>
                                          </p:val>
                                        </p:tav>
                                        <p:tav tm="100000">
                                          <p:val>
                                            <p:strVal val="#ppt_x"/>
                                          </p:val>
                                        </p:tav>
                                      </p:tavLst>
                                    </p:anim>
                                    <p:animEffect transition="in" filter="wipe(left)">
                                      <p:cBhvr>
                                        <p:cTn id="93" dur="500"/>
                                        <p:tgtEl>
                                          <p:spTgt spid="94"/>
                                        </p:tgtEl>
                                      </p:cBhvr>
                                    </p:animEffect>
                                  </p:childTnLst>
                                </p:cTn>
                              </p:par>
                              <p:par>
                                <p:cTn id="94" presetID="12" presetClass="entr" presetSubtype="2" fill="hold" grpId="0" nodeType="withEffect">
                                  <p:stCondLst>
                                    <p:cond delay="0"/>
                                  </p:stCondLst>
                                  <p:childTnLst>
                                    <p:set>
                                      <p:cBhvr>
                                        <p:cTn id="95" dur="1" fill="hold">
                                          <p:stCondLst>
                                            <p:cond delay="0"/>
                                          </p:stCondLst>
                                        </p:cTn>
                                        <p:tgtEl>
                                          <p:spTgt spid="93"/>
                                        </p:tgtEl>
                                        <p:attrNameLst>
                                          <p:attrName>style.visibility</p:attrName>
                                        </p:attrNameLst>
                                      </p:cBhvr>
                                      <p:to>
                                        <p:strVal val="visible"/>
                                      </p:to>
                                    </p:set>
                                    <p:anim calcmode="lin" valueType="num">
                                      <p:cBhvr additive="base">
                                        <p:cTn id="96" dur="500"/>
                                        <p:tgtEl>
                                          <p:spTgt spid="93"/>
                                        </p:tgtEl>
                                        <p:attrNameLst>
                                          <p:attrName>ppt_x</p:attrName>
                                        </p:attrNameLst>
                                      </p:cBhvr>
                                      <p:tavLst>
                                        <p:tav tm="0">
                                          <p:val>
                                            <p:strVal val="#ppt_x+#ppt_w*1.125000"/>
                                          </p:val>
                                        </p:tav>
                                        <p:tav tm="100000">
                                          <p:val>
                                            <p:strVal val="#ppt_x"/>
                                          </p:val>
                                        </p:tav>
                                      </p:tavLst>
                                    </p:anim>
                                    <p:animEffect transition="in" filter="wipe(left)">
                                      <p:cBhvr>
                                        <p:cTn id="97" dur="500"/>
                                        <p:tgtEl>
                                          <p:spTgt spid="93"/>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 calcmode="lin" valueType="num">
                                      <p:cBhvr additive="base">
                                        <p:cTn id="100" dur="500"/>
                                        <p:tgtEl>
                                          <p:spTgt spid="96"/>
                                        </p:tgtEl>
                                        <p:attrNameLst>
                                          <p:attrName>ppt_x</p:attrName>
                                        </p:attrNameLst>
                                      </p:cBhvr>
                                      <p:tavLst>
                                        <p:tav tm="0">
                                          <p:val>
                                            <p:strVal val="#ppt_x-#ppt_w*1.125000"/>
                                          </p:val>
                                        </p:tav>
                                        <p:tav tm="100000">
                                          <p:val>
                                            <p:strVal val="#ppt_x"/>
                                          </p:val>
                                        </p:tav>
                                      </p:tavLst>
                                    </p:anim>
                                    <p:animEffect transition="in" filter="wipe(right)">
                                      <p:cBhvr>
                                        <p:cTn id="101" dur="500"/>
                                        <p:tgtEl>
                                          <p:spTgt spid="96"/>
                                        </p:tgtEl>
                                      </p:cBhvr>
                                    </p:animEffect>
                                  </p:childTnLst>
                                </p:cTn>
                              </p:par>
                              <p:par>
                                <p:cTn id="102" presetID="12" presetClass="entr" presetSubtype="8" fill="hold" grpId="0" nodeType="withEffect">
                                  <p:stCondLst>
                                    <p:cond delay="0"/>
                                  </p:stCondLst>
                                  <p:childTnLst>
                                    <p:set>
                                      <p:cBhvr>
                                        <p:cTn id="103" dur="1" fill="hold">
                                          <p:stCondLst>
                                            <p:cond delay="0"/>
                                          </p:stCondLst>
                                        </p:cTn>
                                        <p:tgtEl>
                                          <p:spTgt spid="95"/>
                                        </p:tgtEl>
                                        <p:attrNameLst>
                                          <p:attrName>style.visibility</p:attrName>
                                        </p:attrNameLst>
                                      </p:cBhvr>
                                      <p:to>
                                        <p:strVal val="visible"/>
                                      </p:to>
                                    </p:set>
                                    <p:anim calcmode="lin" valueType="num">
                                      <p:cBhvr additive="base">
                                        <p:cTn id="104" dur="500"/>
                                        <p:tgtEl>
                                          <p:spTgt spid="95"/>
                                        </p:tgtEl>
                                        <p:attrNameLst>
                                          <p:attrName>ppt_x</p:attrName>
                                        </p:attrNameLst>
                                      </p:cBhvr>
                                      <p:tavLst>
                                        <p:tav tm="0">
                                          <p:val>
                                            <p:strVal val="#ppt_x-#ppt_w*1.125000"/>
                                          </p:val>
                                        </p:tav>
                                        <p:tav tm="100000">
                                          <p:val>
                                            <p:strVal val="#ppt_x"/>
                                          </p:val>
                                        </p:tav>
                                      </p:tavLst>
                                    </p:anim>
                                    <p:animEffect transition="in" filter="wipe(right)">
                                      <p:cBhvr>
                                        <p:cTn id="105" dur="500"/>
                                        <p:tgtEl>
                                          <p:spTgt spid="95"/>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additive="base">
                                        <p:cTn id="108" dur="500"/>
                                        <p:tgtEl>
                                          <p:spTgt spid="98"/>
                                        </p:tgtEl>
                                        <p:attrNameLst>
                                          <p:attrName>ppt_x</p:attrName>
                                        </p:attrNameLst>
                                      </p:cBhvr>
                                      <p:tavLst>
                                        <p:tav tm="0">
                                          <p:val>
                                            <p:strVal val="#ppt_x+#ppt_w*1.125000"/>
                                          </p:val>
                                        </p:tav>
                                        <p:tav tm="100000">
                                          <p:val>
                                            <p:strVal val="#ppt_x"/>
                                          </p:val>
                                        </p:tav>
                                      </p:tavLst>
                                    </p:anim>
                                    <p:animEffect transition="in" filter="wipe(left)">
                                      <p:cBhvr>
                                        <p:cTn id="109" dur="500"/>
                                        <p:tgtEl>
                                          <p:spTgt spid="98"/>
                                        </p:tgtEl>
                                      </p:cBhvr>
                                    </p:animEffect>
                                  </p:childTnLst>
                                </p:cTn>
                              </p:par>
                              <p:par>
                                <p:cTn id="110" presetID="12" presetClass="entr" presetSubtype="2" fill="hold" grpId="0" nodeType="withEffect">
                                  <p:stCondLst>
                                    <p:cond delay="0"/>
                                  </p:stCondLst>
                                  <p:childTnLst>
                                    <p:set>
                                      <p:cBhvr>
                                        <p:cTn id="111" dur="1" fill="hold">
                                          <p:stCondLst>
                                            <p:cond delay="0"/>
                                          </p:stCondLst>
                                        </p:cTn>
                                        <p:tgtEl>
                                          <p:spTgt spid="97"/>
                                        </p:tgtEl>
                                        <p:attrNameLst>
                                          <p:attrName>style.visibility</p:attrName>
                                        </p:attrNameLst>
                                      </p:cBhvr>
                                      <p:to>
                                        <p:strVal val="visible"/>
                                      </p:to>
                                    </p:set>
                                    <p:anim calcmode="lin" valueType="num">
                                      <p:cBhvr additive="base">
                                        <p:cTn id="112" dur="500"/>
                                        <p:tgtEl>
                                          <p:spTgt spid="97"/>
                                        </p:tgtEl>
                                        <p:attrNameLst>
                                          <p:attrName>ppt_x</p:attrName>
                                        </p:attrNameLst>
                                      </p:cBhvr>
                                      <p:tavLst>
                                        <p:tav tm="0">
                                          <p:val>
                                            <p:strVal val="#ppt_x+#ppt_w*1.125000"/>
                                          </p:val>
                                        </p:tav>
                                        <p:tav tm="100000">
                                          <p:val>
                                            <p:strVal val="#ppt_x"/>
                                          </p:val>
                                        </p:tav>
                                      </p:tavLst>
                                    </p:anim>
                                    <p:animEffect transition="in" filter="wipe(left)">
                                      <p:cBhvr>
                                        <p:cTn id="113" dur="500"/>
                                        <p:tgtEl>
                                          <p:spTgt spid="97"/>
                                        </p:tgtEl>
                                      </p:cBhvr>
                                    </p:animEffect>
                                  </p:childTnLst>
                                </p:cTn>
                              </p:par>
                              <p:par>
                                <p:cTn id="114" presetID="12" presetClass="entr" presetSubtype="8" fill="hold" grpId="0" nodeType="withEffect">
                                  <p:stCondLst>
                                    <p:cond delay="0"/>
                                  </p:stCondLst>
                                  <p:childTnLst>
                                    <p:set>
                                      <p:cBhvr>
                                        <p:cTn id="115" dur="1" fill="hold">
                                          <p:stCondLst>
                                            <p:cond delay="0"/>
                                          </p:stCondLst>
                                        </p:cTn>
                                        <p:tgtEl>
                                          <p:spTgt spid="100"/>
                                        </p:tgtEl>
                                        <p:attrNameLst>
                                          <p:attrName>style.visibility</p:attrName>
                                        </p:attrNameLst>
                                      </p:cBhvr>
                                      <p:to>
                                        <p:strVal val="visible"/>
                                      </p:to>
                                    </p:set>
                                    <p:anim calcmode="lin" valueType="num">
                                      <p:cBhvr additive="base">
                                        <p:cTn id="116" dur="500"/>
                                        <p:tgtEl>
                                          <p:spTgt spid="100"/>
                                        </p:tgtEl>
                                        <p:attrNameLst>
                                          <p:attrName>ppt_x</p:attrName>
                                        </p:attrNameLst>
                                      </p:cBhvr>
                                      <p:tavLst>
                                        <p:tav tm="0">
                                          <p:val>
                                            <p:strVal val="#ppt_x-#ppt_w*1.125000"/>
                                          </p:val>
                                        </p:tav>
                                        <p:tav tm="100000">
                                          <p:val>
                                            <p:strVal val="#ppt_x"/>
                                          </p:val>
                                        </p:tav>
                                      </p:tavLst>
                                    </p:anim>
                                    <p:animEffect transition="in" filter="wipe(right)">
                                      <p:cBhvr>
                                        <p:cTn id="117" dur="500"/>
                                        <p:tgtEl>
                                          <p:spTgt spid="100"/>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99"/>
                                        </p:tgtEl>
                                        <p:attrNameLst>
                                          <p:attrName>style.visibility</p:attrName>
                                        </p:attrNameLst>
                                      </p:cBhvr>
                                      <p:to>
                                        <p:strVal val="visible"/>
                                      </p:to>
                                    </p:set>
                                    <p:anim calcmode="lin" valueType="num">
                                      <p:cBhvr additive="base">
                                        <p:cTn id="120" dur="500"/>
                                        <p:tgtEl>
                                          <p:spTgt spid="99"/>
                                        </p:tgtEl>
                                        <p:attrNameLst>
                                          <p:attrName>ppt_x</p:attrName>
                                        </p:attrNameLst>
                                      </p:cBhvr>
                                      <p:tavLst>
                                        <p:tav tm="0">
                                          <p:val>
                                            <p:strVal val="#ppt_x-#ppt_w*1.125000"/>
                                          </p:val>
                                        </p:tav>
                                        <p:tav tm="100000">
                                          <p:val>
                                            <p:strVal val="#ppt_x"/>
                                          </p:val>
                                        </p:tav>
                                      </p:tavLst>
                                    </p:anim>
                                    <p:animEffect transition="in" filter="wipe(right)">
                                      <p:cBhvr>
                                        <p:cTn id="12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2" grpId="0"/>
      <p:bldP spid="33" grpId="0"/>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473432" y="4743955"/>
            <a:ext cx="1439973" cy="861974"/>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4439861" y="4743955"/>
            <a:ext cx="1439973" cy="861974"/>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11" name="TextBox 10"/>
          <p:cNvSpPr txBox="1"/>
          <p:nvPr/>
        </p:nvSpPr>
        <p:spPr>
          <a:xfrm>
            <a:off x="6457091" y="4743955"/>
            <a:ext cx="1439973" cy="861974"/>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8389067" y="4743955"/>
            <a:ext cx="1439973" cy="861974"/>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13" name="矩形 12"/>
          <p:cNvSpPr>
            <a:spLocks noChangeArrowheads="1"/>
          </p:cNvSpPr>
          <p:nvPr/>
        </p:nvSpPr>
        <p:spPr bwMode="auto">
          <a:xfrm>
            <a:off x="2616469" y="3856049"/>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solidFill>
                  <a:schemeClr val="tx1">
                    <a:lumMod val="65000"/>
                    <a:lumOff val="35000"/>
                  </a:schemeClr>
                </a:solidFill>
                <a:latin typeface="微软雅黑" pitchFamily="34" charset="-122"/>
                <a:ea typeface="微软雅黑" pitchFamily="34" charset="-122"/>
                <a:cs typeface="+mj-cs"/>
              </a:rPr>
              <a:t>第一</a:t>
            </a:r>
            <a:r>
              <a:rPr lang="en-US" altLang="zh-CN" b="1" cap="all" dirty="0" smtClean="0">
                <a:solidFill>
                  <a:schemeClr val="tx1">
                    <a:lumMod val="65000"/>
                    <a:lumOff val="35000"/>
                  </a:schemeClr>
                </a:solidFill>
                <a:latin typeface="微软雅黑" pitchFamily="34" charset="-122"/>
                <a:ea typeface="微软雅黑" pitchFamily="34" charset="-122"/>
                <a:cs typeface="+mj-cs"/>
              </a:rPr>
              <a:t>PPT</a:t>
            </a:r>
            <a:endParaRPr lang="en-US" altLang="zh-CN" b="1" cap="all" dirty="0">
              <a:solidFill>
                <a:schemeClr val="tx1">
                  <a:lumMod val="65000"/>
                  <a:lumOff val="35000"/>
                </a:schemeClr>
              </a:solidFill>
              <a:latin typeface="微软雅黑" pitchFamily="34" charset="-122"/>
              <a:ea typeface="微软雅黑" pitchFamily="34" charset="-122"/>
              <a:cs typeface="+mj-cs"/>
            </a:endParaRPr>
          </a:p>
        </p:txBody>
      </p:sp>
      <p:sp>
        <p:nvSpPr>
          <p:cNvPr id="14" name="矩形 13"/>
          <p:cNvSpPr>
            <a:spLocks noChangeArrowheads="1"/>
          </p:cNvSpPr>
          <p:nvPr/>
        </p:nvSpPr>
        <p:spPr bwMode="auto">
          <a:xfrm>
            <a:off x="4633698" y="3856049"/>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solidFill>
                  <a:schemeClr val="tx1">
                    <a:lumMod val="65000"/>
                    <a:lumOff val="35000"/>
                  </a:schemeClr>
                </a:solidFill>
                <a:latin typeface="微软雅黑" pitchFamily="34" charset="-122"/>
                <a:ea typeface="微软雅黑" pitchFamily="34" charset="-122"/>
              </a:rPr>
              <a:t>第一</a:t>
            </a:r>
            <a:r>
              <a:rPr lang="en-US" altLang="zh-CN" b="1" cap="all" dirty="0" smtClean="0">
                <a:solidFill>
                  <a:schemeClr val="tx1">
                    <a:lumMod val="65000"/>
                    <a:lumOff val="35000"/>
                  </a:schemeClr>
                </a:solidFill>
                <a:latin typeface="微软雅黑" pitchFamily="34" charset="-122"/>
                <a:ea typeface="微软雅黑" pitchFamily="34" charset="-122"/>
              </a:rPr>
              <a:t>PPT</a:t>
            </a:r>
            <a:endParaRPr lang="en-US" altLang="zh-CN" b="1" cap="all" dirty="0">
              <a:solidFill>
                <a:schemeClr val="tx1">
                  <a:lumMod val="65000"/>
                  <a:lumOff val="35000"/>
                </a:schemeClr>
              </a:solidFill>
              <a:latin typeface="微软雅黑" pitchFamily="34" charset="-122"/>
              <a:ea typeface="微软雅黑" pitchFamily="34" charset="-122"/>
            </a:endParaRPr>
          </a:p>
        </p:txBody>
      </p:sp>
      <p:sp>
        <p:nvSpPr>
          <p:cNvPr id="15" name="矩形 14"/>
          <p:cNvSpPr>
            <a:spLocks noChangeArrowheads="1"/>
          </p:cNvSpPr>
          <p:nvPr/>
        </p:nvSpPr>
        <p:spPr bwMode="auto">
          <a:xfrm>
            <a:off x="6650928" y="3856049"/>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solidFill>
                  <a:schemeClr val="tx1">
                    <a:lumMod val="65000"/>
                    <a:lumOff val="35000"/>
                  </a:schemeClr>
                </a:solidFill>
                <a:latin typeface="微软雅黑" pitchFamily="34" charset="-122"/>
                <a:ea typeface="微软雅黑" pitchFamily="34" charset="-122"/>
              </a:rPr>
              <a:t>第一</a:t>
            </a:r>
            <a:r>
              <a:rPr lang="en-US" altLang="zh-CN" b="1" cap="all" dirty="0" smtClean="0">
                <a:solidFill>
                  <a:schemeClr val="tx1">
                    <a:lumMod val="65000"/>
                    <a:lumOff val="35000"/>
                  </a:schemeClr>
                </a:solidFill>
                <a:latin typeface="微软雅黑" pitchFamily="34" charset="-122"/>
                <a:ea typeface="微软雅黑" pitchFamily="34" charset="-122"/>
              </a:rPr>
              <a:t>PPT</a:t>
            </a:r>
            <a:endParaRPr lang="en-US" altLang="zh-CN" b="1" cap="all" dirty="0">
              <a:solidFill>
                <a:schemeClr val="tx1">
                  <a:lumMod val="65000"/>
                  <a:lumOff val="35000"/>
                </a:schemeClr>
              </a:solidFill>
              <a:latin typeface="微软雅黑" pitchFamily="34" charset="-122"/>
              <a:ea typeface="微软雅黑" pitchFamily="34" charset="-122"/>
            </a:endParaRPr>
          </a:p>
        </p:txBody>
      </p:sp>
      <p:sp>
        <p:nvSpPr>
          <p:cNvPr id="16" name="矩形 15"/>
          <p:cNvSpPr>
            <a:spLocks noChangeArrowheads="1"/>
          </p:cNvSpPr>
          <p:nvPr/>
        </p:nvSpPr>
        <p:spPr bwMode="auto">
          <a:xfrm>
            <a:off x="8582904" y="3856049"/>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solidFill>
                  <a:schemeClr val="tx1">
                    <a:lumMod val="65000"/>
                    <a:lumOff val="35000"/>
                  </a:schemeClr>
                </a:solidFill>
                <a:latin typeface="微软雅黑" pitchFamily="34" charset="-122"/>
                <a:ea typeface="微软雅黑" pitchFamily="34" charset="-122"/>
              </a:rPr>
              <a:t>第一</a:t>
            </a:r>
            <a:r>
              <a:rPr lang="en-US" altLang="zh-CN" b="1" cap="all" dirty="0" smtClean="0">
                <a:solidFill>
                  <a:schemeClr val="tx1">
                    <a:lumMod val="65000"/>
                    <a:lumOff val="35000"/>
                  </a:schemeClr>
                </a:solidFill>
                <a:latin typeface="微软雅黑" pitchFamily="34" charset="-122"/>
                <a:ea typeface="微软雅黑" pitchFamily="34" charset="-122"/>
              </a:rPr>
              <a:t>PPT</a:t>
            </a:r>
            <a:endParaRPr lang="en-US" altLang="zh-CN" b="1" cap="all" dirty="0">
              <a:solidFill>
                <a:schemeClr val="tx1">
                  <a:lumMod val="65000"/>
                  <a:lumOff val="35000"/>
                </a:schemeClr>
              </a:solidFill>
              <a:latin typeface="微软雅黑" pitchFamily="34" charset="-122"/>
              <a:ea typeface="微软雅黑" pitchFamily="34" charset="-122"/>
            </a:endParaRPr>
          </a:p>
        </p:txBody>
      </p:sp>
      <p:sp>
        <p:nvSpPr>
          <p:cNvPr id="17" name="Oval 12"/>
          <p:cNvSpPr>
            <a:spLocks noChangeArrowheads="1"/>
          </p:cNvSpPr>
          <p:nvPr/>
        </p:nvSpPr>
        <p:spPr bwMode="auto">
          <a:xfrm>
            <a:off x="2477601" y="2190989"/>
            <a:ext cx="1581211" cy="1590332"/>
          </a:xfrm>
          <a:prstGeom prst="ellipse">
            <a:avLst/>
          </a:prstGeom>
          <a:solidFill>
            <a:srgbClr val="01ACBE"/>
          </a:solidFill>
          <a:ln>
            <a:noFill/>
          </a:ln>
          <a:effectLst>
            <a:outerShdw blurRad="50800" dist="38100" dir="2700000" algn="tl" rotWithShape="0">
              <a:prstClr val="black">
                <a:alpha val="40000"/>
              </a:prstClr>
            </a:outerShdw>
          </a:effectLst>
          <a:extLst/>
        </p:spPr>
        <p:txBody>
          <a:bodyPr vert="horz" wrap="square" lIns="68559" tIns="34280" rIns="68559" bIns="34280" numCol="1" anchor="t" anchorCtr="0" compatLnSpc="1">
            <a:prstTxWarp prst="textNoShape">
              <a:avLst/>
            </a:prstTxWarp>
          </a:bodyPr>
          <a:lstStyle/>
          <a:p>
            <a:endParaRPr lang="zh-CN" altLang="en-US"/>
          </a:p>
        </p:txBody>
      </p:sp>
      <p:sp>
        <p:nvSpPr>
          <p:cNvPr id="19" name="Oval 13"/>
          <p:cNvSpPr>
            <a:spLocks noChangeArrowheads="1"/>
          </p:cNvSpPr>
          <p:nvPr/>
        </p:nvSpPr>
        <p:spPr bwMode="auto">
          <a:xfrm>
            <a:off x="2570731" y="2284851"/>
            <a:ext cx="1394953" cy="1402613"/>
          </a:xfrm>
          <a:prstGeom prst="ellipse">
            <a:avLst/>
          </a:prstGeom>
          <a:solidFill>
            <a:schemeClr val="bg1"/>
          </a:solidFill>
          <a:ln w="10" cap="flat">
            <a:solidFill>
              <a:srgbClr val="C1C0C3"/>
            </a:solidFill>
            <a:prstDash val="solid"/>
            <a:miter lim="800000"/>
            <a:headEnd/>
            <a:tailEnd/>
          </a:ln>
        </p:spPr>
        <p:txBody>
          <a:bodyPr vert="horz" wrap="square" lIns="68559" tIns="34280" rIns="68559" bIns="34280" numCol="1" anchor="t" anchorCtr="0" compatLnSpc="1">
            <a:prstTxWarp prst="textNoShape">
              <a:avLst/>
            </a:prstTxWarp>
          </a:bodyPr>
          <a:lstStyle/>
          <a:p>
            <a:endParaRPr lang="zh-CN" altLang="en-US"/>
          </a:p>
        </p:txBody>
      </p:sp>
      <p:sp>
        <p:nvSpPr>
          <p:cNvPr id="20" name="Oval 12"/>
          <p:cNvSpPr>
            <a:spLocks noChangeArrowheads="1"/>
          </p:cNvSpPr>
          <p:nvPr/>
        </p:nvSpPr>
        <p:spPr bwMode="auto">
          <a:xfrm>
            <a:off x="4378703" y="2190989"/>
            <a:ext cx="1581211" cy="1590332"/>
          </a:xfrm>
          <a:prstGeom prst="ellipse">
            <a:avLst/>
          </a:prstGeom>
          <a:solidFill>
            <a:srgbClr val="FC6E5B"/>
          </a:solidFill>
          <a:ln>
            <a:noFill/>
          </a:ln>
          <a:effectLst>
            <a:outerShdw blurRad="50800" dist="38100" dir="2700000" algn="tl" rotWithShape="0">
              <a:prstClr val="black">
                <a:alpha val="40000"/>
              </a:prstClr>
            </a:outerShdw>
          </a:effectLst>
          <a:extLst/>
        </p:spPr>
        <p:txBody>
          <a:bodyPr vert="horz" wrap="square" lIns="68559" tIns="34280" rIns="68559" bIns="34280" numCol="1" anchor="t" anchorCtr="0" compatLnSpc="1">
            <a:prstTxWarp prst="textNoShape">
              <a:avLst/>
            </a:prstTxWarp>
          </a:bodyPr>
          <a:lstStyle/>
          <a:p>
            <a:endParaRPr lang="zh-CN" altLang="en-US"/>
          </a:p>
        </p:txBody>
      </p:sp>
      <p:sp>
        <p:nvSpPr>
          <p:cNvPr id="21" name="Oval 13"/>
          <p:cNvSpPr>
            <a:spLocks noChangeArrowheads="1"/>
          </p:cNvSpPr>
          <p:nvPr/>
        </p:nvSpPr>
        <p:spPr bwMode="auto">
          <a:xfrm>
            <a:off x="4471833" y="2284851"/>
            <a:ext cx="1394953" cy="1402613"/>
          </a:xfrm>
          <a:prstGeom prst="ellipse">
            <a:avLst/>
          </a:prstGeom>
          <a:solidFill>
            <a:schemeClr val="bg1"/>
          </a:solidFill>
          <a:ln w="10" cap="flat">
            <a:solidFill>
              <a:srgbClr val="C1C0C3"/>
            </a:solidFill>
            <a:prstDash val="solid"/>
            <a:miter lim="800000"/>
            <a:headEnd/>
            <a:tailEnd/>
          </a:ln>
        </p:spPr>
        <p:txBody>
          <a:bodyPr vert="horz" wrap="square" lIns="68559" tIns="34280" rIns="68559" bIns="34280" numCol="1" anchor="t" anchorCtr="0" compatLnSpc="1">
            <a:prstTxWarp prst="textNoShape">
              <a:avLst/>
            </a:prstTxWarp>
          </a:bodyPr>
          <a:lstStyle/>
          <a:p>
            <a:endParaRPr lang="zh-CN" altLang="en-US"/>
          </a:p>
        </p:txBody>
      </p:sp>
      <p:sp>
        <p:nvSpPr>
          <p:cNvPr id="22" name="Oval 12"/>
          <p:cNvSpPr>
            <a:spLocks noChangeArrowheads="1"/>
          </p:cNvSpPr>
          <p:nvPr/>
        </p:nvSpPr>
        <p:spPr bwMode="auto">
          <a:xfrm>
            <a:off x="6353848" y="2190989"/>
            <a:ext cx="1581211" cy="1590332"/>
          </a:xfrm>
          <a:prstGeom prst="ellipse">
            <a:avLst/>
          </a:prstGeom>
          <a:solidFill>
            <a:srgbClr val="01ACBE"/>
          </a:solidFill>
          <a:ln>
            <a:noFill/>
          </a:ln>
          <a:effectLst>
            <a:outerShdw blurRad="50800" dist="38100" dir="2700000" algn="tl" rotWithShape="0">
              <a:prstClr val="black">
                <a:alpha val="40000"/>
              </a:prstClr>
            </a:outerShdw>
          </a:effectLst>
          <a:extLst/>
        </p:spPr>
        <p:txBody>
          <a:bodyPr vert="horz" wrap="square" lIns="68559" tIns="34280" rIns="68559" bIns="34280" numCol="1" anchor="t" anchorCtr="0" compatLnSpc="1">
            <a:prstTxWarp prst="textNoShape">
              <a:avLst/>
            </a:prstTxWarp>
          </a:bodyPr>
          <a:lstStyle/>
          <a:p>
            <a:endParaRPr lang="zh-CN" altLang="en-US"/>
          </a:p>
        </p:txBody>
      </p:sp>
      <p:sp>
        <p:nvSpPr>
          <p:cNvPr id="23" name="Oval 13"/>
          <p:cNvSpPr>
            <a:spLocks noChangeArrowheads="1"/>
          </p:cNvSpPr>
          <p:nvPr/>
        </p:nvSpPr>
        <p:spPr bwMode="auto">
          <a:xfrm>
            <a:off x="6446978" y="2284851"/>
            <a:ext cx="1394953" cy="1402613"/>
          </a:xfrm>
          <a:prstGeom prst="ellipse">
            <a:avLst/>
          </a:prstGeom>
          <a:solidFill>
            <a:schemeClr val="bg1"/>
          </a:solidFill>
          <a:ln w="10" cap="flat">
            <a:solidFill>
              <a:srgbClr val="C1C0C3"/>
            </a:solidFill>
            <a:prstDash val="solid"/>
            <a:miter lim="800000"/>
            <a:headEnd/>
            <a:tailEnd/>
          </a:ln>
        </p:spPr>
        <p:txBody>
          <a:bodyPr vert="horz" wrap="square" lIns="68559" tIns="34280" rIns="68559" bIns="34280" numCol="1" anchor="t" anchorCtr="0" compatLnSpc="1">
            <a:prstTxWarp prst="textNoShape">
              <a:avLst/>
            </a:prstTxWarp>
          </a:bodyPr>
          <a:lstStyle/>
          <a:p>
            <a:endParaRPr lang="zh-CN" altLang="en-US"/>
          </a:p>
        </p:txBody>
      </p:sp>
      <p:sp>
        <p:nvSpPr>
          <p:cNvPr id="24" name="Oval 12"/>
          <p:cNvSpPr>
            <a:spLocks noChangeArrowheads="1"/>
          </p:cNvSpPr>
          <p:nvPr/>
        </p:nvSpPr>
        <p:spPr bwMode="auto">
          <a:xfrm>
            <a:off x="8274095" y="2190989"/>
            <a:ext cx="1581211" cy="1590332"/>
          </a:xfrm>
          <a:prstGeom prst="ellipse">
            <a:avLst/>
          </a:prstGeom>
          <a:solidFill>
            <a:srgbClr val="FC6E5B"/>
          </a:solidFill>
          <a:ln>
            <a:noFill/>
          </a:ln>
          <a:effectLst>
            <a:outerShdw blurRad="50800" dist="38100" dir="2700000" algn="tl" rotWithShape="0">
              <a:prstClr val="black">
                <a:alpha val="40000"/>
              </a:prstClr>
            </a:outerShdw>
          </a:effectLst>
          <a:extLst/>
        </p:spPr>
        <p:txBody>
          <a:bodyPr vert="horz" wrap="square" lIns="68559" tIns="34280" rIns="68559" bIns="34280" numCol="1" anchor="t" anchorCtr="0" compatLnSpc="1">
            <a:prstTxWarp prst="textNoShape">
              <a:avLst/>
            </a:prstTxWarp>
          </a:bodyPr>
          <a:lstStyle/>
          <a:p>
            <a:endParaRPr lang="zh-CN" altLang="en-US"/>
          </a:p>
        </p:txBody>
      </p:sp>
      <p:sp>
        <p:nvSpPr>
          <p:cNvPr id="25" name="Oval 13"/>
          <p:cNvSpPr>
            <a:spLocks noChangeArrowheads="1"/>
          </p:cNvSpPr>
          <p:nvPr/>
        </p:nvSpPr>
        <p:spPr bwMode="auto">
          <a:xfrm>
            <a:off x="8367224" y="2284850"/>
            <a:ext cx="1394953" cy="1402613"/>
          </a:xfrm>
          <a:prstGeom prst="ellipse">
            <a:avLst/>
          </a:prstGeom>
          <a:solidFill>
            <a:schemeClr val="bg1"/>
          </a:solidFill>
          <a:ln w="10" cap="flat">
            <a:solidFill>
              <a:srgbClr val="C1C0C3"/>
            </a:solidFill>
            <a:prstDash val="solid"/>
            <a:miter lim="800000"/>
            <a:headEnd/>
            <a:tailEnd/>
          </a:ln>
        </p:spPr>
        <p:txBody>
          <a:bodyPr vert="horz" wrap="square" lIns="68559" tIns="34280" rIns="68559" bIns="34280" numCol="1" anchor="t" anchorCtr="0" compatLnSpc="1">
            <a:prstTxWarp prst="textNoShape">
              <a:avLst/>
            </a:prstTxWarp>
          </a:bodyPr>
          <a:lstStyle/>
          <a:p>
            <a:endParaRPr lang="zh-CN" altLang="en-US"/>
          </a:p>
        </p:txBody>
      </p:sp>
      <p:grpSp>
        <p:nvGrpSpPr>
          <p:cNvPr id="26" name="组合 25"/>
          <p:cNvGrpSpPr/>
          <p:nvPr/>
        </p:nvGrpSpPr>
        <p:grpSpPr>
          <a:xfrm>
            <a:off x="2437860" y="4167758"/>
            <a:ext cx="1487293" cy="363622"/>
            <a:chOff x="852265" y="3147814"/>
            <a:chExt cx="1487487" cy="363538"/>
          </a:xfrm>
          <a:solidFill>
            <a:srgbClr val="01ACBE"/>
          </a:solidFill>
        </p:grpSpPr>
        <p:sp>
          <p:nvSpPr>
            <p:cNvPr id="27"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28" name="TextBox 27"/>
            <p:cNvSpPr txBox="1"/>
            <p:nvPr/>
          </p:nvSpPr>
          <p:spPr>
            <a:xfrm>
              <a:off x="1112992" y="3152182"/>
              <a:ext cx="1005534" cy="338476"/>
            </a:xfrm>
            <a:prstGeom prst="rect">
              <a:avLst/>
            </a:prstGeom>
            <a:grpFill/>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29" name="组合 28"/>
          <p:cNvGrpSpPr/>
          <p:nvPr/>
        </p:nvGrpSpPr>
        <p:grpSpPr>
          <a:xfrm>
            <a:off x="4402947" y="4167758"/>
            <a:ext cx="1487293" cy="363622"/>
            <a:chOff x="852265" y="3147814"/>
            <a:chExt cx="1487487" cy="363538"/>
          </a:xfrm>
          <a:solidFill>
            <a:srgbClr val="FC6E5B"/>
          </a:solidFill>
        </p:grpSpPr>
        <p:sp>
          <p:nvSpPr>
            <p:cNvPr id="30"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31" name="TextBox 30"/>
            <p:cNvSpPr txBox="1"/>
            <p:nvPr/>
          </p:nvSpPr>
          <p:spPr>
            <a:xfrm>
              <a:off x="1112992" y="3152182"/>
              <a:ext cx="1005534" cy="338476"/>
            </a:xfrm>
            <a:prstGeom prst="rect">
              <a:avLst/>
            </a:prstGeom>
            <a:grpFill/>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32" name="组合 31"/>
          <p:cNvGrpSpPr/>
          <p:nvPr/>
        </p:nvGrpSpPr>
        <p:grpSpPr>
          <a:xfrm>
            <a:off x="6400807" y="4167758"/>
            <a:ext cx="1487293" cy="363622"/>
            <a:chOff x="852265" y="3147814"/>
            <a:chExt cx="1487487" cy="363538"/>
          </a:xfrm>
          <a:solidFill>
            <a:srgbClr val="01ACBE"/>
          </a:solidFill>
        </p:grpSpPr>
        <p:sp>
          <p:nvSpPr>
            <p:cNvPr id="3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34" name="TextBox 33"/>
            <p:cNvSpPr txBox="1"/>
            <p:nvPr/>
          </p:nvSpPr>
          <p:spPr>
            <a:xfrm>
              <a:off x="1112992" y="3152182"/>
              <a:ext cx="1005534" cy="338476"/>
            </a:xfrm>
            <a:prstGeom prst="rect">
              <a:avLst/>
            </a:prstGeom>
            <a:grpFill/>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35" name="组合 34"/>
          <p:cNvGrpSpPr/>
          <p:nvPr/>
        </p:nvGrpSpPr>
        <p:grpSpPr>
          <a:xfrm>
            <a:off x="8389068" y="4167758"/>
            <a:ext cx="1487293" cy="363622"/>
            <a:chOff x="852265" y="3147814"/>
            <a:chExt cx="1487487" cy="363538"/>
          </a:xfrm>
          <a:solidFill>
            <a:srgbClr val="FC6E5B"/>
          </a:solidFill>
        </p:grpSpPr>
        <p:sp>
          <p:nvSpPr>
            <p:cNvPr id="36"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37" name="TextBox 36"/>
            <p:cNvSpPr txBox="1"/>
            <p:nvPr/>
          </p:nvSpPr>
          <p:spPr>
            <a:xfrm>
              <a:off x="1112992" y="3152182"/>
              <a:ext cx="1005534" cy="338476"/>
            </a:xfrm>
            <a:prstGeom prst="rect">
              <a:avLst/>
            </a:prstGeom>
            <a:grpFill/>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sp>
        <p:nvSpPr>
          <p:cNvPr id="38" name="矩形 6"/>
          <p:cNvSpPr>
            <a:spLocks noChangeArrowheads="1"/>
          </p:cNvSpPr>
          <p:nvPr/>
        </p:nvSpPr>
        <p:spPr bwMode="auto">
          <a:xfrm>
            <a:off x="-9087" y="478708"/>
            <a:ext cx="3256885"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9" name="矩形 7"/>
          <p:cNvSpPr>
            <a:spLocks noChangeArrowheads="1"/>
          </p:cNvSpPr>
          <p:nvPr/>
        </p:nvSpPr>
        <p:spPr bwMode="auto">
          <a:xfrm>
            <a:off x="2970322" y="478708"/>
            <a:ext cx="4590232" cy="21886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0" name="矩形 8"/>
          <p:cNvSpPr>
            <a:spLocks noChangeArrowheads="1"/>
          </p:cNvSpPr>
          <p:nvPr/>
        </p:nvSpPr>
        <p:spPr bwMode="auto">
          <a:xfrm>
            <a:off x="6352253" y="477280"/>
            <a:ext cx="3299888"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1" name="矩形 9"/>
          <p:cNvSpPr>
            <a:spLocks noChangeArrowheads="1"/>
          </p:cNvSpPr>
          <p:nvPr/>
        </p:nvSpPr>
        <p:spPr bwMode="auto">
          <a:xfrm>
            <a:off x="9582587" y="477280"/>
            <a:ext cx="2623927" cy="220133"/>
          </a:xfrm>
          <a:prstGeom prst="rect">
            <a:avLst/>
          </a:prstGeom>
          <a:solidFill>
            <a:srgbClr val="01ACBE"/>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42" name="组合 41"/>
          <p:cNvGrpSpPr/>
          <p:nvPr/>
        </p:nvGrpSpPr>
        <p:grpSpPr>
          <a:xfrm>
            <a:off x="895445" y="142664"/>
            <a:ext cx="3840912" cy="808757"/>
            <a:chOff x="903371" y="249943"/>
            <a:chExt cx="2831223" cy="679699"/>
          </a:xfrm>
        </p:grpSpPr>
        <p:sp>
          <p:nvSpPr>
            <p:cNvPr id="43" name="任意多边形 4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sp>
          <p:nvSpPr>
            <p:cNvPr id="44" name="任意多边形 4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ndParaRPr>
            </a:p>
          </p:txBody>
        </p:sp>
      </p:grpSp>
      <p:sp>
        <p:nvSpPr>
          <p:cNvPr id="45" name="标题 1"/>
          <p:cNvSpPr txBox="1">
            <a:spLocks/>
          </p:cNvSpPr>
          <p:nvPr/>
        </p:nvSpPr>
        <p:spPr>
          <a:xfrm>
            <a:off x="2003094" y="300024"/>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rgbClr val="FC6E5B"/>
                </a:solidFill>
                <a:latin typeface="微软雅黑" pitchFamily="34" charset="-122"/>
                <a:ea typeface="微软雅黑" pitchFamily="34" charset="-122"/>
              </a:rPr>
              <a:t>点击添加标题</a:t>
            </a:r>
            <a:endParaRPr lang="zh-CN" altLang="en-US" sz="2800" b="1" dirty="0">
              <a:solidFill>
                <a:srgbClr val="FC6E5B"/>
              </a:solidFill>
              <a:latin typeface="微软雅黑" pitchFamily="34" charset="-122"/>
              <a:ea typeface="微软雅黑" pitchFamily="34" charset="-122"/>
            </a:endParaRPr>
          </a:p>
        </p:txBody>
      </p:sp>
      <p:sp>
        <p:nvSpPr>
          <p:cNvPr id="46" name="TextBox 45"/>
          <p:cNvSpPr txBox="1"/>
          <p:nvPr/>
        </p:nvSpPr>
        <p:spPr>
          <a:xfrm>
            <a:off x="1356071" y="284685"/>
            <a:ext cx="691209" cy="584771"/>
          </a:xfrm>
          <a:prstGeom prst="rect">
            <a:avLst/>
          </a:prstGeom>
          <a:noFill/>
        </p:spPr>
        <p:txBody>
          <a:bodyPr wrap="none" lIns="91437" tIns="45718" rIns="91437" bIns="45718" rtlCol="0">
            <a:spAutoFit/>
          </a:bodyPr>
          <a:lstStyle/>
          <a:p>
            <a:r>
              <a:rPr lang="en-US" altLang="zh-CN" sz="3200" b="1" dirty="0" smtClean="0">
                <a:solidFill>
                  <a:srgbClr val="FC6E5B"/>
                </a:solidFill>
                <a:latin typeface="微软雅黑" pitchFamily="34" charset="-122"/>
                <a:ea typeface="微软雅黑" pitchFamily="34" charset="-122"/>
              </a:rPr>
              <a:t>05</a:t>
            </a:r>
            <a:endParaRPr lang="zh-CN" altLang="en-US" sz="3200" b="1" dirty="0">
              <a:solidFill>
                <a:srgbClr val="FC6E5B"/>
              </a:solidFill>
              <a:latin typeface="微软雅黑" pitchFamily="34" charset="-122"/>
              <a:ea typeface="微软雅黑" pitchFamily="34" charset="-122"/>
            </a:endParaRPr>
          </a:p>
        </p:txBody>
      </p:sp>
    </p:spTree>
    <p:extLst>
      <p:ext uri="{BB962C8B-B14F-4D97-AF65-F5344CB8AC3E}">
        <p14:creationId xmlns:p14="http://schemas.microsoft.com/office/powerpoint/2010/main" val="321957874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38"/>
                                        </p:tgtEl>
                                        <p:attrNameLst>
                                          <p:attrName>r</p:attrName>
                                        </p:attrNameLst>
                                      </p:cBhvr>
                                    </p:animRot>
                                    <p:animRot by="-240000">
                                      <p:cBhvr>
                                        <p:cTn id="7" dur="200" fill="hold">
                                          <p:stCondLst>
                                            <p:cond delay="200"/>
                                          </p:stCondLst>
                                        </p:cTn>
                                        <p:tgtEl>
                                          <p:spTgt spid="38"/>
                                        </p:tgtEl>
                                        <p:attrNameLst>
                                          <p:attrName>r</p:attrName>
                                        </p:attrNameLst>
                                      </p:cBhvr>
                                    </p:animRot>
                                    <p:animRot by="240000">
                                      <p:cBhvr>
                                        <p:cTn id="8" dur="200" fill="hold">
                                          <p:stCondLst>
                                            <p:cond delay="400"/>
                                          </p:stCondLst>
                                        </p:cTn>
                                        <p:tgtEl>
                                          <p:spTgt spid="38"/>
                                        </p:tgtEl>
                                        <p:attrNameLst>
                                          <p:attrName>r</p:attrName>
                                        </p:attrNameLst>
                                      </p:cBhvr>
                                    </p:animRot>
                                    <p:animRot by="-240000">
                                      <p:cBhvr>
                                        <p:cTn id="9" dur="200" fill="hold">
                                          <p:stCondLst>
                                            <p:cond delay="600"/>
                                          </p:stCondLst>
                                        </p:cTn>
                                        <p:tgtEl>
                                          <p:spTgt spid="38"/>
                                        </p:tgtEl>
                                        <p:attrNameLst>
                                          <p:attrName>r</p:attrName>
                                        </p:attrNameLst>
                                      </p:cBhvr>
                                    </p:animRot>
                                    <p:animRot by="120000">
                                      <p:cBhvr>
                                        <p:cTn id="10" dur="200" fill="hold">
                                          <p:stCondLst>
                                            <p:cond delay="800"/>
                                          </p:stCondLst>
                                        </p:cTn>
                                        <p:tgtEl>
                                          <p:spTgt spid="38"/>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9"/>
                                        </p:tgtEl>
                                        <p:attrNameLst>
                                          <p:attrName>r</p:attrName>
                                        </p:attrNameLst>
                                      </p:cBhvr>
                                    </p:animRot>
                                    <p:animRot by="-240000">
                                      <p:cBhvr>
                                        <p:cTn id="13" dur="200" fill="hold">
                                          <p:stCondLst>
                                            <p:cond delay="200"/>
                                          </p:stCondLst>
                                        </p:cTn>
                                        <p:tgtEl>
                                          <p:spTgt spid="39"/>
                                        </p:tgtEl>
                                        <p:attrNameLst>
                                          <p:attrName>r</p:attrName>
                                        </p:attrNameLst>
                                      </p:cBhvr>
                                    </p:animRot>
                                    <p:animRot by="240000">
                                      <p:cBhvr>
                                        <p:cTn id="14" dur="200" fill="hold">
                                          <p:stCondLst>
                                            <p:cond delay="400"/>
                                          </p:stCondLst>
                                        </p:cTn>
                                        <p:tgtEl>
                                          <p:spTgt spid="39"/>
                                        </p:tgtEl>
                                        <p:attrNameLst>
                                          <p:attrName>r</p:attrName>
                                        </p:attrNameLst>
                                      </p:cBhvr>
                                    </p:animRot>
                                    <p:animRot by="-240000">
                                      <p:cBhvr>
                                        <p:cTn id="15" dur="200" fill="hold">
                                          <p:stCondLst>
                                            <p:cond delay="600"/>
                                          </p:stCondLst>
                                        </p:cTn>
                                        <p:tgtEl>
                                          <p:spTgt spid="39"/>
                                        </p:tgtEl>
                                        <p:attrNameLst>
                                          <p:attrName>r</p:attrName>
                                        </p:attrNameLst>
                                      </p:cBhvr>
                                    </p:animRot>
                                    <p:animRot by="120000">
                                      <p:cBhvr>
                                        <p:cTn id="16" dur="200" fill="hold">
                                          <p:stCondLst>
                                            <p:cond delay="800"/>
                                          </p:stCondLst>
                                        </p:cTn>
                                        <p:tgtEl>
                                          <p:spTgt spid="39"/>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40"/>
                                        </p:tgtEl>
                                        <p:attrNameLst>
                                          <p:attrName>r</p:attrName>
                                        </p:attrNameLst>
                                      </p:cBhvr>
                                    </p:animRot>
                                    <p:animRot by="-240000">
                                      <p:cBhvr>
                                        <p:cTn id="19" dur="200" fill="hold">
                                          <p:stCondLst>
                                            <p:cond delay="200"/>
                                          </p:stCondLst>
                                        </p:cTn>
                                        <p:tgtEl>
                                          <p:spTgt spid="40"/>
                                        </p:tgtEl>
                                        <p:attrNameLst>
                                          <p:attrName>r</p:attrName>
                                        </p:attrNameLst>
                                      </p:cBhvr>
                                    </p:animRot>
                                    <p:animRot by="240000">
                                      <p:cBhvr>
                                        <p:cTn id="20" dur="200" fill="hold">
                                          <p:stCondLst>
                                            <p:cond delay="400"/>
                                          </p:stCondLst>
                                        </p:cTn>
                                        <p:tgtEl>
                                          <p:spTgt spid="40"/>
                                        </p:tgtEl>
                                        <p:attrNameLst>
                                          <p:attrName>r</p:attrName>
                                        </p:attrNameLst>
                                      </p:cBhvr>
                                    </p:animRot>
                                    <p:animRot by="-240000">
                                      <p:cBhvr>
                                        <p:cTn id="21" dur="200" fill="hold">
                                          <p:stCondLst>
                                            <p:cond delay="600"/>
                                          </p:stCondLst>
                                        </p:cTn>
                                        <p:tgtEl>
                                          <p:spTgt spid="40"/>
                                        </p:tgtEl>
                                        <p:attrNameLst>
                                          <p:attrName>r</p:attrName>
                                        </p:attrNameLst>
                                      </p:cBhvr>
                                    </p:animRot>
                                    <p:animRot by="120000">
                                      <p:cBhvr>
                                        <p:cTn id="22" dur="200" fill="hold">
                                          <p:stCondLst>
                                            <p:cond delay="800"/>
                                          </p:stCondLst>
                                        </p:cTn>
                                        <p:tgtEl>
                                          <p:spTgt spid="40"/>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41"/>
                                        </p:tgtEl>
                                        <p:attrNameLst>
                                          <p:attrName>r</p:attrName>
                                        </p:attrNameLst>
                                      </p:cBhvr>
                                    </p:animRot>
                                    <p:animRot by="-240000">
                                      <p:cBhvr>
                                        <p:cTn id="25" dur="200" fill="hold">
                                          <p:stCondLst>
                                            <p:cond delay="200"/>
                                          </p:stCondLst>
                                        </p:cTn>
                                        <p:tgtEl>
                                          <p:spTgt spid="41"/>
                                        </p:tgtEl>
                                        <p:attrNameLst>
                                          <p:attrName>r</p:attrName>
                                        </p:attrNameLst>
                                      </p:cBhvr>
                                    </p:animRot>
                                    <p:animRot by="240000">
                                      <p:cBhvr>
                                        <p:cTn id="26" dur="200" fill="hold">
                                          <p:stCondLst>
                                            <p:cond delay="400"/>
                                          </p:stCondLst>
                                        </p:cTn>
                                        <p:tgtEl>
                                          <p:spTgt spid="41"/>
                                        </p:tgtEl>
                                        <p:attrNameLst>
                                          <p:attrName>r</p:attrName>
                                        </p:attrNameLst>
                                      </p:cBhvr>
                                    </p:animRot>
                                    <p:animRot by="-240000">
                                      <p:cBhvr>
                                        <p:cTn id="27" dur="200" fill="hold">
                                          <p:stCondLst>
                                            <p:cond delay="600"/>
                                          </p:stCondLst>
                                        </p:cTn>
                                        <p:tgtEl>
                                          <p:spTgt spid="41"/>
                                        </p:tgtEl>
                                        <p:attrNameLst>
                                          <p:attrName>r</p:attrName>
                                        </p:attrNameLst>
                                      </p:cBhvr>
                                    </p:animRot>
                                    <p:animRot by="120000">
                                      <p:cBhvr>
                                        <p:cTn id="28" dur="200" fill="hold">
                                          <p:stCondLst>
                                            <p:cond delay="800"/>
                                          </p:stCondLst>
                                        </p:cTn>
                                        <p:tgtEl>
                                          <p:spTgt spid="41"/>
                                        </p:tgtEl>
                                        <p:attrNameLst>
                                          <p:attrName>r</p:attrName>
                                        </p:attrNameLst>
                                      </p:cBhvr>
                                    </p:animRot>
                                  </p:childTnLst>
                                </p:cTn>
                              </p:par>
                              <p:par>
                                <p:cTn id="29" presetID="22" presetClass="entr" presetSubtype="8"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left)">
                                      <p:cBhvr>
                                        <p:cTn id="31" dur="500"/>
                                        <p:tgtEl>
                                          <p:spTgt spid="42"/>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par>
                          <p:cTn id="39" fill="hold">
                            <p:stCondLst>
                              <p:cond delay="1500"/>
                            </p:stCondLst>
                            <p:childTnLst>
                              <p:par>
                                <p:cTn id="40" presetID="5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Scale>
                                      <p:cBhvr>
                                        <p:cTn id="4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7"/>
                                        </p:tgtEl>
                                        <p:attrNameLst>
                                          <p:attrName>ppt_x</p:attrName>
                                          <p:attrName>ppt_y</p:attrName>
                                        </p:attrNameLst>
                                      </p:cBhvr>
                                    </p:animMotion>
                                    <p:animEffect transition="in" filter="fade">
                                      <p:cBhvr>
                                        <p:cTn id="44" dur="1000"/>
                                        <p:tgtEl>
                                          <p:spTgt spid="17"/>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Scale>
                                      <p:cBhvr>
                                        <p:cTn id="4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9"/>
                                        </p:tgtEl>
                                        <p:attrNameLst>
                                          <p:attrName>ppt_x</p:attrName>
                                          <p:attrName>ppt_y</p:attrName>
                                        </p:attrNameLst>
                                      </p:cBhvr>
                                    </p:animMotion>
                                    <p:animEffect transition="in" filter="fade">
                                      <p:cBhvr>
                                        <p:cTn id="49" dur="1000"/>
                                        <p:tgtEl>
                                          <p:spTgt spid="19"/>
                                        </p:tgtEl>
                                      </p:cBhvr>
                                    </p:animEffect>
                                  </p:childTnLst>
                                </p:cTn>
                              </p:par>
                              <p:par>
                                <p:cTn id="50" presetID="52" presetClass="entr" presetSubtype="0" fill="hold" grpId="0" nodeType="withEffect">
                                  <p:stCondLst>
                                    <p:cond delay="200"/>
                                  </p:stCondLst>
                                  <p:childTnLst>
                                    <p:set>
                                      <p:cBhvr>
                                        <p:cTn id="51" dur="1" fill="hold">
                                          <p:stCondLst>
                                            <p:cond delay="0"/>
                                          </p:stCondLst>
                                        </p:cTn>
                                        <p:tgtEl>
                                          <p:spTgt spid="20"/>
                                        </p:tgtEl>
                                        <p:attrNameLst>
                                          <p:attrName>style.visibility</p:attrName>
                                        </p:attrNameLst>
                                      </p:cBhvr>
                                      <p:to>
                                        <p:strVal val="visible"/>
                                      </p:to>
                                    </p:set>
                                    <p:animScale>
                                      <p:cBhvr>
                                        <p:cTn id="5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0"/>
                                        </p:tgtEl>
                                        <p:attrNameLst>
                                          <p:attrName>ppt_x</p:attrName>
                                          <p:attrName>ppt_y</p:attrName>
                                        </p:attrNameLst>
                                      </p:cBhvr>
                                    </p:animMotion>
                                    <p:animEffect transition="in" filter="fade">
                                      <p:cBhvr>
                                        <p:cTn id="54" dur="1000"/>
                                        <p:tgtEl>
                                          <p:spTgt spid="20"/>
                                        </p:tgtEl>
                                      </p:cBhvr>
                                    </p:animEffect>
                                  </p:childTnLst>
                                </p:cTn>
                              </p:par>
                              <p:par>
                                <p:cTn id="55" presetID="52" presetClass="entr" presetSubtype="0"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Scale>
                                      <p:cBhvr>
                                        <p:cTn id="5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21"/>
                                        </p:tgtEl>
                                        <p:attrNameLst>
                                          <p:attrName>ppt_x</p:attrName>
                                          <p:attrName>ppt_y</p:attrName>
                                        </p:attrNameLst>
                                      </p:cBhvr>
                                    </p:animMotion>
                                    <p:animEffect transition="in" filter="fade">
                                      <p:cBhvr>
                                        <p:cTn id="59" dur="1000"/>
                                        <p:tgtEl>
                                          <p:spTgt spid="21"/>
                                        </p:tgtEl>
                                      </p:cBhvr>
                                    </p:animEffect>
                                  </p:childTnLst>
                                </p:cTn>
                              </p:par>
                              <p:par>
                                <p:cTn id="60" presetID="52" presetClass="entr" presetSubtype="0" fill="hold" grpId="0" nodeType="withEffect">
                                  <p:stCondLst>
                                    <p:cond delay="400"/>
                                  </p:stCondLst>
                                  <p:childTnLst>
                                    <p:set>
                                      <p:cBhvr>
                                        <p:cTn id="61" dur="1" fill="hold">
                                          <p:stCondLst>
                                            <p:cond delay="0"/>
                                          </p:stCondLst>
                                        </p:cTn>
                                        <p:tgtEl>
                                          <p:spTgt spid="22"/>
                                        </p:tgtEl>
                                        <p:attrNameLst>
                                          <p:attrName>style.visibility</p:attrName>
                                        </p:attrNameLst>
                                      </p:cBhvr>
                                      <p:to>
                                        <p:strVal val="visible"/>
                                      </p:to>
                                    </p:set>
                                    <p:animScale>
                                      <p:cBhvr>
                                        <p:cTn id="62"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22"/>
                                        </p:tgtEl>
                                        <p:attrNameLst>
                                          <p:attrName>ppt_x</p:attrName>
                                          <p:attrName>ppt_y</p:attrName>
                                        </p:attrNameLst>
                                      </p:cBhvr>
                                    </p:animMotion>
                                    <p:animEffect transition="in" filter="fade">
                                      <p:cBhvr>
                                        <p:cTn id="64" dur="1000"/>
                                        <p:tgtEl>
                                          <p:spTgt spid="22"/>
                                        </p:tgtEl>
                                      </p:cBhvr>
                                    </p:animEffect>
                                  </p:childTnLst>
                                </p:cTn>
                              </p:par>
                              <p:par>
                                <p:cTn id="65" presetID="52" presetClass="entr" presetSubtype="0" fill="hold" grpId="0" nodeType="withEffect">
                                  <p:stCondLst>
                                    <p:cond delay="400"/>
                                  </p:stCondLst>
                                  <p:childTnLst>
                                    <p:set>
                                      <p:cBhvr>
                                        <p:cTn id="66" dur="1" fill="hold">
                                          <p:stCondLst>
                                            <p:cond delay="0"/>
                                          </p:stCondLst>
                                        </p:cTn>
                                        <p:tgtEl>
                                          <p:spTgt spid="23"/>
                                        </p:tgtEl>
                                        <p:attrNameLst>
                                          <p:attrName>style.visibility</p:attrName>
                                        </p:attrNameLst>
                                      </p:cBhvr>
                                      <p:to>
                                        <p:strVal val="visible"/>
                                      </p:to>
                                    </p:set>
                                    <p:animScale>
                                      <p:cBhvr>
                                        <p:cTn id="6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23"/>
                                        </p:tgtEl>
                                        <p:attrNameLst>
                                          <p:attrName>ppt_x</p:attrName>
                                          <p:attrName>ppt_y</p:attrName>
                                        </p:attrNameLst>
                                      </p:cBhvr>
                                    </p:animMotion>
                                    <p:animEffect transition="in" filter="fade">
                                      <p:cBhvr>
                                        <p:cTn id="69" dur="1000"/>
                                        <p:tgtEl>
                                          <p:spTgt spid="23"/>
                                        </p:tgtEl>
                                      </p:cBhvr>
                                    </p:animEffect>
                                  </p:childTnLst>
                                </p:cTn>
                              </p:par>
                              <p:par>
                                <p:cTn id="70" presetID="52" presetClass="entr" presetSubtype="0"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Scale>
                                      <p:cBhvr>
                                        <p:cTn id="7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1000" decel="50000" fill="hold">
                                          <p:stCondLst>
                                            <p:cond delay="0"/>
                                          </p:stCondLst>
                                        </p:cTn>
                                        <p:tgtEl>
                                          <p:spTgt spid="24"/>
                                        </p:tgtEl>
                                        <p:attrNameLst>
                                          <p:attrName>ppt_x</p:attrName>
                                          <p:attrName>ppt_y</p:attrName>
                                        </p:attrNameLst>
                                      </p:cBhvr>
                                    </p:animMotion>
                                    <p:animEffect transition="in" filter="fade">
                                      <p:cBhvr>
                                        <p:cTn id="74" dur="1000"/>
                                        <p:tgtEl>
                                          <p:spTgt spid="24"/>
                                        </p:tgtEl>
                                      </p:cBhvr>
                                    </p:animEffect>
                                  </p:childTnLst>
                                </p:cTn>
                              </p:par>
                              <p:par>
                                <p:cTn id="75" presetID="52" presetClass="entr" presetSubtype="0" fill="hold" grpId="0" nodeType="withEffect">
                                  <p:stCondLst>
                                    <p:cond delay="400"/>
                                  </p:stCondLst>
                                  <p:childTnLst>
                                    <p:set>
                                      <p:cBhvr>
                                        <p:cTn id="76" dur="1" fill="hold">
                                          <p:stCondLst>
                                            <p:cond delay="0"/>
                                          </p:stCondLst>
                                        </p:cTn>
                                        <p:tgtEl>
                                          <p:spTgt spid="25"/>
                                        </p:tgtEl>
                                        <p:attrNameLst>
                                          <p:attrName>style.visibility</p:attrName>
                                        </p:attrNameLst>
                                      </p:cBhvr>
                                      <p:to>
                                        <p:strVal val="visible"/>
                                      </p:to>
                                    </p:set>
                                    <p:animScale>
                                      <p:cBhvr>
                                        <p:cTn id="7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5"/>
                                        </p:tgtEl>
                                        <p:attrNameLst>
                                          <p:attrName>ppt_x</p:attrName>
                                          <p:attrName>ppt_y</p:attrName>
                                        </p:attrNameLst>
                                      </p:cBhvr>
                                    </p:animMotion>
                                    <p:animEffect transition="in" filter="fade">
                                      <p:cBhvr>
                                        <p:cTn id="79" dur="1000"/>
                                        <p:tgtEl>
                                          <p:spTgt spid="25"/>
                                        </p:tgtEl>
                                      </p:cBhvr>
                                    </p:animEffect>
                                  </p:childTnLst>
                                </p:cTn>
                              </p:par>
                            </p:childTnLst>
                          </p:cTn>
                        </p:par>
                        <p:par>
                          <p:cTn id="80" fill="hold">
                            <p:stCondLst>
                              <p:cond delay="2900"/>
                            </p:stCondLst>
                            <p:childTnLst>
                              <p:par>
                                <p:cTn id="81" presetID="10" presetClass="entr" presetSubtype="0" fill="hold"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par>
                                <p:cTn id="84" presetID="10" presetClass="entr" presetSubtype="0"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500"/>
                                        <p:tgtEl>
                                          <p:spTgt spid="29"/>
                                        </p:tgtEl>
                                      </p:cBhvr>
                                    </p:animEffect>
                                  </p:childTnLst>
                                </p:cTn>
                              </p:par>
                              <p:par>
                                <p:cTn id="87" presetID="10" presetClass="entr" presetSubtype="0" fill="hold"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500"/>
                                        <p:tgtEl>
                                          <p:spTgt spid="32"/>
                                        </p:tgtEl>
                                      </p:cBhvr>
                                    </p:animEffect>
                                  </p:childTnLst>
                                </p:cTn>
                              </p:par>
                              <p:par>
                                <p:cTn id="90" presetID="10" presetClass="entr" presetSubtype="0" fill="hold"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childTnLst>
                                </p:cTn>
                              </p:par>
                              <p:par>
                                <p:cTn id="93" presetID="12" presetClass="entr" presetSubtype="4" fill="hold" grpId="0" nodeType="with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additive="base">
                                        <p:cTn id="95" dur="500"/>
                                        <p:tgtEl>
                                          <p:spTgt spid="13"/>
                                        </p:tgtEl>
                                        <p:attrNameLst>
                                          <p:attrName>ppt_y</p:attrName>
                                        </p:attrNameLst>
                                      </p:cBhvr>
                                      <p:tavLst>
                                        <p:tav tm="0">
                                          <p:val>
                                            <p:strVal val="#ppt_y+#ppt_h*1.125000"/>
                                          </p:val>
                                        </p:tav>
                                        <p:tav tm="100000">
                                          <p:val>
                                            <p:strVal val="#ppt_y"/>
                                          </p:val>
                                        </p:tav>
                                      </p:tavLst>
                                    </p:anim>
                                    <p:animEffect transition="in" filter="wipe(up)">
                                      <p:cBhvr>
                                        <p:cTn id="96" dur="500"/>
                                        <p:tgtEl>
                                          <p:spTgt spid="13"/>
                                        </p:tgtEl>
                                      </p:cBhvr>
                                    </p:animEffect>
                                  </p:childTnLst>
                                </p:cTn>
                              </p:par>
                              <p:par>
                                <p:cTn id="97" presetID="12" presetClass="entr" presetSubtype="4" fill="hold" grpId="0" nodeType="withEffect">
                                  <p:stCondLst>
                                    <p:cond delay="100"/>
                                  </p:stCondLst>
                                  <p:childTnLst>
                                    <p:set>
                                      <p:cBhvr>
                                        <p:cTn id="98" dur="1" fill="hold">
                                          <p:stCondLst>
                                            <p:cond delay="0"/>
                                          </p:stCondLst>
                                        </p:cTn>
                                        <p:tgtEl>
                                          <p:spTgt spid="14"/>
                                        </p:tgtEl>
                                        <p:attrNameLst>
                                          <p:attrName>style.visibility</p:attrName>
                                        </p:attrNameLst>
                                      </p:cBhvr>
                                      <p:to>
                                        <p:strVal val="visible"/>
                                      </p:to>
                                    </p:set>
                                    <p:anim calcmode="lin" valueType="num">
                                      <p:cBhvr additive="base">
                                        <p:cTn id="99" dur="500"/>
                                        <p:tgtEl>
                                          <p:spTgt spid="14"/>
                                        </p:tgtEl>
                                        <p:attrNameLst>
                                          <p:attrName>ppt_y</p:attrName>
                                        </p:attrNameLst>
                                      </p:cBhvr>
                                      <p:tavLst>
                                        <p:tav tm="0">
                                          <p:val>
                                            <p:strVal val="#ppt_y+#ppt_h*1.125000"/>
                                          </p:val>
                                        </p:tav>
                                        <p:tav tm="100000">
                                          <p:val>
                                            <p:strVal val="#ppt_y"/>
                                          </p:val>
                                        </p:tav>
                                      </p:tavLst>
                                    </p:anim>
                                    <p:animEffect transition="in" filter="wipe(up)">
                                      <p:cBhvr>
                                        <p:cTn id="100" dur="500"/>
                                        <p:tgtEl>
                                          <p:spTgt spid="14"/>
                                        </p:tgtEl>
                                      </p:cBhvr>
                                    </p:animEffect>
                                  </p:childTnLst>
                                </p:cTn>
                              </p:par>
                              <p:par>
                                <p:cTn id="101" presetID="12" presetClass="entr" presetSubtype="4" fill="hold" grpId="0" nodeType="withEffect">
                                  <p:stCondLst>
                                    <p:cond delay="200"/>
                                  </p:stCondLst>
                                  <p:childTnLst>
                                    <p:set>
                                      <p:cBhvr>
                                        <p:cTn id="102" dur="1" fill="hold">
                                          <p:stCondLst>
                                            <p:cond delay="0"/>
                                          </p:stCondLst>
                                        </p:cTn>
                                        <p:tgtEl>
                                          <p:spTgt spid="15"/>
                                        </p:tgtEl>
                                        <p:attrNameLst>
                                          <p:attrName>style.visibility</p:attrName>
                                        </p:attrNameLst>
                                      </p:cBhvr>
                                      <p:to>
                                        <p:strVal val="visible"/>
                                      </p:to>
                                    </p:set>
                                    <p:anim calcmode="lin" valueType="num">
                                      <p:cBhvr additive="base">
                                        <p:cTn id="103" dur="500"/>
                                        <p:tgtEl>
                                          <p:spTgt spid="15"/>
                                        </p:tgtEl>
                                        <p:attrNameLst>
                                          <p:attrName>ppt_y</p:attrName>
                                        </p:attrNameLst>
                                      </p:cBhvr>
                                      <p:tavLst>
                                        <p:tav tm="0">
                                          <p:val>
                                            <p:strVal val="#ppt_y+#ppt_h*1.125000"/>
                                          </p:val>
                                        </p:tav>
                                        <p:tav tm="100000">
                                          <p:val>
                                            <p:strVal val="#ppt_y"/>
                                          </p:val>
                                        </p:tav>
                                      </p:tavLst>
                                    </p:anim>
                                    <p:animEffect transition="in" filter="wipe(up)">
                                      <p:cBhvr>
                                        <p:cTn id="104" dur="500"/>
                                        <p:tgtEl>
                                          <p:spTgt spid="15"/>
                                        </p:tgtEl>
                                      </p:cBhvr>
                                    </p:animEffect>
                                  </p:childTnLst>
                                </p:cTn>
                              </p:par>
                              <p:par>
                                <p:cTn id="105" presetID="12" presetClass="entr" presetSubtype="4" fill="hold" grpId="0" nodeType="withEffect">
                                  <p:stCondLst>
                                    <p:cond delay="300"/>
                                  </p:stCondLst>
                                  <p:childTnLst>
                                    <p:set>
                                      <p:cBhvr>
                                        <p:cTn id="106" dur="1" fill="hold">
                                          <p:stCondLst>
                                            <p:cond delay="0"/>
                                          </p:stCondLst>
                                        </p:cTn>
                                        <p:tgtEl>
                                          <p:spTgt spid="16"/>
                                        </p:tgtEl>
                                        <p:attrNameLst>
                                          <p:attrName>style.visibility</p:attrName>
                                        </p:attrNameLst>
                                      </p:cBhvr>
                                      <p:to>
                                        <p:strVal val="visible"/>
                                      </p:to>
                                    </p:set>
                                    <p:anim calcmode="lin" valueType="num">
                                      <p:cBhvr additive="base">
                                        <p:cTn id="107" dur="500"/>
                                        <p:tgtEl>
                                          <p:spTgt spid="16"/>
                                        </p:tgtEl>
                                        <p:attrNameLst>
                                          <p:attrName>ppt_y</p:attrName>
                                        </p:attrNameLst>
                                      </p:cBhvr>
                                      <p:tavLst>
                                        <p:tav tm="0">
                                          <p:val>
                                            <p:strVal val="#ppt_y+#ppt_h*1.125000"/>
                                          </p:val>
                                        </p:tav>
                                        <p:tav tm="100000">
                                          <p:val>
                                            <p:strVal val="#ppt_y"/>
                                          </p:val>
                                        </p:tav>
                                      </p:tavLst>
                                    </p:anim>
                                    <p:animEffect transition="in" filter="wipe(up)">
                                      <p:cBhvr>
                                        <p:cTn id="108" dur="500"/>
                                        <p:tgtEl>
                                          <p:spTgt spid="16"/>
                                        </p:tgtEl>
                                      </p:cBhvr>
                                    </p:animEffect>
                                  </p:childTnLst>
                                </p:cTn>
                              </p:par>
                              <p:par>
                                <p:cTn id="109" presetID="12" presetClass="entr" presetSubtype="1" fill="hold" grpId="0" nodeType="withEffect">
                                  <p:stCondLst>
                                    <p:cond delay="100"/>
                                  </p:stCondLst>
                                  <p:childTnLst>
                                    <p:set>
                                      <p:cBhvr>
                                        <p:cTn id="110" dur="1" fill="hold">
                                          <p:stCondLst>
                                            <p:cond delay="0"/>
                                          </p:stCondLst>
                                        </p:cTn>
                                        <p:tgtEl>
                                          <p:spTgt spid="9"/>
                                        </p:tgtEl>
                                        <p:attrNameLst>
                                          <p:attrName>style.visibility</p:attrName>
                                        </p:attrNameLst>
                                      </p:cBhvr>
                                      <p:to>
                                        <p:strVal val="visible"/>
                                      </p:to>
                                    </p:set>
                                    <p:anim calcmode="lin" valueType="num">
                                      <p:cBhvr additive="base">
                                        <p:cTn id="111" dur="500"/>
                                        <p:tgtEl>
                                          <p:spTgt spid="9"/>
                                        </p:tgtEl>
                                        <p:attrNameLst>
                                          <p:attrName>ppt_y</p:attrName>
                                        </p:attrNameLst>
                                      </p:cBhvr>
                                      <p:tavLst>
                                        <p:tav tm="0">
                                          <p:val>
                                            <p:strVal val="#ppt_y-#ppt_h*1.125000"/>
                                          </p:val>
                                        </p:tav>
                                        <p:tav tm="100000">
                                          <p:val>
                                            <p:strVal val="#ppt_y"/>
                                          </p:val>
                                        </p:tav>
                                      </p:tavLst>
                                    </p:anim>
                                    <p:animEffect transition="in" filter="wipe(down)">
                                      <p:cBhvr>
                                        <p:cTn id="112" dur="500"/>
                                        <p:tgtEl>
                                          <p:spTgt spid="9"/>
                                        </p:tgtEl>
                                      </p:cBhvr>
                                    </p:animEffect>
                                  </p:childTnLst>
                                </p:cTn>
                              </p:par>
                              <p:par>
                                <p:cTn id="113" presetID="12" presetClass="entr" presetSubtype="1" fill="hold" grpId="0" nodeType="withEffect">
                                  <p:stCondLst>
                                    <p:cond delay="300"/>
                                  </p:stCondLst>
                                  <p:childTnLst>
                                    <p:set>
                                      <p:cBhvr>
                                        <p:cTn id="114" dur="1" fill="hold">
                                          <p:stCondLst>
                                            <p:cond delay="0"/>
                                          </p:stCondLst>
                                        </p:cTn>
                                        <p:tgtEl>
                                          <p:spTgt spid="10"/>
                                        </p:tgtEl>
                                        <p:attrNameLst>
                                          <p:attrName>style.visibility</p:attrName>
                                        </p:attrNameLst>
                                      </p:cBhvr>
                                      <p:to>
                                        <p:strVal val="visible"/>
                                      </p:to>
                                    </p:set>
                                    <p:anim calcmode="lin" valueType="num">
                                      <p:cBhvr additive="base">
                                        <p:cTn id="115" dur="500"/>
                                        <p:tgtEl>
                                          <p:spTgt spid="10"/>
                                        </p:tgtEl>
                                        <p:attrNameLst>
                                          <p:attrName>ppt_y</p:attrName>
                                        </p:attrNameLst>
                                      </p:cBhvr>
                                      <p:tavLst>
                                        <p:tav tm="0">
                                          <p:val>
                                            <p:strVal val="#ppt_y-#ppt_h*1.125000"/>
                                          </p:val>
                                        </p:tav>
                                        <p:tav tm="100000">
                                          <p:val>
                                            <p:strVal val="#ppt_y"/>
                                          </p:val>
                                        </p:tav>
                                      </p:tavLst>
                                    </p:anim>
                                    <p:animEffect transition="in" filter="wipe(down)">
                                      <p:cBhvr>
                                        <p:cTn id="116" dur="500"/>
                                        <p:tgtEl>
                                          <p:spTgt spid="10"/>
                                        </p:tgtEl>
                                      </p:cBhvr>
                                    </p:animEffect>
                                  </p:childTnLst>
                                </p:cTn>
                              </p:par>
                              <p:par>
                                <p:cTn id="117" presetID="12" presetClass="entr" presetSubtype="1" fill="hold" grpId="0" nodeType="withEffect">
                                  <p:stCondLst>
                                    <p:cond delay="500"/>
                                  </p:stCondLst>
                                  <p:childTnLst>
                                    <p:set>
                                      <p:cBhvr>
                                        <p:cTn id="118" dur="1" fill="hold">
                                          <p:stCondLst>
                                            <p:cond delay="0"/>
                                          </p:stCondLst>
                                        </p:cTn>
                                        <p:tgtEl>
                                          <p:spTgt spid="11"/>
                                        </p:tgtEl>
                                        <p:attrNameLst>
                                          <p:attrName>style.visibility</p:attrName>
                                        </p:attrNameLst>
                                      </p:cBhvr>
                                      <p:to>
                                        <p:strVal val="visible"/>
                                      </p:to>
                                    </p:set>
                                    <p:anim calcmode="lin" valueType="num">
                                      <p:cBhvr additive="base">
                                        <p:cTn id="119" dur="500"/>
                                        <p:tgtEl>
                                          <p:spTgt spid="11"/>
                                        </p:tgtEl>
                                        <p:attrNameLst>
                                          <p:attrName>ppt_y</p:attrName>
                                        </p:attrNameLst>
                                      </p:cBhvr>
                                      <p:tavLst>
                                        <p:tav tm="0">
                                          <p:val>
                                            <p:strVal val="#ppt_y-#ppt_h*1.125000"/>
                                          </p:val>
                                        </p:tav>
                                        <p:tav tm="100000">
                                          <p:val>
                                            <p:strVal val="#ppt_y"/>
                                          </p:val>
                                        </p:tav>
                                      </p:tavLst>
                                    </p:anim>
                                    <p:animEffect transition="in" filter="wipe(down)">
                                      <p:cBhvr>
                                        <p:cTn id="120" dur="500"/>
                                        <p:tgtEl>
                                          <p:spTgt spid="11"/>
                                        </p:tgtEl>
                                      </p:cBhvr>
                                    </p:animEffect>
                                  </p:childTnLst>
                                </p:cTn>
                              </p:par>
                              <p:par>
                                <p:cTn id="121" presetID="12" presetClass="entr" presetSubtype="1" fill="hold" grpId="0" nodeType="withEffect">
                                  <p:stCondLst>
                                    <p:cond delay="700"/>
                                  </p:stCondLst>
                                  <p:childTnLst>
                                    <p:set>
                                      <p:cBhvr>
                                        <p:cTn id="122" dur="1" fill="hold">
                                          <p:stCondLst>
                                            <p:cond delay="0"/>
                                          </p:stCondLst>
                                        </p:cTn>
                                        <p:tgtEl>
                                          <p:spTgt spid="12"/>
                                        </p:tgtEl>
                                        <p:attrNameLst>
                                          <p:attrName>style.visibility</p:attrName>
                                        </p:attrNameLst>
                                      </p:cBhvr>
                                      <p:to>
                                        <p:strVal val="visible"/>
                                      </p:to>
                                    </p:set>
                                    <p:anim calcmode="lin" valueType="num">
                                      <p:cBhvr additive="base">
                                        <p:cTn id="123" dur="500"/>
                                        <p:tgtEl>
                                          <p:spTgt spid="12"/>
                                        </p:tgtEl>
                                        <p:attrNameLst>
                                          <p:attrName>ppt_y</p:attrName>
                                        </p:attrNameLst>
                                      </p:cBhvr>
                                      <p:tavLst>
                                        <p:tav tm="0">
                                          <p:val>
                                            <p:strVal val="#ppt_y-#ppt_h*1.125000"/>
                                          </p:val>
                                        </p:tav>
                                        <p:tav tm="100000">
                                          <p:val>
                                            <p:strVal val="#ppt_y"/>
                                          </p:val>
                                        </p:tav>
                                      </p:tavLst>
                                    </p:anim>
                                    <p:animEffect transition="in" filter="wipe(down)">
                                      <p:cBhvr>
                                        <p:cTn id="1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19" grpId="0" animBg="1"/>
      <p:bldP spid="20" grpId="0" animBg="1"/>
      <p:bldP spid="21" grpId="0" animBg="1"/>
      <p:bldP spid="22" grpId="0" animBg="1"/>
      <p:bldP spid="23" grpId="0" animBg="1"/>
      <p:bldP spid="24" grpId="0" animBg="1"/>
      <p:bldP spid="25" grpId="0" animBg="1"/>
      <p:bldP spid="38" grpId="0" animBg="1"/>
      <p:bldP spid="39" grpId="0" animBg="1"/>
      <p:bldP spid="40" grpId="0" animBg="1"/>
      <p:bldP spid="41" grpId="0" animBg="1"/>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a:hlinkClick r:id="rId3" action="ppaction://hlinksldjump"/>
          </p:cNvPr>
          <p:cNvSpPr/>
          <p:nvPr/>
        </p:nvSpPr>
        <p:spPr>
          <a:xfrm>
            <a:off x="3988086" y="2654636"/>
            <a:ext cx="5616624" cy="1203101"/>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FC6E5B"/>
          </a:solidFill>
          <a:ln w="28575">
            <a:noFill/>
          </a:ln>
          <a:effectLst>
            <a:outerShdw blurRad="279400" dist="139700" dir="2700000" sx="82000" sy="8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a:off x="2835958" y="2189277"/>
            <a:ext cx="2133709" cy="2133824"/>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椭圆 10"/>
          <p:cNvSpPr/>
          <p:nvPr/>
        </p:nvSpPr>
        <p:spPr>
          <a:xfrm flipH="1">
            <a:off x="3009010" y="2362337"/>
            <a:ext cx="1787603" cy="1787702"/>
          </a:xfrm>
          <a:prstGeom prst="ellipse">
            <a:avLst/>
          </a:prstGeom>
          <a:solidFill>
            <a:srgbClr val="FC6E5B"/>
          </a:solidFill>
          <a:ln w="19050">
            <a:noFill/>
          </a:ln>
          <a:effectLst>
            <a:outerShdw blurRad="254000" dist="63500" dir="7200000" sx="92000" sy="92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2" name="TextBox 11"/>
          <p:cNvSpPr txBox="1"/>
          <p:nvPr/>
        </p:nvSpPr>
        <p:spPr>
          <a:xfrm>
            <a:off x="3492281" y="2702189"/>
            <a:ext cx="763351" cy="1107996"/>
          </a:xfrm>
          <a:prstGeom prst="rect">
            <a:avLst/>
          </a:prstGeom>
          <a:noFill/>
        </p:spPr>
        <p:txBody>
          <a:bodyPr wrap="none" rtlCol="0">
            <a:spAutoFit/>
          </a:bodyPr>
          <a:lstStyle/>
          <a:p>
            <a:r>
              <a:rPr lang="en-US" altLang="zh-CN" sz="6600" b="1" dirty="0" smtClean="0">
                <a:solidFill>
                  <a:schemeClr val="bg1"/>
                </a:solidFill>
                <a:latin typeface="微软雅黑" pitchFamily="34" charset="-122"/>
                <a:ea typeface="微软雅黑" pitchFamily="34" charset="-122"/>
              </a:rPr>
              <a:t>B</a:t>
            </a:r>
            <a:endParaRPr lang="zh-CN" altLang="en-US" sz="6600" b="1" dirty="0">
              <a:solidFill>
                <a:schemeClr val="bg1"/>
              </a:solidFill>
              <a:latin typeface="微软雅黑" pitchFamily="34" charset="-122"/>
              <a:ea typeface="微软雅黑" pitchFamily="34" charset="-122"/>
            </a:endParaRPr>
          </a:p>
        </p:txBody>
      </p:sp>
      <p:sp>
        <p:nvSpPr>
          <p:cNvPr id="13" name="TextBox 12">
            <a:hlinkClick r:id="rId3" action="ppaction://hlinksldjump"/>
          </p:cNvPr>
          <p:cNvSpPr txBox="1"/>
          <p:nvPr/>
        </p:nvSpPr>
        <p:spPr>
          <a:xfrm>
            <a:off x="5273830" y="2810766"/>
            <a:ext cx="4114856" cy="830997"/>
          </a:xfrm>
          <a:prstGeom prst="rect">
            <a:avLst/>
          </a:prstGeom>
          <a:noFill/>
        </p:spPr>
        <p:txBody>
          <a:bodyPr wrap="square" rtlCol="0">
            <a:spAutoFit/>
          </a:bodyPr>
          <a:lstStyle/>
          <a:p>
            <a:r>
              <a:rPr lang="zh-CN" altLang="en-US" sz="4800" b="1" dirty="0">
                <a:solidFill>
                  <a:schemeClr val="bg1"/>
                </a:solidFill>
                <a:latin typeface="微软雅黑" pitchFamily="34" charset="-122"/>
                <a:ea typeface="微软雅黑" pitchFamily="34" charset="-122"/>
              </a:rPr>
              <a:t>工作完成情况</a:t>
            </a:r>
          </a:p>
        </p:txBody>
      </p:sp>
    </p:spTree>
    <p:extLst>
      <p:ext uri="{BB962C8B-B14F-4D97-AF65-F5344CB8AC3E}">
        <p14:creationId xmlns:p14="http://schemas.microsoft.com/office/powerpoint/2010/main" val="131257737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randombar(horizontal)">
                                      <p:cBhvr>
                                        <p:cTn id="20" dur="500"/>
                                        <p:tgtEl>
                                          <p:spTgt spid="9"/>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1311</TotalTime>
  <Words>3220</Words>
  <Application>Microsoft Office PowerPoint</Application>
  <PresentationFormat>自定义</PresentationFormat>
  <Paragraphs>301</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794</cp:revision>
  <dcterms:created xsi:type="dcterms:W3CDTF">2015-12-01T09:06:39Z</dcterms:created>
  <dcterms:modified xsi:type="dcterms:W3CDTF">2019-05-17T06:58:02Z</dcterms:modified>
</cp:coreProperties>
</file>