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33"/>
  </p:notesMasterIdLst>
  <p:sldIdLst>
    <p:sldId id="299" r:id="rId3"/>
    <p:sldId id="300" r:id="rId4"/>
    <p:sldId id="265" r:id="rId5"/>
    <p:sldId id="269" r:id="rId6"/>
    <p:sldId id="271" r:id="rId7"/>
    <p:sldId id="276" r:id="rId8"/>
    <p:sldId id="277" r:id="rId9"/>
    <p:sldId id="278" r:id="rId10"/>
    <p:sldId id="279" r:id="rId11"/>
    <p:sldId id="280" r:id="rId12"/>
    <p:sldId id="273" r:id="rId13"/>
    <p:sldId id="282" r:id="rId14"/>
    <p:sldId id="283" r:id="rId15"/>
    <p:sldId id="284" r:id="rId16"/>
    <p:sldId id="285" r:id="rId17"/>
    <p:sldId id="272" r:id="rId18"/>
    <p:sldId id="287" r:id="rId19"/>
    <p:sldId id="288" r:id="rId20"/>
    <p:sldId id="289" r:id="rId21"/>
    <p:sldId id="290" r:id="rId22"/>
    <p:sldId id="291" r:id="rId23"/>
    <p:sldId id="292" r:id="rId24"/>
    <p:sldId id="274" r:id="rId25"/>
    <p:sldId id="293" r:id="rId26"/>
    <p:sldId id="294" r:id="rId27"/>
    <p:sldId id="295" r:id="rId28"/>
    <p:sldId id="297" r:id="rId29"/>
    <p:sldId id="301" r:id="rId30"/>
    <p:sldId id="267" r:id="rId31"/>
    <p:sldId id="302"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1B21"/>
    <a:srgbClr val="FB2740"/>
    <a:srgbClr val="3D3743"/>
    <a:srgbClr val="1D2027"/>
    <a:srgbClr val="F47349"/>
    <a:srgbClr val="015672"/>
    <a:srgbClr val="E44B42"/>
    <a:srgbClr val="02918B"/>
    <a:srgbClr val="00AF50"/>
    <a:srgbClr val="00F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1" autoAdjust="0"/>
    <p:restoredTop sz="94660"/>
  </p:normalViewPr>
  <p:slideViewPr>
    <p:cSldViewPr snapToGrid="0" showGuides="1">
      <p:cViewPr varScale="1">
        <p:scale>
          <a:sx n="56" d="100"/>
          <a:sy n="56" d="100"/>
        </p:scale>
        <p:origin x="-90" y="-147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07189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135051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459281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7660327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145624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7199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156825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415335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4026018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690010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4158957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122355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391483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40022919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0381424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5099303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6695250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893818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4549859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270192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21223556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29</a:t>
            </a:fld>
            <a:endParaRPr lang="zh-CN" altLang="en-US"/>
          </a:p>
        </p:txBody>
      </p:sp>
    </p:spTree>
    <p:extLst>
      <p:ext uri="{BB962C8B-B14F-4D97-AF65-F5344CB8AC3E}">
        <p14:creationId xmlns:p14="http://schemas.microsoft.com/office/powerpoint/2010/main" val="3122803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156669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947918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669645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3566734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327818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41657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694783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06E9206-D2D6-4057-92D4-39C87A03E66D}"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dirty="0"/>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57577C-F53D-4BB9-9408-EB84DEB3CD80}"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7D58058-BD14-4845-947D-4A9B79A00D09}"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8ECB469-C949-4E3F-B0CB-0C15DA7B7F92}"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425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5881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6024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24215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120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92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052E9E1-D97D-4C90-BB96-FA1ED58B786F}"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473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951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2471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22226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001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14779EE-1E16-4CC5-A459-C716090F6017}"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3311C9F-D64E-4824-A709-CF61DE4E0BDD}"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A4318BD-B3C6-4D4B-B871-C29490A2E55A}"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11" name="矩形 10"/>
          <p:cNvSpPr/>
          <p:nvPr userDrawn="1"/>
        </p:nvSpPr>
        <p:spPr>
          <a:xfrm>
            <a:off x="7055253" y="64099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191B21"/>
                </a:solidFill>
                <a:effectLst/>
                <a:uLnTx/>
                <a:uFillTx/>
              </a:rPr>
              <a:t>PPT</a:t>
            </a:r>
            <a:r>
              <a:rPr kumimoji="0" lang="zh-CN" altLang="en-US" sz="100" b="0" i="0" u="none" strike="noStrike" kern="0" cap="none" spc="0" normalizeH="0" baseline="0" noProof="0" dirty="0" smtClean="0">
                <a:ln>
                  <a:noFill/>
                </a:ln>
                <a:solidFill>
                  <a:srgbClr val="191B21"/>
                </a:solidFill>
                <a:effectLst/>
                <a:uLnTx/>
                <a:uFillTx/>
              </a:rPr>
              <a:t>模板下载：</a:t>
            </a:r>
            <a:r>
              <a:rPr kumimoji="0" lang="en-US" altLang="zh-CN" sz="100" b="0" i="0" u="none" strike="noStrike" kern="0" cap="none" spc="0" normalizeH="0" baseline="0" noProof="0" dirty="0" smtClean="0">
                <a:ln>
                  <a:noFill/>
                </a:ln>
                <a:solidFill>
                  <a:srgbClr val="191B21"/>
                </a:solidFill>
                <a:effectLst/>
                <a:uLnTx/>
                <a:uFillTx/>
              </a:rPr>
              <a:t>www.1ppt.com/moban/     </a:t>
            </a:r>
            <a:r>
              <a:rPr kumimoji="0" lang="zh-CN" altLang="en-US" sz="100" b="0" i="0" u="none" strike="noStrike" kern="0" cap="none" spc="0" normalizeH="0" baseline="0" noProof="0" dirty="0" smtClean="0">
                <a:ln>
                  <a:noFill/>
                </a:ln>
                <a:solidFill>
                  <a:srgbClr val="191B21"/>
                </a:solidFill>
                <a:effectLst/>
                <a:uLnTx/>
                <a:uFillTx/>
              </a:rPr>
              <a:t>行业</a:t>
            </a:r>
            <a:r>
              <a:rPr kumimoji="0" lang="en-US" altLang="zh-CN" sz="100" b="0" i="0" u="none" strike="noStrike" kern="0" cap="none" spc="0" normalizeH="0" baseline="0" noProof="0" dirty="0" smtClean="0">
                <a:ln>
                  <a:noFill/>
                </a:ln>
                <a:solidFill>
                  <a:srgbClr val="191B21"/>
                </a:solidFill>
                <a:effectLst/>
                <a:uLnTx/>
                <a:uFillTx/>
              </a:rPr>
              <a:t>PPT</a:t>
            </a:r>
            <a:r>
              <a:rPr kumimoji="0" lang="zh-CN" altLang="en-US" sz="100" b="0" i="0" u="none" strike="noStrike" kern="0" cap="none" spc="0" normalizeH="0" baseline="0" noProof="0" dirty="0" smtClean="0">
                <a:ln>
                  <a:noFill/>
                </a:ln>
                <a:solidFill>
                  <a:srgbClr val="191B21"/>
                </a:solidFill>
                <a:effectLst/>
                <a:uLnTx/>
                <a:uFillTx/>
              </a:rPr>
              <a:t>模板：</a:t>
            </a:r>
            <a:r>
              <a:rPr kumimoji="0" lang="en-US" altLang="zh-CN" sz="100" b="0" i="0" u="none" strike="noStrike" kern="0" cap="none" spc="0" normalizeH="0" baseline="0" noProof="0" dirty="0" smtClean="0">
                <a:ln>
                  <a:noFill/>
                </a:ln>
                <a:solidFill>
                  <a:srgbClr val="191B21"/>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节日</a:t>
            </a:r>
            <a:r>
              <a:rPr kumimoji="0" lang="en-US" altLang="zh-CN" sz="100" b="0" i="0" u="none" strike="noStrike" kern="0" cap="none" spc="0" normalizeH="0" baseline="0" noProof="0" dirty="0" smtClean="0">
                <a:ln>
                  <a:noFill/>
                </a:ln>
                <a:solidFill>
                  <a:srgbClr val="191B21"/>
                </a:solidFill>
                <a:effectLst/>
                <a:uLnTx/>
                <a:uFillTx/>
              </a:rPr>
              <a:t>PPT</a:t>
            </a:r>
            <a:r>
              <a:rPr kumimoji="0" lang="zh-CN" altLang="en-US" sz="100" b="0" i="0" u="none" strike="noStrike" kern="0" cap="none" spc="0" normalizeH="0" baseline="0" noProof="0" dirty="0" smtClean="0">
                <a:ln>
                  <a:noFill/>
                </a:ln>
                <a:solidFill>
                  <a:srgbClr val="191B21"/>
                </a:solidFill>
                <a:effectLst/>
                <a:uLnTx/>
                <a:uFillTx/>
              </a:rPr>
              <a:t>模板：</a:t>
            </a:r>
            <a:r>
              <a:rPr kumimoji="0" lang="en-US" altLang="zh-CN" sz="100" b="0" i="0" u="none" strike="noStrike" kern="0" cap="none" spc="0" normalizeH="0" baseline="0" noProof="0" dirty="0" smtClean="0">
                <a:ln>
                  <a:noFill/>
                </a:ln>
                <a:solidFill>
                  <a:srgbClr val="191B21"/>
                </a:solidFill>
                <a:effectLst/>
                <a:uLnTx/>
                <a:uFillTx/>
              </a:rPr>
              <a:t>www.1ppt.com/jieri/           PPT</a:t>
            </a:r>
            <a:r>
              <a:rPr kumimoji="0" lang="zh-CN" altLang="en-US" sz="100" b="0" i="0" u="none" strike="noStrike" kern="0" cap="none" spc="0" normalizeH="0" baseline="0" noProof="0" dirty="0" smtClean="0">
                <a:ln>
                  <a:noFill/>
                </a:ln>
                <a:solidFill>
                  <a:srgbClr val="191B21"/>
                </a:solidFill>
                <a:effectLst/>
                <a:uLnTx/>
                <a:uFillTx/>
              </a:rPr>
              <a:t>素材下载：</a:t>
            </a:r>
            <a:r>
              <a:rPr kumimoji="0" lang="en-US" altLang="zh-CN" sz="100" b="0" i="0" u="none" strike="noStrike" kern="0" cap="none" spc="0" normalizeH="0" baseline="0" noProof="0" dirty="0" smtClean="0">
                <a:ln>
                  <a:noFill/>
                </a:ln>
                <a:solidFill>
                  <a:srgbClr val="191B21"/>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191B21"/>
                </a:solidFill>
                <a:effectLst/>
                <a:uLnTx/>
                <a:uFillTx/>
              </a:rPr>
              <a:t>PPT</a:t>
            </a:r>
            <a:r>
              <a:rPr kumimoji="0" lang="zh-CN" altLang="en-US" sz="100" b="0" i="0" u="none" strike="noStrike" kern="0" cap="none" spc="0" normalizeH="0" baseline="0" noProof="0" dirty="0" smtClean="0">
                <a:ln>
                  <a:noFill/>
                </a:ln>
                <a:solidFill>
                  <a:srgbClr val="191B21"/>
                </a:solidFill>
                <a:effectLst/>
                <a:uLnTx/>
                <a:uFillTx/>
              </a:rPr>
              <a:t>背景图片：</a:t>
            </a:r>
            <a:r>
              <a:rPr kumimoji="0" lang="en-US" altLang="zh-CN" sz="100" b="0" i="0" u="none" strike="noStrike" kern="0" cap="none" spc="0" normalizeH="0" baseline="0" noProof="0" dirty="0" smtClean="0">
                <a:ln>
                  <a:noFill/>
                </a:ln>
                <a:solidFill>
                  <a:srgbClr val="191B21"/>
                </a:solidFill>
                <a:effectLst/>
                <a:uLnTx/>
                <a:uFillTx/>
              </a:rPr>
              <a:t>www.1ppt.com/beijing/      PPT</a:t>
            </a:r>
            <a:r>
              <a:rPr kumimoji="0" lang="zh-CN" altLang="en-US" sz="100" b="0" i="0" u="none" strike="noStrike" kern="0" cap="none" spc="0" normalizeH="0" baseline="0" noProof="0" dirty="0" smtClean="0">
                <a:ln>
                  <a:noFill/>
                </a:ln>
                <a:solidFill>
                  <a:srgbClr val="191B21"/>
                </a:solidFill>
                <a:effectLst/>
                <a:uLnTx/>
                <a:uFillTx/>
              </a:rPr>
              <a:t>图表下载：</a:t>
            </a:r>
            <a:r>
              <a:rPr kumimoji="0" lang="en-US" altLang="zh-CN" sz="100" b="0" i="0" u="none" strike="noStrike" kern="0" cap="none" spc="0" normalizeH="0" baseline="0" noProof="0" dirty="0" smtClean="0">
                <a:ln>
                  <a:noFill/>
                </a:ln>
                <a:solidFill>
                  <a:srgbClr val="191B21"/>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优秀</a:t>
            </a:r>
            <a:r>
              <a:rPr kumimoji="0" lang="en-US" altLang="zh-CN" sz="100" b="0" i="0" u="none" strike="noStrike" kern="0" cap="none" spc="0" normalizeH="0" baseline="0" noProof="0" dirty="0" smtClean="0">
                <a:ln>
                  <a:noFill/>
                </a:ln>
                <a:solidFill>
                  <a:srgbClr val="191B21"/>
                </a:solidFill>
                <a:effectLst/>
                <a:uLnTx/>
                <a:uFillTx/>
              </a:rPr>
              <a:t>PPT</a:t>
            </a:r>
            <a:r>
              <a:rPr kumimoji="0" lang="zh-CN" altLang="en-US" sz="100" b="0" i="0" u="none" strike="noStrike" kern="0" cap="none" spc="0" normalizeH="0" baseline="0" noProof="0" dirty="0" smtClean="0">
                <a:ln>
                  <a:noFill/>
                </a:ln>
                <a:solidFill>
                  <a:srgbClr val="191B21"/>
                </a:solidFill>
                <a:effectLst/>
                <a:uLnTx/>
                <a:uFillTx/>
              </a:rPr>
              <a:t>下载：</a:t>
            </a:r>
            <a:r>
              <a:rPr kumimoji="0" lang="en-US" altLang="zh-CN" sz="100" b="0" i="0" u="none" strike="noStrike" kern="0" cap="none" spc="0" normalizeH="0" baseline="0" noProof="0" dirty="0" smtClean="0">
                <a:ln>
                  <a:noFill/>
                </a:ln>
                <a:solidFill>
                  <a:srgbClr val="191B21"/>
                </a:solidFill>
                <a:effectLst/>
                <a:uLnTx/>
                <a:uFillTx/>
              </a:rPr>
              <a:t>www.1ppt.com/xiazai/        PPT</a:t>
            </a:r>
            <a:r>
              <a:rPr kumimoji="0" lang="zh-CN" altLang="en-US" sz="100" b="0" i="0" u="none" strike="noStrike" kern="0" cap="none" spc="0" normalizeH="0" baseline="0" noProof="0" dirty="0" smtClean="0">
                <a:ln>
                  <a:noFill/>
                </a:ln>
                <a:solidFill>
                  <a:srgbClr val="191B21"/>
                </a:solidFill>
                <a:effectLst/>
                <a:uLnTx/>
                <a:uFillTx/>
              </a:rPr>
              <a:t>教程： </a:t>
            </a:r>
            <a:r>
              <a:rPr kumimoji="0" lang="en-US" altLang="zh-CN" sz="100" b="0" i="0" u="none" strike="noStrike" kern="0" cap="none" spc="0" normalizeH="0" baseline="0" noProof="0" dirty="0" smtClean="0">
                <a:ln>
                  <a:noFill/>
                </a:ln>
                <a:solidFill>
                  <a:srgbClr val="191B21"/>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191B21"/>
                </a:solidFill>
                <a:effectLst/>
                <a:uLnTx/>
                <a:uFillTx/>
              </a:rPr>
              <a:t>Word</a:t>
            </a:r>
            <a:r>
              <a:rPr kumimoji="0" lang="zh-CN" altLang="en-US" sz="100" b="0" i="0" u="none" strike="noStrike" kern="0" cap="none" spc="0" normalizeH="0" baseline="0" noProof="0" dirty="0" smtClean="0">
                <a:ln>
                  <a:noFill/>
                </a:ln>
                <a:solidFill>
                  <a:srgbClr val="191B21"/>
                </a:solidFill>
                <a:effectLst/>
                <a:uLnTx/>
                <a:uFillTx/>
              </a:rPr>
              <a:t>教程： </a:t>
            </a:r>
            <a:r>
              <a:rPr kumimoji="0" lang="en-US" altLang="zh-CN" sz="100" b="0" i="0" u="none" strike="noStrike" kern="0" cap="none" spc="0" normalizeH="0" baseline="0" noProof="0" dirty="0" smtClean="0">
                <a:ln>
                  <a:noFill/>
                </a:ln>
                <a:solidFill>
                  <a:srgbClr val="191B21"/>
                </a:solidFill>
                <a:effectLst/>
                <a:uLnTx/>
                <a:uFillTx/>
              </a:rPr>
              <a:t>www.1ppt.com/word/              Excel</a:t>
            </a:r>
            <a:r>
              <a:rPr kumimoji="0" lang="zh-CN" altLang="en-US" sz="100" b="0" i="0" u="none" strike="noStrike" kern="0" cap="none" spc="0" normalizeH="0" baseline="0" noProof="0" dirty="0" smtClean="0">
                <a:ln>
                  <a:noFill/>
                </a:ln>
                <a:solidFill>
                  <a:srgbClr val="191B21"/>
                </a:solidFill>
                <a:effectLst/>
                <a:uLnTx/>
                <a:uFillTx/>
              </a:rPr>
              <a:t>教程：</a:t>
            </a:r>
            <a:r>
              <a:rPr kumimoji="0" lang="en-US" altLang="zh-CN" sz="100" b="0" i="0" u="none" strike="noStrike" kern="0" cap="none" spc="0" normalizeH="0" baseline="0" noProof="0" dirty="0" smtClean="0">
                <a:ln>
                  <a:noFill/>
                </a:ln>
                <a:solidFill>
                  <a:srgbClr val="191B21"/>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资料下载：</a:t>
            </a:r>
            <a:r>
              <a:rPr kumimoji="0" lang="en-US" altLang="zh-CN" sz="100" b="0" i="0" u="none" strike="noStrike" kern="0" cap="none" spc="0" normalizeH="0" baseline="0" noProof="0" dirty="0" smtClean="0">
                <a:ln>
                  <a:noFill/>
                </a:ln>
                <a:solidFill>
                  <a:srgbClr val="191B21"/>
                </a:solidFill>
                <a:effectLst/>
                <a:uLnTx/>
                <a:uFillTx/>
              </a:rPr>
              <a:t>www.1ppt.com/ziliao/                PPT</a:t>
            </a:r>
            <a:r>
              <a:rPr kumimoji="0" lang="zh-CN" altLang="en-US" sz="100" b="0" i="0" u="none" strike="noStrike" kern="0" cap="none" spc="0" normalizeH="0" baseline="0" noProof="0" dirty="0" smtClean="0">
                <a:ln>
                  <a:noFill/>
                </a:ln>
                <a:solidFill>
                  <a:srgbClr val="191B21"/>
                </a:solidFill>
                <a:effectLst/>
                <a:uLnTx/>
                <a:uFillTx/>
              </a:rPr>
              <a:t>课件下载：</a:t>
            </a:r>
            <a:r>
              <a:rPr kumimoji="0" lang="en-US" altLang="zh-CN" sz="100" b="0" i="0" u="none" strike="noStrike" kern="0" cap="none" spc="0" normalizeH="0" baseline="0" noProof="0" dirty="0" smtClean="0">
                <a:ln>
                  <a:noFill/>
                </a:ln>
                <a:solidFill>
                  <a:srgbClr val="191B21"/>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范文下载：</a:t>
            </a:r>
            <a:r>
              <a:rPr kumimoji="0" lang="en-US" altLang="zh-CN" sz="100" b="0" i="0" u="none" strike="noStrike" kern="0" cap="none" spc="0" normalizeH="0" baseline="0" noProof="0" dirty="0" smtClean="0">
                <a:ln>
                  <a:noFill/>
                </a:ln>
                <a:solidFill>
                  <a:srgbClr val="191B21"/>
                </a:solidFill>
                <a:effectLst/>
                <a:uLnTx/>
                <a:uFillTx/>
              </a:rPr>
              <a:t>www.1ppt.com/fanwen/             </a:t>
            </a:r>
            <a:r>
              <a:rPr kumimoji="0" lang="zh-CN" altLang="en-US" sz="100" b="0" i="0" u="none" strike="noStrike" kern="0" cap="none" spc="0" normalizeH="0" baseline="0" noProof="0" dirty="0" smtClean="0">
                <a:ln>
                  <a:noFill/>
                </a:ln>
                <a:solidFill>
                  <a:srgbClr val="191B21"/>
                </a:solidFill>
                <a:effectLst/>
                <a:uLnTx/>
                <a:uFillTx/>
              </a:rPr>
              <a:t>试卷下载：</a:t>
            </a:r>
            <a:r>
              <a:rPr kumimoji="0" lang="en-US" altLang="zh-CN" sz="100" b="0" i="0" u="none" strike="noStrike" kern="0" cap="none" spc="0" normalizeH="0" baseline="0" noProof="0" dirty="0" smtClean="0">
                <a:ln>
                  <a:noFill/>
                </a:ln>
                <a:solidFill>
                  <a:srgbClr val="191B21"/>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教案下载：</a:t>
            </a:r>
            <a:r>
              <a:rPr kumimoji="0" lang="en-US" altLang="zh-CN" sz="100" b="0" i="0" u="none" strike="noStrike" kern="0" cap="none" spc="0" normalizeH="0" baseline="0" noProof="0" dirty="0" smtClean="0">
                <a:ln>
                  <a:noFill/>
                </a:ln>
                <a:solidFill>
                  <a:srgbClr val="191B21"/>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91B21"/>
                </a:solidFill>
                <a:effectLst/>
                <a:uLnTx/>
                <a:uFillTx/>
              </a:rPr>
              <a:t>字体下载：</a:t>
            </a:r>
            <a:r>
              <a:rPr kumimoji="0" lang="en-US" altLang="zh-CN" sz="100" b="0" i="0" u="none" strike="noStrike" kern="0" cap="none" spc="0" normalizeH="0" baseline="0" noProof="0" dirty="0" smtClean="0">
                <a:ln>
                  <a:noFill/>
                </a:ln>
                <a:solidFill>
                  <a:srgbClr val="191B21"/>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191B21"/>
                </a:solidFill>
                <a:effectLst/>
                <a:uLnTx/>
                <a:uFillTx/>
              </a:rPr>
              <a:t> </a:t>
            </a:r>
            <a:endParaRPr kumimoji="0" lang="zh-CN" altLang="en-US" sz="100" b="0" i="0" u="none" strike="noStrike" kern="0" cap="none" spc="0" normalizeH="0" baseline="0" noProof="0" dirty="0" smtClean="0">
              <a:ln>
                <a:noFill/>
              </a:ln>
              <a:solidFill>
                <a:srgbClr val="191B21"/>
              </a:solidFill>
              <a:effectLst/>
              <a:uLnTx/>
              <a:uFillTx/>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14CAFC4-799C-4CDE-B92B-8C262F06CF3E}"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33" y="1031258"/>
            <a:ext cx="9912734"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900056" y="6451898"/>
            <a:ext cx="391889"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E729073-8FFE-4F18-B513-07581FC6638E}"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9" name="灯片编号占位符 8"/>
          <p:cNvSpPr>
            <a:spLocks noGrp="1"/>
          </p:cNvSpPr>
          <p:nvPr>
            <p:ph type="sldNum" sz="quarter" idx="12"/>
          </p:nvPr>
        </p:nvSpPr>
        <p:spPr>
          <a:xfrm>
            <a:off x="4673600" y="6396226"/>
            <a:ext cx="2844800" cy="365125"/>
          </a:xfrm>
        </p:spPr>
        <p:txBody>
          <a:bodyPr/>
          <a:lstStyle>
            <a:lvl1pPr algn="ctr">
              <a:defRPr>
                <a:latin typeface="ITC Avant Garde Std Bk" panose="020B050202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ITC Avant Garde Std Bk" panose="020B0502020202020204" pitchFamily="34"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ITC Avant Garde Std Bk" panose="020B0502020202020204" pitchFamily="34" charset="0"/>
              <a:ea typeface="+mn-ea"/>
              <a:cs typeface="+mn-cs"/>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7"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3C7FCF6-76BD-4495-B08F-4C059D2BA31F}"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9196EC2F-0988-4314-AD4B-24FF16D7B45E}" type="datetime1">
              <a:rPr kumimoji="0" lang="en-US" altLang="zh-CN" sz="16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5/17/2019</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600" b="0" i="0" u="none" strike="noStrike" kern="1200" cap="none" spc="0" normalizeH="0" baseline="0" noProof="0" dirty="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timing>
    <p:tnLst>
      <p:par>
        <p:cTn id="1" dur="indefinite" restart="never" nodeType="tmRoot"/>
      </p:par>
    </p:tnLst>
  </p:timing>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90346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7.jpe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175000" y="2554514"/>
            <a:ext cx="6299200" cy="1917700"/>
          </a:xfrm>
          <a:prstGeom prst="rect">
            <a:avLst/>
          </a:prstGeom>
          <a:solidFill>
            <a:srgbClr val="191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4"/>
          <p:cNvSpPr txBox="1">
            <a:spLocks noChangeArrowheads="1"/>
          </p:cNvSpPr>
          <p:nvPr/>
        </p:nvSpPr>
        <p:spPr bwMode="auto">
          <a:xfrm>
            <a:off x="3371850" y="2591027"/>
            <a:ext cx="59055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5300" b="1" dirty="0">
                <a:solidFill>
                  <a:schemeClr val="bg1"/>
                </a:solidFill>
                <a:latin typeface="微软雅黑" pitchFamily="34" charset="-122"/>
                <a:ea typeface="微软雅黑" pitchFamily="34" charset="-122"/>
              </a:rPr>
              <a:t>新年</a:t>
            </a:r>
            <a:r>
              <a:rPr lang="zh-CN" altLang="en-US" sz="5300" b="1" dirty="0" smtClean="0">
                <a:solidFill>
                  <a:schemeClr val="bg1"/>
                </a:solidFill>
                <a:latin typeface="微软雅黑" pitchFamily="34" charset="-122"/>
                <a:ea typeface="微软雅黑" pitchFamily="34" charset="-122"/>
              </a:rPr>
              <a:t>工</a:t>
            </a:r>
            <a:r>
              <a:rPr lang="zh-CN" altLang="en-US" sz="5300" b="1" dirty="0" smtClean="0">
                <a:solidFill>
                  <a:schemeClr val="bg1"/>
                </a:solidFill>
                <a:latin typeface="微软雅黑" pitchFamily="34" charset="-122"/>
                <a:ea typeface="微软雅黑" pitchFamily="34" charset="-122"/>
              </a:rPr>
              <a:t>作</a:t>
            </a:r>
            <a:r>
              <a:rPr lang="zh-CN" altLang="en-US" sz="5300" b="1" dirty="0" smtClean="0">
                <a:solidFill>
                  <a:srgbClr val="FB2740"/>
                </a:solidFill>
                <a:latin typeface="微软雅黑" pitchFamily="34" charset="-122"/>
                <a:ea typeface="微软雅黑" pitchFamily="34" charset="-122"/>
              </a:rPr>
              <a:t>计划报告</a:t>
            </a:r>
            <a:endParaRPr lang="zh-CN" altLang="en-US" sz="5300" b="1" dirty="0">
              <a:solidFill>
                <a:srgbClr val="FB2740"/>
              </a:solidFill>
              <a:latin typeface="微软雅黑" pitchFamily="34" charset="-122"/>
              <a:ea typeface="微软雅黑" pitchFamily="34" charset="-122"/>
            </a:endParaRPr>
          </a:p>
        </p:txBody>
      </p:sp>
      <p:sp>
        <p:nvSpPr>
          <p:cNvPr id="12" name="文本框 5"/>
          <p:cNvSpPr txBox="1">
            <a:spLocks noChangeArrowheads="1"/>
          </p:cNvSpPr>
          <p:nvPr/>
        </p:nvSpPr>
        <p:spPr bwMode="auto">
          <a:xfrm>
            <a:off x="3397250" y="3537177"/>
            <a:ext cx="55149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r>
              <a:rPr lang="en-US" altLang="zh-CN" sz="1600" dirty="0">
                <a:solidFill>
                  <a:schemeClr val="bg1"/>
                </a:solidFill>
                <a:latin typeface="微软雅黑" pitchFamily="34" charset="-122"/>
                <a:ea typeface="微软雅黑" pitchFamily="34" charset="-122"/>
                <a:cs typeface="Arial" charset="0"/>
              </a:rPr>
              <a:t>APPLICABLE TO THE </a:t>
            </a:r>
            <a:r>
              <a:rPr lang="en-US" altLang="zh-CN" sz="1600" dirty="0" smtClean="0">
                <a:solidFill>
                  <a:schemeClr val="bg1"/>
                </a:solidFill>
                <a:latin typeface="微软雅黑" pitchFamily="34" charset="-122"/>
                <a:ea typeface="微软雅黑" pitchFamily="34" charset="-122"/>
                <a:cs typeface="Arial" charset="0"/>
              </a:rPr>
              <a:t>INTERN</a:t>
            </a:r>
            <a:r>
              <a:rPr lang="en-US" altLang="zh-CN" sz="1600" dirty="0">
                <a:solidFill>
                  <a:schemeClr val="bg1"/>
                </a:solidFill>
                <a:latin typeface="微软雅黑" pitchFamily="34" charset="-122"/>
                <a:ea typeface="微软雅黑" pitchFamily="34" charset="-122"/>
                <a:cs typeface="Arial" charset="0"/>
              </a:rPr>
              <a:t>APPLICABLE TO THE </a:t>
            </a:r>
            <a:r>
              <a:rPr lang="en-US" altLang="zh-CN" sz="1600" dirty="0" smtClean="0">
                <a:solidFill>
                  <a:schemeClr val="bg1"/>
                </a:solidFill>
                <a:latin typeface="微软雅黑" pitchFamily="34" charset="-122"/>
                <a:ea typeface="微软雅黑" pitchFamily="34" charset="-122"/>
                <a:cs typeface="Arial" charset="0"/>
              </a:rPr>
              <a:t>INTE</a:t>
            </a:r>
          </a:p>
        </p:txBody>
      </p:sp>
      <p:sp>
        <p:nvSpPr>
          <p:cNvPr id="13" name="文本框 6"/>
          <p:cNvSpPr txBox="1">
            <a:spLocks noChangeArrowheads="1"/>
          </p:cNvSpPr>
          <p:nvPr/>
        </p:nvSpPr>
        <p:spPr bwMode="auto">
          <a:xfrm>
            <a:off x="3397250" y="3894364"/>
            <a:ext cx="5514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eaLnBrk="1" hangingPunct="1"/>
            <a:r>
              <a:rPr lang="zh-CN" altLang="en-US" b="1" dirty="0" smtClean="0">
                <a:solidFill>
                  <a:srgbClr val="FB2740"/>
                </a:solidFill>
                <a:latin typeface="微软雅黑" pitchFamily="34" charset="-122"/>
                <a:ea typeface="微软雅黑" pitchFamily="34" charset="-122"/>
              </a:rPr>
              <a:t>适用</a:t>
            </a:r>
            <a:r>
              <a:rPr lang="zh-CN" altLang="en-US" b="1" dirty="0" smtClean="0">
                <a:solidFill>
                  <a:srgbClr val="FB2740"/>
                </a:solidFill>
                <a:latin typeface="微软雅黑" pitchFamily="34" charset="-122"/>
                <a:ea typeface="微软雅黑" pitchFamily="34" charset="-122"/>
              </a:rPr>
              <a:t>于</a:t>
            </a:r>
            <a:r>
              <a:rPr lang="zh-CN" altLang="en-US" b="1" dirty="0">
                <a:solidFill>
                  <a:schemeClr val="bg1"/>
                </a:solidFill>
                <a:latin typeface="微软雅黑" pitchFamily="34" charset="-122"/>
                <a:ea typeface="微软雅黑" pitchFamily="34" charset="-122"/>
              </a:rPr>
              <a:t>新年</a:t>
            </a:r>
            <a:r>
              <a:rPr lang="zh-CN" altLang="en-US" b="1" dirty="0" smtClean="0">
                <a:solidFill>
                  <a:schemeClr val="bg1"/>
                </a:solidFill>
                <a:latin typeface="微软雅黑" pitchFamily="34" charset="-122"/>
                <a:ea typeface="微软雅黑" pitchFamily="34" charset="-122"/>
              </a:rPr>
              <a:t>工</a:t>
            </a:r>
            <a:r>
              <a:rPr lang="zh-CN" altLang="en-US" b="1" dirty="0" smtClean="0">
                <a:solidFill>
                  <a:schemeClr val="bg1"/>
                </a:solidFill>
                <a:latin typeface="微软雅黑" pitchFamily="34" charset="-122"/>
                <a:ea typeface="微软雅黑" pitchFamily="34" charset="-122"/>
              </a:rPr>
              <a:t>作计划</a:t>
            </a:r>
            <a:r>
              <a:rPr lang="en-US" altLang="zh-CN" b="1" dirty="0" smtClean="0">
                <a:solidFill>
                  <a:schemeClr val="bg1"/>
                </a:solidFill>
                <a:latin typeface="微软雅黑" pitchFamily="34" charset="-122"/>
                <a:ea typeface="微软雅黑" pitchFamily="34" charset="-122"/>
              </a:rPr>
              <a:t>/</a:t>
            </a:r>
            <a:r>
              <a:rPr lang="zh-CN" altLang="en-US" b="1" dirty="0" smtClean="0">
                <a:solidFill>
                  <a:schemeClr val="bg1"/>
                </a:solidFill>
                <a:latin typeface="微软雅黑" pitchFamily="34" charset="-122"/>
                <a:ea typeface="微软雅黑" pitchFamily="34" charset="-122"/>
              </a:rPr>
              <a:t>工作汇报</a:t>
            </a:r>
            <a:endParaRPr lang="zh-CN" altLang="en-US" b="1" dirty="0">
              <a:solidFill>
                <a:schemeClr val="bg1"/>
              </a:solidFill>
              <a:latin typeface="微软雅黑" pitchFamily="34" charset="-122"/>
              <a:ea typeface="微软雅黑" pitchFamily="34" charset="-122"/>
            </a:endParaRPr>
          </a:p>
        </p:txBody>
      </p:sp>
      <p:grpSp>
        <p:nvGrpSpPr>
          <p:cNvPr id="18" name="组合 9"/>
          <p:cNvGrpSpPr>
            <a:grpSpLocks/>
          </p:cNvGrpSpPr>
          <p:nvPr/>
        </p:nvGrpSpPr>
        <p:grpSpPr bwMode="auto">
          <a:xfrm>
            <a:off x="5173663" y="2006203"/>
            <a:ext cx="1789112" cy="522288"/>
            <a:chOff x="4368800" y="1262743"/>
            <a:chExt cx="1886857" cy="522514"/>
          </a:xfrm>
        </p:grpSpPr>
        <p:cxnSp>
          <p:nvCxnSpPr>
            <p:cNvPr id="19" name="直接连接符 18"/>
            <p:cNvCxnSpPr/>
            <p:nvPr/>
          </p:nvCxnSpPr>
          <p:spPr>
            <a:xfrm>
              <a:off x="4368800"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368800" y="1262743"/>
              <a:ext cx="1886857"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255657"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grpSp>
        <p:nvGrpSpPr>
          <p:cNvPr id="22" name="组合 13"/>
          <p:cNvGrpSpPr>
            <a:grpSpLocks/>
          </p:cNvGrpSpPr>
          <p:nvPr/>
        </p:nvGrpSpPr>
        <p:grpSpPr bwMode="auto">
          <a:xfrm rot="10800000">
            <a:off x="5187950" y="4415310"/>
            <a:ext cx="1789113" cy="522288"/>
            <a:chOff x="4368800" y="1262743"/>
            <a:chExt cx="1886857" cy="522514"/>
          </a:xfrm>
        </p:grpSpPr>
        <p:cxnSp>
          <p:nvCxnSpPr>
            <p:cNvPr id="23" name="直接连接符 22"/>
            <p:cNvCxnSpPr/>
            <p:nvPr/>
          </p:nvCxnSpPr>
          <p:spPr>
            <a:xfrm>
              <a:off x="4360429"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377172" y="1254803"/>
              <a:ext cx="1886856"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250634"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38554282"/>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par>
                                <p:cTn id="8" presetID="16" presetClass="entr" presetSubtype="21"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arn(inVertical)">
                                      <p:cBhvr>
                                        <p:cTn id="10" dur="500"/>
                                        <p:tgtEl>
                                          <p:spTgt spid="2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50"/>
                                        <p:tgtEl>
                                          <p:spTgt spid="11"/>
                                        </p:tgtEl>
                                      </p:cBhvr>
                                    </p:animEffect>
                                    <p:anim calcmode="lin" valueType="num">
                                      <p:cBhvr>
                                        <p:cTn id="15" dur="750" fill="hold"/>
                                        <p:tgtEl>
                                          <p:spTgt spid="11"/>
                                        </p:tgtEl>
                                        <p:attrNameLst>
                                          <p:attrName>ppt_x</p:attrName>
                                        </p:attrNameLst>
                                      </p:cBhvr>
                                      <p:tavLst>
                                        <p:tav tm="0">
                                          <p:val>
                                            <p:strVal val="#ppt_x"/>
                                          </p:val>
                                        </p:tav>
                                        <p:tav tm="100000">
                                          <p:val>
                                            <p:strVal val="#ppt_x"/>
                                          </p:val>
                                        </p:tav>
                                      </p:tavLst>
                                    </p:anim>
                                    <p:anim calcmode="lin" valueType="num">
                                      <p:cBhvr>
                                        <p:cTn id="16" dur="75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750"/>
                                        <p:tgtEl>
                                          <p:spTgt spid="12"/>
                                        </p:tgtEl>
                                      </p:cBhvr>
                                    </p:animEffect>
                                    <p:anim calcmode="lin" valueType="num">
                                      <p:cBhvr>
                                        <p:cTn id="21" dur="750" fill="hold"/>
                                        <p:tgtEl>
                                          <p:spTgt spid="12"/>
                                        </p:tgtEl>
                                        <p:attrNameLst>
                                          <p:attrName>ppt_x</p:attrName>
                                        </p:attrNameLst>
                                      </p:cBhvr>
                                      <p:tavLst>
                                        <p:tav tm="0">
                                          <p:val>
                                            <p:strVal val="#ppt_x"/>
                                          </p:val>
                                        </p:tav>
                                        <p:tav tm="100000">
                                          <p:val>
                                            <p:strVal val="#ppt_x"/>
                                          </p:val>
                                        </p:tav>
                                      </p:tavLst>
                                    </p:anim>
                                    <p:anim calcmode="lin" valueType="num">
                                      <p:cBhvr>
                                        <p:cTn id="22" dur="750" fill="hold"/>
                                        <p:tgtEl>
                                          <p:spTgt spid="1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750"/>
                                        <p:tgtEl>
                                          <p:spTgt spid="13"/>
                                        </p:tgtEl>
                                      </p:cBhvr>
                                    </p:animEffect>
                                    <p:anim calcmode="lin" valueType="num">
                                      <p:cBhvr>
                                        <p:cTn id="27" dur="750" fill="hold"/>
                                        <p:tgtEl>
                                          <p:spTgt spid="13"/>
                                        </p:tgtEl>
                                        <p:attrNameLst>
                                          <p:attrName>ppt_x</p:attrName>
                                        </p:attrNameLst>
                                      </p:cBhvr>
                                      <p:tavLst>
                                        <p:tav tm="0">
                                          <p:val>
                                            <p:strVal val="#ppt_x"/>
                                          </p:val>
                                        </p:tav>
                                        <p:tav tm="100000">
                                          <p:val>
                                            <p:strVal val="#ppt_x"/>
                                          </p:val>
                                        </p:tav>
                                      </p:tavLst>
                                    </p:anim>
                                    <p:anim calcmode="lin" valueType="num">
                                      <p:cBhvr>
                                        <p:cTn id="28"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6</a:t>
            </a:r>
            <a:endParaRPr lang="zh-CN" altLang="en-US" sz="2800" b="1" dirty="0">
              <a:solidFill>
                <a:srgbClr val="191B21"/>
              </a:solidFill>
              <a:latin typeface="微软雅黑" pitchFamily="34" charset="-122"/>
              <a:ea typeface="微软雅黑" pitchFamily="34" charset="-122"/>
            </a:endParaRPr>
          </a:p>
        </p:txBody>
      </p:sp>
      <p:cxnSp>
        <p:nvCxnSpPr>
          <p:cNvPr id="38" name="Straight Connector 53"/>
          <p:cNvCxnSpPr/>
          <p:nvPr/>
        </p:nvCxnSpPr>
        <p:spPr>
          <a:xfrm>
            <a:off x="4003460" y="225249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54"/>
          <p:cNvCxnSpPr/>
          <p:nvPr/>
        </p:nvCxnSpPr>
        <p:spPr>
          <a:xfrm>
            <a:off x="6076968" y="225249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55"/>
          <p:cNvCxnSpPr/>
          <p:nvPr/>
        </p:nvCxnSpPr>
        <p:spPr>
          <a:xfrm>
            <a:off x="8142713" y="2252493"/>
            <a:ext cx="0" cy="3835019"/>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5"/>
          <p:cNvGrpSpPr/>
          <p:nvPr/>
        </p:nvGrpSpPr>
        <p:grpSpPr>
          <a:xfrm>
            <a:off x="2138963" y="2266322"/>
            <a:ext cx="1687989" cy="3469184"/>
            <a:chOff x="496565" y="1482031"/>
            <a:chExt cx="1534535" cy="2601888"/>
          </a:xfrm>
        </p:grpSpPr>
        <p:sp>
          <p:nvSpPr>
            <p:cNvPr id="42"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spcBef>
                  <a:spcPts val="0"/>
                </a:spcBef>
                <a:buNone/>
              </a:pPr>
              <a:r>
                <a:rPr lang="zh-CN" altLang="en-US" dirty="0">
                  <a:latin typeface="微软雅黑" pitchFamily="34" charset="-122"/>
                  <a:ea typeface="微软雅黑" pitchFamily="34" charset="-122"/>
                </a:rPr>
                <a:t>点击输入简要文字介绍，文字内容需，言简意赅的说明分项内容</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43"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2000" dirty="0" smtClean="0">
                  <a:latin typeface="Source Sans Pro Black" pitchFamily="34" charset="0"/>
                </a:rPr>
                <a:t>李某某</a:t>
              </a:r>
              <a:endParaRPr lang="en-US" sz="2000" dirty="0">
                <a:latin typeface="Source Sans Pro Black" pitchFamily="34" charset="0"/>
              </a:endParaRPr>
            </a:p>
          </p:txBody>
        </p:sp>
        <p:sp>
          <p:nvSpPr>
            <p:cNvPr id="44"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Designer</a:t>
              </a:r>
              <a:endParaRPr lang="en-US" sz="1200" dirty="0"/>
            </a:p>
          </p:txBody>
        </p:sp>
        <p:sp>
          <p:nvSpPr>
            <p:cNvPr id="45" name="Rectangle 1"/>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grpSp>
          <p:nvGrpSpPr>
            <p:cNvPr id="46" name="Group 40"/>
            <p:cNvGrpSpPr/>
            <p:nvPr/>
          </p:nvGrpSpPr>
          <p:grpSpPr>
            <a:xfrm>
              <a:off x="575409" y="2876157"/>
              <a:ext cx="1375625" cy="60855"/>
              <a:chOff x="2055030" y="1463669"/>
              <a:chExt cx="2304256" cy="544908"/>
            </a:xfrm>
          </p:grpSpPr>
          <p:sp>
            <p:nvSpPr>
              <p:cNvPr id="48" name="Rectangle 42"/>
              <p:cNvSpPr/>
              <p:nvPr/>
            </p:nvSpPr>
            <p:spPr>
              <a:xfrm>
                <a:off x="2055030" y="1463670"/>
                <a:ext cx="576064" cy="544907"/>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sp>
            <p:nvSpPr>
              <p:cNvPr id="49" name="Rectangle 43"/>
              <p:cNvSpPr/>
              <p:nvPr/>
            </p:nvSpPr>
            <p:spPr>
              <a:xfrm>
                <a:off x="2631094" y="1463670"/>
                <a:ext cx="576064" cy="544907"/>
              </a:xfrm>
              <a:prstGeom prst="rect">
                <a:avLst/>
              </a:prstGeom>
              <a:solidFill>
                <a:srgbClr val="FB274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solidFill>
                    <a:schemeClr val="bg1">
                      <a:lumMod val="65000"/>
                    </a:schemeClr>
                  </a:solidFill>
                </a:endParaRPr>
              </a:p>
            </p:txBody>
          </p:sp>
          <p:sp>
            <p:nvSpPr>
              <p:cNvPr id="50" name="Rectangle 44"/>
              <p:cNvSpPr/>
              <p:nvPr/>
            </p:nvSpPr>
            <p:spPr>
              <a:xfrm>
                <a:off x="3207158" y="1463669"/>
                <a:ext cx="576064" cy="544907"/>
              </a:xfrm>
              <a:prstGeom prst="rect">
                <a:avLst/>
              </a:prstGeom>
              <a:solidFill>
                <a:srgbClr val="FB274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solidFill>
                    <a:schemeClr val="bg1">
                      <a:lumMod val="65000"/>
                    </a:schemeClr>
                  </a:solidFill>
                </a:endParaRPr>
              </a:p>
            </p:txBody>
          </p:sp>
          <p:sp>
            <p:nvSpPr>
              <p:cNvPr id="51" name="Rectangle 45"/>
              <p:cNvSpPr/>
              <p:nvPr/>
            </p:nvSpPr>
            <p:spPr>
              <a:xfrm>
                <a:off x="3783222" y="1463670"/>
                <a:ext cx="576064" cy="544907"/>
              </a:xfrm>
              <a:prstGeom prst="rect">
                <a:avLst/>
              </a:prstGeom>
              <a:solidFill>
                <a:srgbClr val="FB274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solidFill>
                    <a:schemeClr val="bg1">
                      <a:lumMod val="65000"/>
                    </a:schemeClr>
                  </a:solidFill>
                </a:endParaRPr>
              </a:p>
            </p:txBody>
          </p:sp>
        </p:grpSp>
      </p:grpSp>
      <p:grpSp>
        <p:nvGrpSpPr>
          <p:cNvPr id="52" name="Group 69"/>
          <p:cNvGrpSpPr/>
          <p:nvPr/>
        </p:nvGrpSpPr>
        <p:grpSpPr>
          <a:xfrm>
            <a:off x="4210649" y="2266322"/>
            <a:ext cx="1687989" cy="3469184"/>
            <a:chOff x="496565" y="1482031"/>
            <a:chExt cx="1534535" cy="2601888"/>
          </a:xfrm>
        </p:grpSpPr>
        <p:sp>
          <p:nvSpPr>
            <p:cNvPr id="53"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spcBef>
                  <a:spcPts val="0"/>
                </a:spcBef>
                <a:buNone/>
              </a:pPr>
              <a:r>
                <a:rPr lang="zh-CN" altLang="en-US" dirty="0">
                  <a:latin typeface="微软雅黑" pitchFamily="34" charset="-122"/>
                  <a:ea typeface="微软雅黑" pitchFamily="34" charset="-122"/>
                </a:rPr>
                <a:t>点击输入简要文字介绍，文字内容需，言简意赅的说明分项内容</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54"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2000" dirty="0" smtClean="0">
                  <a:latin typeface="Source Sans Pro Black" pitchFamily="34" charset="0"/>
                </a:rPr>
                <a:t>王某某</a:t>
              </a:r>
              <a:endParaRPr lang="en-US" sz="2000" dirty="0">
                <a:latin typeface="Source Sans Pro Black" pitchFamily="34" charset="0"/>
              </a:endParaRPr>
            </a:p>
          </p:txBody>
        </p:sp>
        <p:sp>
          <p:nvSpPr>
            <p:cNvPr id="55"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Developer</a:t>
              </a:r>
              <a:endParaRPr lang="en-US" sz="1200" dirty="0"/>
            </a:p>
          </p:txBody>
        </p:sp>
        <p:sp>
          <p:nvSpPr>
            <p:cNvPr id="56" name="Rectangle 73"/>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grpSp>
          <p:nvGrpSpPr>
            <p:cNvPr id="57" name="Group 90"/>
            <p:cNvGrpSpPr/>
            <p:nvPr/>
          </p:nvGrpSpPr>
          <p:grpSpPr>
            <a:xfrm>
              <a:off x="575409" y="2876157"/>
              <a:ext cx="1375625" cy="60855"/>
              <a:chOff x="2055030" y="1463669"/>
              <a:chExt cx="2304256" cy="544908"/>
            </a:xfrm>
          </p:grpSpPr>
          <p:sp>
            <p:nvSpPr>
              <p:cNvPr id="59" name="Rectangle 92"/>
              <p:cNvSpPr/>
              <p:nvPr/>
            </p:nvSpPr>
            <p:spPr>
              <a:xfrm>
                <a:off x="2055030" y="1463670"/>
                <a:ext cx="576064" cy="54490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sp>
            <p:nvSpPr>
              <p:cNvPr id="60" name="Rectangle 93"/>
              <p:cNvSpPr/>
              <p:nvPr/>
            </p:nvSpPr>
            <p:spPr>
              <a:xfrm>
                <a:off x="2631094" y="1463670"/>
                <a:ext cx="576064" cy="544907"/>
              </a:xfrm>
              <a:prstGeom prst="rect">
                <a:avLst/>
              </a:prstGeom>
              <a:solidFill>
                <a:schemeClr val="tx1">
                  <a:lumMod val="65000"/>
                  <a:lumOff val="3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solidFill>
                    <a:schemeClr val="bg1">
                      <a:lumMod val="65000"/>
                    </a:schemeClr>
                  </a:solidFill>
                </a:endParaRPr>
              </a:p>
            </p:txBody>
          </p:sp>
          <p:sp>
            <p:nvSpPr>
              <p:cNvPr id="61" name="Rectangle 94"/>
              <p:cNvSpPr/>
              <p:nvPr/>
            </p:nvSpPr>
            <p:spPr>
              <a:xfrm>
                <a:off x="3207158" y="1463669"/>
                <a:ext cx="576064" cy="544908"/>
              </a:xfrm>
              <a:prstGeom prst="rect">
                <a:avLst/>
              </a:prstGeom>
              <a:solidFill>
                <a:schemeClr val="tx1">
                  <a:lumMod val="65000"/>
                  <a:lumOff val="3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solidFill>
                    <a:schemeClr val="bg1">
                      <a:lumMod val="65000"/>
                    </a:schemeClr>
                  </a:solidFill>
                </a:endParaRPr>
              </a:p>
            </p:txBody>
          </p:sp>
          <p:sp>
            <p:nvSpPr>
              <p:cNvPr id="62" name="Rectangle 95"/>
              <p:cNvSpPr/>
              <p:nvPr/>
            </p:nvSpPr>
            <p:spPr>
              <a:xfrm>
                <a:off x="3783222" y="1463670"/>
                <a:ext cx="576064" cy="544907"/>
              </a:xfrm>
              <a:prstGeom prst="rect">
                <a:avLst/>
              </a:prstGeom>
              <a:solidFill>
                <a:schemeClr val="tx1">
                  <a:lumMod val="65000"/>
                  <a:lumOff val="3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solidFill>
                    <a:schemeClr val="bg1">
                      <a:lumMod val="65000"/>
                    </a:schemeClr>
                  </a:solidFill>
                </a:endParaRPr>
              </a:p>
            </p:txBody>
          </p:sp>
        </p:grpSp>
      </p:grpSp>
      <p:grpSp>
        <p:nvGrpSpPr>
          <p:cNvPr id="63" name="Group 96"/>
          <p:cNvGrpSpPr/>
          <p:nvPr/>
        </p:nvGrpSpPr>
        <p:grpSpPr>
          <a:xfrm>
            <a:off x="6282334" y="2266322"/>
            <a:ext cx="1687989" cy="3469184"/>
            <a:chOff x="496565" y="1482031"/>
            <a:chExt cx="1534535" cy="2601888"/>
          </a:xfrm>
        </p:grpSpPr>
        <p:sp>
          <p:nvSpPr>
            <p:cNvPr id="64"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spcBef>
                  <a:spcPts val="0"/>
                </a:spcBef>
                <a:buNone/>
              </a:pPr>
              <a:r>
                <a:rPr lang="zh-CN" altLang="en-US" dirty="0">
                  <a:latin typeface="微软雅黑" pitchFamily="34" charset="-122"/>
                  <a:ea typeface="微软雅黑" pitchFamily="34" charset="-122"/>
                </a:rPr>
                <a:t>点击输入简要文字介绍，文字内容需，言简意赅的说明分项内容</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65"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2000" dirty="0" smtClean="0">
                  <a:latin typeface="Source Sans Pro Black" pitchFamily="34" charset="0"/>
                </a:rPr>
                <a:t>陈某某</a:t>
              </a:r>
              <a:endParaRPr lang="en-US" sz="2000" dirty="0">
                <a:latin typeface="Source Sans Pro Black" pitchFamily="34" charset="0"/>
              </a:endParaRPr>
            </a:p>
          </p:txBody>
        </p:sp>
        <p:sp>
          <p:nvSpPr>
            <p:cNvPr id="66"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Marketing</a:t>
              </a:r>
              <a:endParaRPr lang="en-US" sz="1200" dirty="0"/>
            </a:p>
          </p:txBody>
        </p:sp>
        <p:sp>
          <p:nvSpPr>
            <p:cNvPr id="67" name="Rectangle 100"/>
            <p:cNvSpPr/>
            <p:nvPr/>
          </p:nvSpPr>
          <p:spPr>
            <a:xfrm>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grpSp>
          <p:nvGrpSpPr>
            <p:cNvPr id="68" name="Group 101"/>
            <p:cNvGrpSpPr/>
            <p:nvPr/>
          </p:nvGrpSpPr>
          <p:grpSpPr>
            <a:xfrm>
              <a:off x="575409" y="2876157"/>
              <a:ext cx="1375625" cy="60855"/>
              <a:chOff x="2055030" y="1463669"/>
              <a:chExt cx="2304256" cy="544908"/>
            </a:xfrm>
          </p:grpSpPr>
          <p:sp>
            <p:nvSpPr>
              <p:cNvPr id="70" name="Rectangle 103"/>
              <p:cNvSpPr/>
              <p:nvPr/>
            </p:nvSpPr>
            <p:spPr>
              <a:xfrm>
                <a:off x="2055030" y="1463670"/>
                <a:ext cx="576064" cy="544907"/>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sp>
            <p:nvSpPr>
              <p:cNvPr id="71" name="Rectangle 104"/>
              <p:cNvSpPr/>
              <p:nvPr/>
            </p:nvSpPr>
            <p:spPr>
              <a:xfrm>
                <a:off x="2631094" y="1463670"/>
                <a:ext cx="576064" cy="544907"/>
              </a:xfrm>
              <a:prstGeom prst="rect">
                <a:avLst/>
              </a:prstGeom>
              <a:solidFill>
                <a:srgbClr val="FB274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solidFill>
                    <a:schemeClr val="bg1">
                      <a:lumMod val="65000"/>
                    </a:schemeClr>
                  </a:solidFill>
                </a:endParaRPr>
              </a:p>
            </p:txBody>
          </p:sp>
          <p:sp>
            <p:nvSpPr>
              <p:cNvPr id="72" name="Rectangle 105"/>
              <p:cNvSpPr/>
              <p:nvPr/>
            </p:nvSpPr>
            <p:spPr>
              <a:xfrm>
                <a:off x="3207158" y="1463669"/>
                <a:ext cx="576064" cy="544907"/>
              </a:xfrm>
              <a:prstGeom prst="rect">
                <a:avLst/>
              </a:prstGeom>
              <a:solidFill>
                <a:srgbClr val="FB274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solidFill>
                    <a:schemeClr val="bg1">
                      <a:lumMod val="65000"/>
                    </a:schemeClr>
                  </a:solidFill>
                </a:endParaRPr>
              </a:p>
            </p:txBody>
          </p:sp>
          <p:sp>
            <p:nvSpPr>
              <p:cNvPr id="73" name="Rectangle 106"/>
              <p:cNvSpPr/>
              <p:nvPr/>
            </p:nvSpPr>
            <p:spPr>
              <a:xfrm>
                <a:off x="3783222" y="1463670"/>
                <a:ext cx="576064" cy="544907"/>
              </a:xfrm>
              <a:prstGeom prst="rect">
                <a:avLst/>
              </a:prstGeom>
              <a:solidFill>
                <a:srgbClr val="FB274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solidFill>
                    <a:schemeClr val="bg1">
                      <a:lumMod val="65000"/>
                    </a:schemeClr>
                  </a:solidFill>
                </a:endParaRPr>
              </a:p>
            </p:txBody>
          </p:sp>
        </p:grpSp>
      </p:grpSp>
      <p:grpSp>
        <p:nvGrpSpPr>
          <p:cNvPr id="74" name="Group 107"/>
          <p:cNvGrpSpPr/>
          <p:nvPr/>
        </p:nvGrpSpPr>
        <p:grpSpPr>
          <a:xfrm>
            <a:off x="8354019" y="2266322"/>
            <a:ext cx="1687989" cy="3469184"/>
            <a:chOff x="496565" y="1482031"/>
            <a:chExt cx="1534535" cy="2601888"/>
          </a:xfrm>
        </p:grpSpPr>
        <p:sp>
          <p:nvSpPr>
            <p:cNvPr id="75" name="Content Placeholder 2"/>
            <p:cNvSpPr txBox="1">
              <a:spLocks/>
            </p:cNvSpPr>
            <p:nvPr/>
          </p:nvSpPr>
          <p:spPr>
            <a:xfrm>
              <a:off x="496565" y="3496121"/>
              <a:ext cx="1534535" cy="5877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spcBef>
                  <a:spcPts val="0"/>
                </a:spcBef>
                <a:buNone/>
              </a:pPr>
              <a:r>
                <a:rPr lang="zh-CN" altLang="en-US" dirty="0">
                  <a:latin typeface="微软雅黑" pitchFamily="34" charset="-122"/>
                  <a:ea typeface="微软雅黑" pitchFamily="34" charset="-122"/>
                </a:rPr>
                <a:t>点击输入简要文字介绍，文字内容需，言简意赅的说明分项内容</a:t>
              </a:r>
              <a:r>
                <a:rPr lang="en-US" altLang="zh-CN" dirty="0">
                  <a:latin typeface="微软雅黑" pitchFamily="34" charset="-122"/>
                  <a:ea typeface="微软雅黑" pitchFamily="34" charset="-122"/>
                </a:rPr>
                <a:t>……</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sp>
          <p:nvSpPr>
            <p:cNvPr id="76" name="Content Placeholder 2"/>
            <p:cNvSpPr txBox="1">
              <a:spLocks/>
            </p:cNvSpPr>
            <p:nvPr/>
          </p:nvSpPr>
          <p:spPr>
            <a:xfrm>
              <a:off x="579425" y="2956827"/>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2000" dirty="0" smtClean="0">
                  <a:latin typeface="Source Sans Pro Black" pitchFamily="34" charset="0"/>
                </a:rPr>
                <a:t>杨某某</a:t>
              </a:r>
              <a:endParaRPr lang="en-US" sz="2000" dirty="0">
                <a:latin typeface="Source Sans Pro Black" pitchFamily="34" charset="0"/>
              </a:endParaRPr>
            </a:p>
          </p:txBody>
        </p:sp>
        <p:sp>
          <p:nvSpPr>
            <p:cNvPr id="77" name="Content Placeholder 2"/>
            <p:cNvSpPr txBox="1">
              <a:spLocks/>
            </p:cNvSpPr>
            <p:nvPr/>
          </p:nvSpPr>
          <p:spPr>
            <a:xfrm>
              <a:off x="523574" y="3216728"/>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t>Sales</a:t>
              </a:r>
              <a:endParaRPr lang="en-US" sz="1200" dirty="0"/>
            </a:p>
          </p:txBody>
        </p:sp>
        <p:sp>
          <p:nvSpPr>
            <p:cNvPr id="78" name="Rectangle 111"/>
            <p:cNvSpPr/>
            <p:nvPr/>
          </p:nvSpPr>
          <p:spPr>
            <a:xfrm flipH="1">
              <a:off x="575410" y="1482031"/>
              <a:ext cx="136815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grpSp>
          <p:nvGrpSpPr>
            <p:cNvPr id="79" name="Group 112"/>
            <p:cNvGrpSpPr/>
            <p:nvPr/>
          </p:nvGrpSpPr>
          <p:grpSpPr>
            <a:xfrm>
              <a:off x="575409" y="2876157"/>
              <a:ext cx="1375625" cy="60855"/>
              <a:chOff x="2055030" y="1463669"/>
              <a:chExt cx="2304256" cy="544908"/>
            </a:xfrm>
          </p:grpSpPr>
          <p:sp>
            <p:nvSpPr>
              <p:cNvPr id="81" name="Rectangle 114"/>
              <p:cNvSpPr/>
              <p:nvPr/>
            </p:nvSpPr>
            <p:spPr>
              <a:xfrm>
                <a:off x="2055030" y="1463670"/>
                <a:ext cx="576064" cy="54490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65000"/>
                    </a:schemeClr>
                  </a:solidFill>
                </a:endParaRPr>
              </a:p>
            </p:txBody>
          </p:sp>
          <p:sp>
            <p:nvSpPr>
              <p:cNvPr id="82" name="Rectangle 115"/>
              <p:cNvSpPr/>
              <p:nvPr/>
            </p:nvSpPr>
            <p:spPr>
              <a:xfrm>
                <a:off x="2631094" y="1463670"/>
                <a:ext cx="576064" cy="544907"/>
              </a:xfrm>
              <a:prstGeom prst="rect">
                <a:avLst/>
              </a:prstGeom>
              <a:solidFill>
                <a:schemeClr val="tx1">
                  <a:lumMod val="65000"/>
                  <a:lumOff val="35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000" dirty="0">
                  <a:solidFill>
                    <a:schemeClr val="bg1">
                      <a:lumMod val="65000"/>
                    </a:schemeClr>
                  </a:solidFill>
                </a:endParaRPr>
              </a:p>
            </p:txBody>
          </p:sp>
          <p:sp>
            <p:nvSpPr>
              <p:cNvPr id="83" name="Rectangle 116"/>
              <p:cNvSpPr/>
              <p:nvPr/>
            </p:nvSpPr>
            <p:spPr>
              <a:xfrm>
                <a:off x="3207158" y="1463669"/>
                <a:ext cx="576064" cy="544907"/>
              </a:xfrm>
              <a:prstGeom prst="rect">
                <a:avLst/>
              </a:prstGeom>
              <a:solidFill>
                <a:schemeClr val="tx1">
                  <a:lumMod val="65000"/>
                  <a:lumOff val="3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2000" dirty="0">
                  <a:solidFill>
                    <a:schemeClr val="bg1">
                      <a:lumMod val="65000"/>
                    </a:schemeClr>
                  </a:solidFill>
                </a:endParaRPr>
              </a:p>
            </p:txBody>
          </p:sp>
          <p:sp>
            <p:nvSpPr>
              <p:cNvPr id="84" name="Rectangle 117"/>
              <p:cNvSpPr/>
              <p:nvPr/>
            </p:nvSpPr>
            <p:spPr>
              <a:xfrm>
                <a:off x="3783222" y="1463670"/>
                <a:ext cx="576064" cy="544907"/>
              </a:xfrm>
              <a:prstGeom prst="rect">
                <a:avLst/>
              </a:prstGeom>
              <a:solidFill>
                <a:schemeClr val="tx1">
                  <a:lumMod val="65000"/>
                  <a:lumOff val="35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2000" dirty="0">
                  <a:solidFill>
                    <a:schemeClr val="bg1">
                      <a:lumMod val="65000"/>
                    </a:schemeClr>
                  </a:solidFill>
                </a:endParaRPr>
              </a:p>
            </p:txBody>
          </p:sp>
        </p:grpSp>
      </p:grpSp>
    </p:spTree>
    <p:extLst>
      <p:ext uri="{BB962C8B-B14F-4D97-AF65-F5344CB8AC3E}">
        <p14:creationId xmlns:p14="http://schemas.microsoft.com/office/powerpoint/2010/main" val="1380651693"/>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anim calcmode="lin" valueType="num">
                                      <p:cBhvr>
                                        <p:cTn id="26" dur="500" fill="hold"/>
                                        <p:tgtEl>
                                          <p:spTgt spid="41"/>
                                        </p:tgtEl>
                                        <p:attrNameLst>
                                          <p:attrName>ppt_x</p:attrName>
                                        </p:attrNameLst>
                                      </p:cBhvr>
                                      <p:tavLst>
                                        <p:tav tm="0">
                                          <p:val>
                                            <p:strVal val="#ppt_x"/>
                                          </p:val>
                                        </p:tav>
                                        <p:tav tm="100000">
                                          <p:val>
                                            <p:strVal val="#ppt_x"/>
                                          </p:val>
                                        </p:tav>
                                      </p:tavLst>
                                    </p:anim>
                                    <p:anim calcmode="lin" valueType="num">
                                      <p:cBhvr>
                                        <p:cTn id="27" dur="50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22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500"/>
                                        <p:tgtEl>
                                          <p:spTgt spid="38"/>
                                        </p:tgtEl>
                                      </p:cBhvr>
                                    </p:animEffect>
                                  </p:childTnLst>
                                </p:cTn>
                              </p:par>
                            </p:childTnLst>
                          </p:cTn>
                        </p:par>
                        <p:par>
                          <p:cTn id="32" fill="hold">
                            <p:stCondLst>
                              <p:cond delay="2750"/>
                            </p:stCondLst>
                            <p:childTnLst>
                              <p:par>
                                <p:cTn id="33" presetID="42" presetClass="entr" presetSubtype="0"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anim calcmode="lin" valueType="num">
                                      <p:cBhvr>
                                        <p:cTn id="36" dur="500" fill="hold"/>
                                        <p:tgtEl>
                                          <p:spTgt spid="52"/>
                                        </p:tgtEl>
                                        <p:attrNameLst>
                                          <p:attrName>ppt_x</p:attrName>
                                        </p:attrNameLst>
                                      </p:cBhvr>
                                      <p:tavLst>
                                        <p:tav tm="0">
                                          <p:val>
                                            <p:strVal val="#ppt_x"/>
                                          </p:val>
                                        </p:tav>
                                        <p:tav tm="100000">
                                          <p:val>
                                            <p:strVal val="#ppt_x"/>
                                          </p:val>
                                        </p:tav>
                                      </p:tavLst>
                                    </p:anim>
                                    <p:anim calcmode="lin" valueType="num">
                                      <p:cBhvr>
                                        <p:cTn id="37" dur="500" fill="hold"/>
                                        <p:tgtEl>
                                          <p:spTgt spid="52"/>
                                        </p:tgtEl>
                                        <p:attrNameLst>
                                          <p:attrName>ppt_y</p:attrName>
                                        </p:attrNameLst>
                                      </p:cBhvr>
                                      <p:tavLst>
                                        <p:tav tm="0">
                                          <p:val>
                                            <p:strVal val="#ppt_y+.1"/>
                                          </p:val>
                                        </p:tav>
                                        <p:tav tm="100000">
                                          <p:val>
                                            <p:strVal val="#ppt_y"/>
                                          </p:val>
                                        </p:tav>
                                      </p:tavLst>
                                    </p:anim>
                                  </p:childTnLst>
                                </p:cTn>
                              </p:par>
                            </p:childTnLst>
                          </p:cTn>
                        </p:par>
                        <p:par>
                          <p:cTn id="38" fill="hold">
                            <p:stCondLst>
                              <p:cond delay="3250"/>
                            </p:stCondLst>
                            <p:childTnLst>
                              <p:par>
                                <p:cTn id="39" presetID="22" presetClass="entr" presetSubtype="4"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down)">
                                      <p:cBhvr>
                                        <p:cTn id="41" dur="500"/>
                                        <p:tgtEl>
                                          <p:spTgt spid="39"/>
                                        </p:tgtEl>
                                      </p:cBhvr>
                                    </p:animEffect>
                                  </p:childTnLst>
                                </p:cTn>
                              </p:par>
                            </p:childTnLst>
                          </p:cTn>
                        </p:par>
                        <p:par>
                          <p:cTn id="42" fill="hold">
                            <p:stCondLst>
                              <p:cond delay="3750"/>
                            </p:stCondLst>
                            <p:childTnLst>
                              <p:par>
                                <p:cTn id="43" presetID="42" presetClass="entr" presetSubtype="0"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500"/>
                                        <p:tgtEl>
                                          <p:spTgt spid="63"/>
                                        </p:tgtEl>
                                      </p:cBhvr>
                                    </p:animEffect>
                                    <p:anim calcmode="lin" valueType="num">
                                      <p:cBhvr>
                                        <p:cTn id="46" dur="500" fill="hold"/>
                                        <p:tgtEl>
                                          <p:spTgt spid="63"/>
                                        </p:tgtEl>
                                        <p:attrNameLst>
                                          <p:attrName>ppt_x</p:attrName>
                                        </p:attrNameLst>
                                      </p:cBhvr>
                                      <p:tavLst>
                                        <p:tav tm="0">
                                          <p:val>
                                            <p:strVal val="#ppt_x"/>
                                          </p:val>
                                        </p:tav>
                                        <p:tav tm="100000">
                                          <p:val>
                                            <p:strVal val="#ppt_x"/>
                                          </p:val>
                                        </p:tav>
                                      </p:tavLst>
                                    </p:anim>
                                    <p:anim calcmode="lin" valueType="num">
                                      <p:cBhvr>
                                        <p:cTn id="47" dur="500" fill="hold"/>
                                        <p:tgtEl>
                                          <p:spTgt spid="63"/>
                                        </p:tgtEl>
                                        <p:attrNameLst>
                                          <p:attrName>ppt_y</p:attrName>
                                        </p:attrNameLst>
                                      </p:cBhvr>
                                      <p:tavLst>
                                        <p:tav tm="0">
                                          <p:val>
                                            <p:strVal val="#ppt_y+.1"/>
                                          </p:val>
                                        </p:tav>
                                        <p:tav tm="100000">
                                          <p:val>
                                            <p:strVal val="#ppt_y"/>
                                          </p:val>
                                        </p:tav>
                                      </p:tavLst>
                                    </p:anim>
                                  </p:childTnLst>
                                </p:cTn>
                              </p:par>
                            </p:childTnLst>
                          </p:cTn>
                        </p:par>
                        <p:par>
                          <p:cTn id="48" fill="hold">
                            <p:stCondLst>
                              <p:cond delay="4250"/>
                            </p:stCondLst>
                            <p:childTnLst>
                              <p:par>
                                <p:cTn id="49" presetID="22" presetClass="entr" presetSubtype="4" fill="hold"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down)">
                                      <p:cBhvr>
                                        <p:cTn id="51" dur="500"/>
                                        <p:tgtEl>
                                          <p:spTgt spid="40"/>
                                        </p:tgtEl>
                                      </p:cBhvr>
                                    </p:animEffect>
                                  </p:childTnLst>
                                </p:cTn>
                              </p:par>
                            </p:childTnLst>
                          </p:cTn>
                        </p:par>
                        <p:par>
                          <p:cTn id="52" fill="hold">
                            <p:stCondLst>
                              <p:cond delay="4750"/>
                            </p:stCondLst>
                            <p:childTnLst>
                              <p:par>
                                <p:cTn id="53" presetID="42" presetClass="entr" presetSubtype="0" fill="hold"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anim calcmode="lin" valueType="num">
                                      <p:cBhvr>
                                        <p:cTn id="56" dur="500" fill="hold"/>
                                        <p:tgtEl>
                                          <p:spTgt spid="74"/>
                                        </p:tgtEl>
                                        <p:attrNameLst>
                                          <p:attrName>ppt_x</p:attrName>
                                        </p:attrNameLst>
                                      </p:cBhvr>
                                      <p:tavLst>
                                        <p:tav tm="0">
                                          <p:val>
                                            <p:strVal val="#ppt_x"/>
                                          </p:val>
                                        </p:tav>
                                        <p:tav tm="100000">
                                          <p:val>
                                            <p:strVal val="#ppt_x"/>
                                          </p:val>
                                        </p:tav>
                                      </p:tavLst>
                                    </p:anim>
                                    <p:anim calcmode="lin" valueType="num">
                                      <p:cBhvr>
                                        <p:cTn id="57" dur="5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71923"/>
            <a:ext cx="12192000" cy="2800116"/>
          </a:xfrm>
          <a:prstGeom prst="rect">
            <a:avLst/>
          </a:prstGeom>
          <a:blipFill dpi="0" rotWithShape="1">
            <a:blip r:embed="rId3"/>
            <a:srcRect/>
            <a:tile tx="0" ty="101600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481053" y="862122"/>
            <a:ext cx="109728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5" name="Title 13"/>
          <p:cNvSpPr txBox="1">
            <a:spLocks/>
          </p:cNvSpPr>
          <p:nvPr/>
        </p:nvSpPr>
        <p:spPr>
          <a:xfrm>
            <a:off x="457200" y="71443"/>
            <a:ext cx="109728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solidFill>
                  <a:srgbClr val="FB2740"/>
                </a:solidFill>
              </a:rPr>
              <a:t>Your logo</a:t>
            </a:r>
            <a:endParaRPr lang="en-US" sz="4000" dirty="0">
              <a:solidFill>
                <a:srgbClr val="FB2740"/>
              </a:solidFill>
            </a:endParaRPr>
          </a:p>
        </p:txBody>
      </p:sp>
      <p:sp>
        <p:nvSpPr>
          <p:cNvPr id="6" name="Content Placeholder 2"/>
          <p:cNvSpPr txBox="1">
            <a:spLocks/>
          </p:cNvSpPr>
          <p:nvPr/>
        </p:nvSpPr>
        <p:spPr>
          <a:xfrm>
            <a:off x="1329033" y="5742090"/>
            <a:ext cx="979518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9" name="TextBox 43"/>
          <p:cNvSpPr txBox="1"/>
          <p:nvPr/>
        </p:nvSpPr>
        <p:spPr>
          <a:xfrm>
            <a:off x="1400952" y="5082564"/>
            <a:ext cx="1196501" cy="507703"/>
          </a:xfrm>
          <a:prstGeom prst="rect">
            <a:avLst/>
          </a:prstGeom>
          <a:noFill/>
        </p:spPr>
        <p:txBody>
          <a:bodyPr wrap="square" rtlCol="0">
            <a:spAutoFit/>
          </a:bodyPr>
          <a:lstStyle/>
          <a:p>
            <a:r>
              <a:rPr lang="en-US" altLang="zh-CN" sz="2699" dirty="0" smtClean="0">
                <a:solidFill>
                  <a:schemeClr val="bg1"/>
                </a:solidFill>
                <a:latin typeface="微软雅黑" panose="020B0503020204020204" pitchFamily="34" charset="-122"/>
                <a:ea typeface="微软雅黑" panose="020B0503020204020204" pitchFamily="34" charset="-122"/>
              </a:rPr>
              <a:t>Part 2 </a:t>
            </a:r>
            <a:endParaRPr lang="zh-CN" altLang="en-US" sz="2699"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778879" y="4759274"/>
            <a:ext cx="5924284" cy="830993"/>
          </a:xfrm>
          <a:prstGeom prst="rect">
            <a:avLst/>
          </a:prstGeom>
        </p:spPr>
        <p:txBody>
          <a:bodyPr wrap="square" lIns="91437" tIns="45718" rIns="91437" bIns="45718">
            <a:spAutoFit/>
          </a:bodyPr>
          <a:lstStyle/>
          <a:p>
            <a:r>
              <a:rPr lang="zh-CN" altLang="en-US" sz="4800" b="1" dirty="0" smtClean="0">
                <a:solidFill>
                  <a:srgbClr val="FB2740"/>
                </a:solidFill>
                <a:latin typeface="微软雅黑" pitchFamily="34" charset="-122"/>
                <a:ea typeface="微软雅黑" pitchFamily="34" charset="-122"/>
              </a:rPr>
              <a:t>工作完成情况</a:t>
            </a:r>
            <a:endParaRPr lang="zh-CN" altLang="en-US" sz="4800" b="1" dirty="0">
              <a:solidFill>
                <a:srgbClr val="FB2740"/>
              </a:solidFill>
              <a:latin typeface="微软雅黑" pitchFamily="34" charset="-122"/>
              <a:ea typeface="微软雅黑" pitchFamily="34" charset="-122"/>
            </a:endParaRPr>
          </a:p>
        </p:txBody>
      </p:sp>
    </p:spTree>
    <p:extLst>
      <p:ext uri="{BB962C8B-B14F-4D97-AF65-F5344CB8AC3E}">
        <p14:creationId xmlns:p14="http://schemas.microsoft.com/office/powerpoint/2010/main" val="2604796953"/>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400" fill="hold"/>
                                        <p:tgtEl>
                                          <p:spTgt spid="9"/>
                                        </p:tgtEl>
                                        <p:attrNameLst>
                                          <p:attrName>ppt_w</p:attrName>
                                        </p:attrNameLst>
                                      </p:cBhvr>
                                      <p:tavLst>
                                        <p:tav tm="0">
                                          <p:val>
                                            <p:fltVal val="0"/>
                                          </p:val>
                                        </p:tav>
                                        <p:tav tm="100000">
                                          <p:val>
                                            <p:strVal val="#ppt_w"/>
                                          </p:val>
                                        </p:tav>
                                      </p:tavLst>
                                    </p:anim>
                                    <p:anim calcmode="lin" valueType="num">
                                      <p:cBhvr>
                                        <p:cTn id="23" dur="400" fill="hold"/>
                                        <p:tgtEl>
                                          <p:spTgt spid="9"/>
                                        </p:tgtEl>
                                        <p:attrNameLst>
                                          <p:attrName>ppt_h</p:attrName>
                                        </p:attrNameLst>
                                      </p:cBhvr>
                                      <p:tavLst>
                                        <p:tav tm="0">
                                          <p:val>
                                            <p:fltVal val="0"/>
                                          </p:val>
                                        </p:tav>
                                        <p:tav tm="100000">
                                          <p:val>
                                            <p:strVal val="#ppt_h"/>
                                          </p:val>
                                        </p:tav>
                                      </p:tavLst>
                                    </p:anim>
                                    <p:anim calcmode="lin" valueType="num">
                                      <p:cBhvr>
                                        <p:cTn id="24" dur="400" fill="hold"/>
                                        <p:tgtEl>
                                          <p:spTgt spid="9"/>
                                        </p:tgtEl>
                                        <p:attrNameLst>
                                          <p:attrName>style.rotation</p:attrName>
                                        </p:attrNameLst>
                                      </p:cBhvr>
                                      <p:tavLst>
                                        <p:tav tm="0">
                                          <p:val>
                                            <p:fltVal val="90"/>
                                          </p:val>
                                        </p:tav>
                                        <p:tav tm="100000">
                                          <p:val>
                                            <p:fltVal val="0"/>
                                          </p:val>
                                        </p:tav>
                                      </p:tavLst>
                                    </p:anim>
                                    <p:animEffect transition="in" filter="fade">
                                      <p:cBhvr>
                                        <p:cTn id="25" dur="400"/>
                                        <p:tgtEl>
                                          <p:spTgt spid="9"/>
                                        </p:tgtEl>
                                      </p:cBhvr>
                                    </p:animEffect>
                                  </p:childTnLst>
                                </p:cTn>
                              </p:par>
                            </p:childTnLst>
                          </p:cTn>
                        </p:par>
                        <p:par>
                          <p:cTn id="26" fill="hold">
                            <p:stCondLst>
                              <p:cond delay="190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250" fill="hold"/>
                                        <p:tgtEl>
                                          <p:spTgt spid="10"/>
                                        </p:tgtEl>
                                        <p:attrNameLst>
                                          <p:attrName>ppt_w</p:attrName>
                                        </p:attrNameLst>
                                      </p:cBhvr>
                                      <p:tavLst>
                                        <p:tav tm="0">
                                          <p:val>
                                            <p:fltVal val="0"/>
                                          </p:val>
                                        </p:tav>
                                        <p:tav tm="100000">
                                          <p:val>
                                            <p:strVal val="#ppt_w"/>
                                          </p:val>
                                        </p:tav>
                                      </p:tavLst>
                                    </p:anim>
                                    <p:anim calcmode="lin" valueType="num">
                                      <p:cBhvr>
                                        <p:cTn id="30" dur="1250" fill="hold"/>
                                        <p:tgtEl>
                                          <p:spTgt spid="10"/>
                                        </p:tgtEl>
                                        <p:attrNameLst>
                                          <p:attrName>ppt_h</p:attrName>
                                        </p:attrNameLst>
                                      </p:cBhvr>
                                      <p:tavLst>
                                        <p:tav tm="0">
                                          <p:val>
                                            <p:fltVal val="0"/>
                                          </p:val>
                                        </p:tav>
                                        <p:tav tm="100000">
                                          <p:val>
                                            <p:strVal val="#ppt_h"/>
                                          </p:val>
                                        </p:tav>
                                      </p:tavLst>
                                    </p:anim>
                                    <p:anim calcmode="lin" valueType="num">
                                      <p:cBhvr>
                                        <p:cTn id="31" dur="1250" fill="hold"/>
                                        <p:tgtEl>
                                          <p:spTgt spid="10"/>
                                        </p:tgtEl>
                                        <p:attrNameLst>
                                          <p:attrName>style.rotation</p:attrName>
                                        </p:attrNameLst>
                                      </p:cBhvr>
                                      <p:tavLst>
                                        <p:tav tm="0">
                                          <p:val>
                                            <p:fltVal val="90"/>
                                          </p:val>
                                        </p:tav>
                                        <p:tav tm="100000">
                                          <p:val>
                                            <p:fltVal val="0"/>
                                          </p:val>
                                        </p:tav>
                                      </p:tavLst>
                                    </p:anim>
                                    <p:animEffect transition="in" filter="fade">
                                      <p:cBhvr>
                                        <p:cTn id="32"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1</a:t>
            </a:r>
            <a:endParaRPr lang="zh-CN" altLang="en-US" sz="2800" b="1" dirty="0">
              <a:solidFill>
                <a:srgbClr val="191B21"/>
              </a:solidFill>
              <a:latin typeface="微软雅黑" pitchFamily="34" charset="-122"/>
              <a:ea typeface="微软雅黑" pitchFamily="34" charset="-122"/>
            </a:endParaRPr>
          </a:p>
        </p:txBody>
      </p:sp>
      <p:sp>
        <p:nvSpPr>
          <p:cNvPr id="7" name="TextBox 6"/>
          <p:cNvSpPr txBox="1"/>
          <p:nvPr/>
        </p:nvSpPr>
        <p:spPr>
          <a:xfrm>
            <a:off x="1646112" y="2739151"/>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65000"/>
                </a:schemeClr>
              </a:solidFill>
              <a:latin typeface="微软雅黑" pitchFamily="34" charset="-122"/>
              <a:ea typeface="微软雅黑" pitchFamily="34" charset="-122"/>
            </a:endParaRPr>
          </a:p>
        </p:txBody>
      </p:sp>
      <p:sp>
        <p:nvSpPr>
          <p:cNvPr id="9" name="TextBox 8"/>
          <p:cNvSpPr txBox="1"/>
          <p:nvPr/>
        </p:nvSpPr>
        <p:spPr>
          <a:xfrm>
            <a:off x="8244088" y="2739151"/>
            <a:ext cx="2525528" cy="1292662"/>
          </a:xfrm>
          <a:prstGeom prst="rect">
            <a:avLst/>
          </a:prstGeom>
          <a:noFill/>
        </p:spPr>
        <p:txBody>
          <a:bodyPr wrap="square" lIns="0" tIns="0" rIns="0" bIns="0" rtlCol="0">
            <a:spAutoFit/>
          </a:bodyPr>
          <a:lstStyle/>
          <a:p>
            <a:pPr>
              <a:defRPr/>
            </a:pP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65000"/>
                </a:schemeClr>
              </a:solidFill>
              <a:latin typeface="微软雅黑" pitchFamily="34" charset="-122"/>
              <a:ea typeface="微软雅黑" pitchFamily="34" charset="-122"/>
            </a:endParaRPr>
          </a:p>
        </p:txBody>
      </p:sp>
      <p:sp>
        <p:nvSpPr>
          <p:cNvPr id="12" name="TextBox 11"/>
          <p:cNvSpPr txBox="1"/>
          <p:nvPr/>
        </p:nvSpPr>
        <p:spPr>
          <a:xfrm>
            <a:off x="8244090" y="4226190"/>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65000"/>
                </a:schemeClr>
              </a:solidFill>
              <a:latin typeface="微软雅黑" pitchFamily="34" charset="-122"/>
              <a:ea typeface="微软雅黑" pitchFamily="34" charset="-122"/>
            </a:endParaRPr>
          </a:p>
        </p:txBody>
      </p:sp>
      <p:sp>
        <p:nvSpPr>
          <p:cNvPr id="13" name="TextBox 12"/>
          <p:cNvSpPr txBox="1"/>
          <p:nvPr/>
        </p:nvSpPr>
        <p:spPr>
          <a:xfrm>
            <a:off x="1646112" y="4226190"/>
            <a:ext cx="2525524" cy="1292662"/>
          </a:xfrm>
          <a:prstGeom prst="rect">
            <a:avLst/>
          </a:prstGeom>
          <a:noFill/>
        </p:spPr>
        <p:txBody>
          <a:bodyPr wrap="square" lIns="0" tIns="0" rIns="0" bIns="0" rtlCol="0">
            <a:spAutoFit/>
          </a:bodyPr>
          <a:lstStyle/>
          <a:p>
            <a:pPr>
              <a:defRPr/>
            </a:pP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400" kern="0" dirty="0">
              <a:solidFill>
                <a:schemeClr val="bg1">
                  <a:lumMod val="65000"/>
                </a:schemeClr>
              </a:solidFill>
              <a:latin typeface="微软雅黑" pitchFamily="34" charset="-122"/>
              <a:ea typeface="微软雅黑" pitchFamily="34" charset="-122"/>
            </a:endParaRPr>
          </a:p>
        </p:txBody>
      </p:sp>
      <p:grpSp>
        <p:nvGrpSpPr>
          <p:cNvPr id="14" name="组合 13"/>
          <p:cNvGrpSpPr/>
          <p:nvPr/>
        </p:nvGrpSpPr>
        <p:grpSpPr>
          <a:xfrm>
            <a:off x="4444248" y="2227110"/>
            <a:ext cx="3499032" cy="3499604"/>
            <a:chOff x="3218020" y="2137420"/>
            <a:chExt cx="2752869" cy="2753319"/>
          </a:xfrm>
        </p:grpSpPr>
        <p:sp>
          <p:nvSpPr>
            <p:cNvPr id="15"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FB2740"/>
            </a:solidFill>
            <a:ln w="25400" cap="flat" cmpd="sng" algn="ctr">
              <a:noFill/>
              <a:prstDash val="solid"/>
            </a:ln>
            <a:effectLst>
              <a:outerShdw blurRad="44450" dist="27940" dir="5400000" algn="ctr">
                <a:srgbClr val="000000">
                  <a:alpha val="32000"/>
                </a:srgb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6"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65000"/>
                <a:lumOff val="35000"/>
              </a:schemeClr>
            </a:solidFill>
            <a:ln w="25400" cap="flat" cmpd="sng" algn="ctr">
              <a:noFill/>
              <a:prstDash val="solid"/>
            </a:ln>
            <a:effectLst>
              <a:outerShdw blurRad="44450" dist="27940" dir="5400000" algn="ctr">
                <a:srgbClr val="000000">
                  <a:alpha val="32000"/>
                </a:srgb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7"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FB2740"/>
            </a:solidFill>
            <a:ln w="25400" cap="flat" cmpd="sng" algn="ctr">
              <a:noFill/>
              <a:prstDash val="solid"/>
            </a:ln>
            <a:effectLst>
              <a:outerShdw blurRad="44450" dist="27940" dir="5400000" algn="ctr">
                <a:srgbClr val="000000">
                  <a:alpha val="32000"/>
                </a:srgbClr>
              </a:outerShdw>
            </a:effectLst>
          </p:spPr>
          <p:txBody>
            <a:bodyPr rtlCol="0" anchor="ctr"/>
            <a:lstStyle/>
            <a:p>
              <a:pPr algn="ctr">
                <a:defRPr/>
              </a:pPr>
              <a:endParaRPr lang="zh-CN" altLang="en-US" kern="0" dirty="0">
                <a:solidFill>
                  <a:sysClr val="window" lastClr="FFFFFF"/>
                </a:solidFill>
                <a:latin typeface="Calibri"/>
                <a:ea typeface="宋体"/>
              </a:endParaRPr>
            </a:p>
          </p:txBody>
        </p:sp>
        <p:sp>
          <p:nvSpPr>
            <p:cNvPr id="18"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65000"/>
                <a:lumOff val="35000"/>
              </a:schemeClr>
            </a:solidFill>
            <a:ln w="25400" cap="flat" cmpd="sng" algn="ctr">
              <a:noFill/>
              <a:prstDash val="solid"/>
            </a:ln>
            <a:effectLst>
              <a:outerShdw blurRad="44450" dist="27940" dir="5400000" algn="ctr">
                <a:srgbClr val="000000">
                  <a:alpha val="32000"/>
                </a:srgbClr>
              </a:outerShdw>
            </a:effectLst>
          </p:spPr>
          <p:txBody>
            <a:bodyPr rtlCol="0" anchor="ctr"/>
            <a:lstStyle/>
            <a:p>
              <a:pPr algn="ctr">
                <a:defRPr/>
              </a:pPr>
              <a:endParaRPr lang="zh-CN" altLang="en-US" kern="0">
                <a:solidFill>
                  <a:sysClr val="window" lastClr="FFFFFF"/>
                </a:solidFill>
                <a:latin typeface="Calibri"/>
                <a:ea typeface="宋体"/>
              </a:endParaRPr>
            </a:p>
          </p:txBody>
        </p:sp>
        <p:sp>
          <p:nvSpPr>
            <p:cNvPr id="19" name="椭圆 18"/>
            <p:cNvSpPr/>
            <p:nvPr/>
          </p:nvSpPr>
          <p:spPr>
            <a:xfrm flipH="1" flipV="1">
              <a:off x="4486830" y="3432539"/>
              <a:ext cx="215248" cy="215248"/>
            </a:xfrm>
            <a:prstGeom prst="ellipse">
              <a:avLst/>
            </a:prstGeom>
            <a:solidFill>
              <a:srgbClr val="FFFFFF"/>
            </a:solidFill>
            <a:ln w="25400" cap="flat" cmpd="sng" algn="ctr">
              <a:solidFill>
                <a:schemeClr val="bg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sp>
          <p:nvSpPr>
            <p:cNvPr id="20" name="TextBox 19"/>
            <p:cNvSpPr txBox="1"/>
            <p:nvPr/>
          </p:nvSpPr>
          <p:spPr>
            <a:xfrm>
              <a:off x="3485440" y="2550905"/>
              <a:ext cx="884467" cy="678002"/>
            </a:xfrm>
            <a:prstGeom prst="rect">
              <a:avLst/>
            </a:prstGeom>
            <a:noFill/>
          </p:spPr>
          <p:txBody>
            <a:bodyPr wrap="square" lIns="0" tIns="0" rIns="0" bIns="0" rtlCol="0">
              <a:spAutoFit/>
            </a:bodyPr>
            <a:lstStyle/>
            <a:p>
              <a:pPr algn="ctr">
                <a:defRPr/>
              </a:pPr>
              <a:r>
                <a:rPr lang="zh-CN" altLang="en-US" sz="2800" b="1" kern="0" dirty="0">
                  <a:solidFill>
                    <a:sysClr val="window" lastClr="FFFFFF"/>
                  </a:solidFill>
                  <a:latin typeface="微软雅黑" pitchFamily="34" charset="-122"/>
                  <a:ea typeface="微软雅黑" pitchFamily="34" charset="-122"/>
                </a:rPr>
                <a:t>点击</a:t>
              </a:r>
              <a:endParaRPr lang="en-US" altLang="zh-CN" sz="2800" b="1" kern="0" dirty="0">
                <a:solidFill>
                  <a:sysClr val="window" lastClr="FFFFFF"/>
                </a:solidFill>
                <a:latin typeface="微软雅黑" pitchFamily="34" charset="-122"/>
                <a:ea typeface="微软雅黑" pitchFamily="34" charset="-122"/>
              </a:endParaRPr>
            </a:p>
            <a:p>
              <a:pPr algn="ctr">
                <a:defRPr/>
              </a:pPr>
              <a:r>
                <a:rPr lang="zh-CN" altLang="en-US" sz="2800" b="1" kern="0" dirty="0">
                  <a:solidFill>
                    <a:sysClr val="window" lastClr="FFFFFF"/>
                  </a:solidFill>
                  <a:latin typeface="微软雅黑" pitchFamily="34" charset="-122"/>
                  <a:ea typeface="微软雅黑" pitchFamily="34" charset="-122"/>
                </a:rPr>
                <a:t>标题</a:t>
              </a:r>
            </a:p>
          </p:txBody>
        </p:sp>
        <p:sp>
          <p:nvSpPr>
            <p:cNvPr id="21" name="TextBox 20"/>
            <p:cNvSpPr txBox="1"/>
            <p:nvPr/>
          </p:nvSpPr>
          <p:spPr>
            <a:xfrm>
              <a:off x="4806374" y="2531796"/>
              <a:ext cx="815013" cy="678002"/>
            </a:xfrm>
            <a:prstGeom prst="rect">
              <a:avLst/>
            </a:prstGeom>
            <a:noFill/>
          </p:spPr>
          <p:txBody>
            <a:bodyPr wrap="square" lIns="0" tIns="0" rIns="0" bIns="0" rtlCol="0">
              <a:spAutoFit/>
            </a:bodyPr>
            <a:lstStyle/>
            <a:p>
              <a:pPr lvl="0" algn="ctr">
                <a:defRPr/>
              </a:pPr>
              <a:r>
                <a:rPr lang="zh-CN" altLang="en-US" sz="2800" b="1" kern="0" dirty="0">
                  <a:solidFill>
                    <a:sysClr val="window" lastClr="FFFFFF"/>
                  </a:solidFill>
                  <a:latin typeface="微软雅黑" pitchFamily="34" charset="-122"/>
                  <a:ea typeface="微软雅黑" pitchFamily="34" charset="-122"/>
                </a:rPr>
                <a:t>点击</a:t>
              </a:r>
              <a:endParaRPr lang="en-US" altLang="zh-CN" sz="2800" b="1" kern="0" dirty="0">
                <a:solidFill>
                  <a:sysClr val="window" lastClr="FFFFFF"/>
                </a:solidFill>
                <a:latin typeface="微软雅黑" pitchFamily="34" charset="-122"/>
                <a:ea typeface="微软雅黑" pitchFamily="34" charset="-122"/>
              </a:endParaRPr>
            </a:p>
            <a:p>
              <a:pPr lvl="0" algn="ctr">
                <a:defRPr/>
              </a:pPr>
              <a:r>
                <a:rPr lang="zh-CN" altLang="en-US" sz="2800" b="1" kern="0" dirty="0">
                  <a:solidFill>
                    <a:sysClr val="window" lastClr="FFFFFF"/>
                  </a:solidFill>
                  <a:latin typeface="微软雅黑" pitchFamily="34" charset="-122"/>
                  <a:ea typeface="微软雅黑" pitchFamily="34" charset="-122"/>
                </a:rPr>
                <a:t>标题</a:t>
              </a:r>
            </a:p>
          </p:txBody>
        </p:sp>
        <p:sp>
          <p:nvSpPr>
            <p:cNvPr id="22" name="TextBox 21"/>
            <p:cNvSpPr txBox="1"/>
            <p:nvPr/>
          </p:nvSpPr>
          <p:spPr>
            <a:xfrm>
              <a:off x="3528304" y="3900305"/>
              <a:ext cx="911515" cy="678002"/>
            </a:xfrm>
            <a:prstGeom prst="rect">
              <a:avLst/>
            </a:prstGeom>
            <a:noFill/>
          </p:spPr>
          <p:txBody>
            <a:bodyPr wrap="square" lIns="0" tIns="0" rIns="0" bIns="0" rtlCol="0">
              <a:spAutoFit/>
            </a:bodyPr>
            <a:lstStyle/>
            <a:p>
              <a:pPr lvl="0" algn="ctr">
                <a:defRPr/>
              </a:pPr>
              <a:r>
                <a:rPr lang="zh-CN" altLang="en-US" sz="2800" b="1" kern="0" dirty="0">
                  <a:solidFill>
                    <a:sysClr val="window" lastClr="FFFFFF"/>
                  </a:solidFill>
                  <a:latin typeface="微软雅黑" pitchFamily="34" charset="-122"/>
                  <a:ea typeface="微软雅黑" pitchFamily="34" charset="-122"/>
                </a:rPr>
                <a:t>点击</a:t>
              </a:r>
              <a:endParaRPr lang="en-US" altLang="zh-CN" sz="2800" b="1" kern="0" dirty="0">
                <a:solidFill>
                  <a:sysClr val="window" lastClr="FFFFFF"/>
                </a:solidFill>
                <a:latin typeface="微软雅黑" pitchFamily="34" charset="-122"/>
                <a:ea typeface="微软雅黑" pitchFamily="34" charset="-122"/>
              </a:endParaRPr>
            </a:p>
            <a:p>
              <a:pPr lvl="0" algn="ctr">
                <a:defRPr/>
              </a:pPr>
              <a:r>
                <a:rPr lang="zh-CN" altLang="en-US" sz="2800" b="1" kern="0" dirty="0">
                  <a:solidFill>
                    <a:sysClr val="window" lastClr="FFFFFF"/>
                  </a:solidFill>
                  <a:latin typeface="微软雅黑" pitchFamily="34" charset="-122"/>
                  <a:ea typeface="微软雅黑" pitchFamily="34" charset="-122"/>
                </a:rPr>
                <a:t>标题</a:t>
              </a:r>
            </a:p>
          </p:txBody>
        </p:sp>
        <p:sp>
          <p:nvSpPr>
            <p:cNvPr id="23" name="TextBox 22"/>
            <p:cNvSpPr txBox="1"/>
            <p:nvPr/>
          </p:nvSpPr>
          <p:spPr>
            <a:xfrm>
              <a:off x="4903777" y="3854054"/>
              <a:ext cx="842487" cy="678002"/>
            </a:xfrm>
            <a:prstGeom prst="rect">
              <a:avLst/>
            </a:prstGeom>
            <a:noFill/>
          </p:spPr>
          <p:txBody>
            <a:bodyPr wrap="square" lIns="0" tIns="0" rIns="0" bIns="0" rtlCol="0">
              <a:spAutoFit/>
            </a:bodyPr>
            <a:lstStyle/>
            <a:p>
              <a:pPr lvl="0" algn="ctr">
                <a:defRPr/>
              </a:pPr>
              <a:r>
                <a:rPr lang="zh-CN" altLang="en-US" sz="2800" b="1" kern="0" dirty="0">
                  <a:solidFill>
                    <a:sysClr val="window" lastClr="FFFFFF"/>
                  </a:solidFill>
                  <a:latin typeface="微软雅黑" pitchFamily="34" charset="-122"/>
                  <a:ea typeface="微软雅黑" pitchFamily="34" charset="-122"/>
                </a:rPr>
                <a:t>点击</a:t>
              </a:r>
              <a:endParaRPr lang="en-US" altLang="zh-CN" sz="2800" b="1" kern="0" dirty="0">
                <a:solidFill>
                  <a:sysClr val="window" lastClr="FFFFFF"/>
                </a:solidFill>
                <a:latin typeface="微软雅黑" pitchFamily="34" charset="-122"/>
                <a:ea typeface="微软雅黑" pitchFamily="34" charset="-122"/>
              </a:endParaRPr>
            </a:p>
            <a:p>
              <a:pPr lvl="0" algn="ctr">
                <a:defRPr/>
              </a:pPr>
              <a:r>
                <a:rPr lang="zh-CN" altLang="en-US" sz="2800" b="1" kern="0" dirty="0">
                  <a:solidFill>
                    <a:sysClr val="window" lastClr="FFFFFF"/>
                  </a:solidFill>
                  <a:latin typeface="微软雅黑" pitchFamily="34" charset="-122"/>
                  <a:ea typeface="微软雅黑" pitchFamily="34" charset="-122"/>
                </a:rPr>
                <a:t>标题</a:t>
              </a:r>
            </a:p>
          </p:txBody>
        </p:sp>
        <p:sp>
          <p:nvSpPr>
            <p:cNvPr id="24" name="椭圆 23"/>
            <p:cNvSpPr/>
            <p:nvPr/>
          </p:nvSpPr>
          <p:spPr>
            <a:xfrm>
              <a:off x="4486830" y="3432539"/>
              <a:ext cx="215248" cy="215248"/>
            </a:xfrm>
            <a:prstGeom prst="ellipse">
              <a:avLst/>
            </a:prstGeom>
            <a:noFill/>
            <a:ln w="25400" cap="flat" cmpd="sng" algn="ctr">
              <a:solidFill>
                <a:schemeClr val="tx1"/>
              </a:solidFill>
              <a:prstDash val="solid"/>
            </a:ln>
            <a:effectLst/>
          </p:spPr>
          <p:txBody>
            <a:bodyPr rtlCol="0" anchor="ctr"/>
            <a:lstStyle/>
            <a:p>
              <a:pPr algn="ctr">
                <a:defRPr/>
              </a:pPr>
              <a:endParaRPr lang="zh-CN" altLang="en-US" kern="0">
                <a:solidFill>
                  <a:sysClr val="window" lastClr="FFFFFF"/>
                </a:solidFill>
                <a:latin typeface="Calibri"/>
                <a:ea typeface="宋体"/>
              </a:endParaRPr>
            </a:p>
          </p:txBody>
        </p:sp>
      </p:grpSp>
    </p:spTree>
    <p:extLst>
      <p:ext uri="{BB962C8B-B14F-4D97-AF65-F5344CB8AC3E}">
        <p14:creationId xmlns:p14="http://schemas.microsoft.com/office/powerpoint/2010/main" val="3316275122"/>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53" presetClass="entr" presetSubtype="16"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Effect transition="in" filter="fade">
                                      <p:cBhvr>
                                        <p:cTn id="27" dur="1000"/>
                                        <p:tgtEl>
                                          <p:spTgt spid="14"/>
                                        </p:tgtEl>
                                      </p:cBhvr>
                                    </p:animEffect>
                                  </p:childTnLst>
                                </p:cTn>
                              </p:par>
                              <p:par>
                                <p:cTn id="28" presetID="8" presetClass="emph" presetSubtype="0" fill="hold" nodeType="withEffect">
                                  <p:stCondLst>
                                    <p:cond delay="0"/>
                                  </p:stCondLst>
                                  <p:childTnLst>
                                    <p:animRot by="21600000">
                                      <p:cBhvr>
                                        <p:cTn id="29" dur="1000" fill="hold"/>
                                        <p:tgtEl>
                                          <p:spTgt spid="14"/>
                                        </p:tgtEl>
                                        <p:attrNameLst>
                                          <p:attrName>r</p:attrName>
                                        </p:attrNameLst>
                                      </p:cBhvr>
                                    </p:animRot>
                                  </p:childTnLst>
                                </p:cTn>
                              </p:par>
                            </p:childTnLst>
                          </p:cTn>
                        </p:par>
                        <p:par>
                          <p:cTn id="30" fill="hold">
                            <p:stCondLst>
                              <p:cond delay="275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p:bldP spid="9"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2</a:t>
            </a:r>
            <a:endParaRPr lang="zh-CN" altLang="en-US" sz="2800" b="1" dirty="0">
              <a:solidFill>
                <a:srgbClr val="191B21"/>
              </a:solidFill>
              <a:latin typeface="微软雅黑" pitchFamily="34" charset="-122"/>
              <a:ea typeface="微软雅黑" pitchFamily="34" charset="-122"/>
            </a:endParaRPr>
          </a:p>
        </p:txBody>
      </p:sp>
      <p:sp>
        <p:nvSpPr>
          <p:cNvPr id="7" name="Rounded Rectangle 2"/>
          <p:cNvSpPr/>
          <p:nvPr/>
        </p:nvSpPr>
        <p:spPr>
          <a:xfrm>
            <a:off x="2885704" y="50130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9" name="Rounded Rectangle 62"/>
          <p:cNvSpPr/>
          <p:nvPr/>
        </p:nvSpPr>
        <p:spPr>
          <a:xfrm>
            <a:off x="2885704" y="47844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2" name="Rounded Rectangle 63"/>
          <p:cNvSpPr/>
          <p:nvPr/>
        </p:nvSpPr>
        <p:spPr>
          <a:xfrm>
            <a:off x="2885704" y="45558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3" name="Rounded Rectangle 64"/>
          <p:cNvSpPr/>
          <p:nvPr/>
        </p:nvSpPr>
        <p:spPr>
          <a:xfrm>
            <a:off x="2885704" y="43272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4" name="Rounded Rectangle 65"/>
          <p:cNvSpPr/>
          <p:nvPr/>
        </p:nvSpPr>
        <p:spPr>
          <a:xfrm>
            <a:off x="2885704" y="40986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5" name="Rounded Rectangle 66"/>
          <p:cNvSpPr/>
          <p:nvPr/>
        </p:nvSpPr>
        <p:spPr>
          <a:xfrm>
            <a:off x="2885704" y="38700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6" name="Rounded Rectangle 67"/>
          <p:cNvSpPr/>
          <p:nvPr/>
        </p:nvSpPr>
        <p:spPr>
          <a:xfrm>
            <a:off x="2885704" y="36414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7" name="Rounded Rectangle 68"/>
          <p:cNvSpPr/>
          <p:nvPr/>
        </p:nvSpPr>
        <p:spPr>
          <a:xfrm>
            <a:off x="2885704" y="3412896"/>
            <a:ext cx="935037" cy="157163"/>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8" name="Rounded Rectangle 69"/>
          <p:cNvSpPr/>
          <p:nvPr/>
        </p:nvSpPr>
        <p:spPr>
          <a:xfrm>
            <a:off x="2885704" y="3184296"/>
            <a:ext cx="935037"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19" name="Rounded Rectangle 70"/>
          <p:cNvSpPr/>
          <p:nvPr/>
        </p:nvSpPr>
        <p:spPr>
          <a:xfrm>
            <a:off x="2885704" y="2955696"/>
            <a:ext cx="935037"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0" name="Rounded Rectangle 71"/>
          <p:cNvSpPr/>
          <p:nvPr/>
        </p:nvSpPr>
        <p:spPr>
          <a:xfrm>
            <a:off x="3977904" y="50130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1" name="Rounded Rectangle 72"/>
          <p:cNvSpPr/>
          <p:nvPr/>
        </p:nvSpPr>
        <p:spPr>
          <a:xfrm>
            <a:off x="3977904" y="47844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2" name="Rounded Rectangle 73"/>
          <p:cNvSpPr/>
          <p:nvPr/>
        </p:nvSpPr>
        <p:spPr>
          <a:xfrm>
            <a:off x="3977904" y="45558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3" name="Rounded Rectangle 74"/>
          <p:cNvSpPr/>
          <p:nvPr/>
        </p:nvSpPr>
        <p:spPr>
          <a:xfrm>
            <a:off x="3977904" y="43272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4" name="Rounded Rectangle 75"/>
          <p:cNvSpPr/>
          <p:nvPr/>
        </p:nvSpPr>
        <p:spPr>
          <a:xfrm>
            <a:off x="3977904" y="4098696"/>
            <a:ext cx="935037"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5" name="Rounded Rectangle 76"/>
          <p:cNvSpPr/>
          <p:nvPr/>
        </p:nvSpPr>
        <p:spPr>
          <a:xfrm>
            <a:off x="3977904" y="3870096"/>
            <a:ext cx="935037"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6" name="Rounded Rectangle 77"/>
          <p:cNvSpPr/>
          <p:nvPr/>
        </p:nvSpPr>
        <p:spPr>
          <a:xfrm>
            <a:off x="3977904" y="3641496"/>
            <a:ext cx="935037"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7" name="Rounded Rectangle 78"/>
          <p:cNvSpPr/>
          <p:nvPr/>
        </p:nvSpPr>
        <p:spPr>
          <a:xfrm>
            <a:off x="3977904" y="3412896"/>
            <a:ext cx="935037"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8" name="Rounded Rectangle 79"/>
          <p:cNvSpPr/>
          <p:nvPr/>
        </p:nvSpPr>
        <p:spPr>
          <a:xfrm>
            <a:off x="3977904" y="3184296"/>
            <a:ext cx="935037"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29" name="Rounded Rectangle 80"/>
          <p:cNvSpPr/>
          <p:nvPr/>
        </p:nvSpPr>
        <p:spPr>
          <a:xfrm>
            <a:off x="3977904" y="2955696"/>
            <a:ext cx="935037"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0" name="Rounded Rectangle 81"/>
          <p:cNvSpPr/>
          <p:nvPr/>
        </p:nvSpPr>
        <p:spPr>
          <a:xfrm>
            <a:off x="5052641" y="5013096"/>
            <a:ext cx="935038"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1" name="Rounded Rectangle 82"/>
          <p:cNvSpPr/>
          <p:nvPr/>
        </p:nvSpPr>
        <p:spPr>
          <a:xfrm>
            <a:off x="5052641" y="4784496"/>
            <a:ext cx="935038" cy="155575"/>
          </a:xfrm>
          <a:prstGeom prst="roundRect">
            <a:avLst>
              <a:gd name="adj" fmla="val 50000"/>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2" name="Rounded Rectangle 83"/>
          <p:cNvSpPr/>
          <p:nvPr/>
        </p:nvSpPr>
        <p:spPr>
          <a:xfrm>
            <a:off x="5052641" y="4555896"/>
            <a:ext cx="935038"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3" name="Rounded Rectangle 84"/>
          <p:cNvSpPr/>
          <p:nvPr/>
        </p:nvSpPr>
        <p:spPr>
          <a:xfrm>
            <a:off x="5052641" y="4327296"/>
            <a:ext cx="935038"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4" name="Rounded Rectangle 85"/>
          <p:cNvSpPr/>
          <p:nvPr/>
        </p:nvSpPr>
        <p:spPr>
          <a:xfrm>
            <a:off x="5052641" y="4098696"/>
            <a:ext cx="935038"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5" name="Rounded Rectangle 86"/>
          <p:cNvSpPr/>
          <p:nvPr/>
        </p:nvSpPr>
        <p:spPr>
          <a:xfrm>
            <a:off x="5052641" y="3870096"/>
            <a:ext cx="935038"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6" name="Rounded Rectangle 87"/>
          <p:cNvSpPr/>
          <p:nvPr/>
        </p:nvSpPr>
        <p:spPr>
          <a:xfrm>
            <a:off x="5052641" y="3641496"/>
            <a:ext cx="935038" cy="155575"/>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7" name="Rounded Rectangle 88"/>
          <p:cNvSpPr/>
          <p:nvPr/>
        </p:nvSpPr>
        <p:spPr>
          <a:xfrm>
            <a:off x="5052641" y="3412896"/>
            <a:ext cx="935038"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8" name="Rounded Rectangle 89"/>
          <p:cNvSpPr/>
          <p:nvPr/>
        </p:nvSpPr>
        <p:spPr>
          <a:xfrm>
            <a:off x="5052641" y="3184296"/>
            <a:ext cx="935038"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9" name="Rounded Rectangle 90"/>
          <p:cNvSpPr/>
          <p:nvPr/>
        </p:nvSpPr>
        <p:spPr>
          <a:xfrm>
            <a:off x="5052641" y="2955696"/>
            <a:ext cx="935038" cy="157163"/>
          </a:xfrm>
          <a:prstGeom prst="roundRect">
            <a:avLst>
              <a:gd name="adj" fmla="val 50000"/>
            </a:avLst>
          </a:prstGeom>
          <a:solidFill>
            <a:srgbClr val="3D374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41" name="Rectangle 6"/>
          <p:cNvSpPr/>
          <p:nvPr/>
        </p:nvSpPr>
        <p:spPr>
          <a:xfrm>
            <a:off x="2703513" y="2103438"/>
            <a:ext cx="566737" cy="625475"/>
          </a:xfrm>
          <a:prstGeom prst="rect">
            <a:avLst/>
          </a:prstGeom>
        </p:spPr>
        <p:txBody>
          <a:bodyPr wrap="none">
            <a:spAutoFit/>
          </a:bodyPr>
          <a:lstStyle/>
          <a:p>
            <a:r>
              <a:rPr lang="en-US" sz="3400">
                <a:solidFill>
                  <a:srgbClr val="3D3743"/>
                </a:solidFill>
                <a:latin typeface="FontAwesome" pitchFamily="2" charset="0"/>
              </a:rPr>
              <a:t></a:t>
            </a:r>
            <a:endParaRPr lang="bg-BG" altLang="zh-CN" sz="3400"/>
          </a:p>
        </p:txBody>
      </p:sp>
      <p:sp>
        <p:nvSpPr>
          <p:cNvPr id="42" name="Rectangle 9"/>
          <p:cNvSpPr/>
          <p:nvPr/>
        </p:nvSpPr>
        <p:spPr>
          <a:xfrm>
            <a:off x="3787775" y="2103438"/>
            <a:ext cx="565150" cy="625475"/>
          </a:xfrm>
          <a:prstGeom prst="rect">
            <a:avLst/>
          </a:prstGeom>
        </p:spPr>
        <p:txBody>
          <a:bodyPr wrap="none">
            <a:spAutoFit/>
          </a:bodyPr>
          <a:lstStyle/>
          <a:p>
            <a:r>
              <a:rPr lang="en-US" sz="3400">
                <a:solidFill>
                  <a:srgbClr val="3D3743"/>
                </a:solidFill>
                <a:latin typeface="FontAwesome" pitchFamily="2" charset="0"/>
              </a:rPr>
              <a:t></a:t>
            </a:r>
            <a:endParaRPr lang="bg-BG" altLang="zh-CN" sz="3400"/>
          </a:p>
        </p:txBody>
      </p:sp>
      <p:sp>
        <p:nvSpPr>
          <p:cNvPr id="43" name="Oval 10"/>
          <p:cNvSpPr/>
          <p:nvPr/>
        </p:nvSpPr>
        <p:spPr>
          <a:xfrm>
            <a:off x="6325816" y="2977921"/>
            <a:ext cx="77788" cy="77788"/>
          </a:xfrm>
          <a:prstGeom prst="ellipse">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zh-CN">
              <a:solidFill>
                <a:schemeClr val="bg1">
                  <a:lumMod val="65000"/>
                </a:schemeClr>
              </a:solidFill>
              <a:cs typeface="Arial" pitchFamily="34" charset="0"/>
            </a:endParaRPr>
          </a:p>
        </p:txBody>
      </p:sp>
      <p:sp>
        <p:nvSpPr>
          <p:cNvPr id="44" name="Oval 91"/>
          <p:cNvSpPr/>
          <p:nvPr/>
        </p:nvSpPr>
        <p:spPr>
          <a:xfrm>
            <a:off x="6325816" y="5084534"/>
            <a:ext cx="77788" cy="77787"/>
          </a:xfrm>
          <a:prstGeom prst="ellipse">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zh-CN">
              <a:solidFill>
                <a:schemeClr val="bg1">
                  <a:lumMod val="65000"/>
                </a:schemeClr>
              </a:solidFill>
              <a:cs typeface="Arial" pitchFamily="34" charset="0"/>
            </a:endParaRPr>
          </a:p>
        </p:txBody>
      </p:sp>
      <p:sp>
        <p:nvSpPr>
          <p:cNvPr id="45" name="Oval 92"/>
          <p:cNvSpPr/>
          <p:nvPr/>
        </p:nvSpPr>
        <p:spPr>
          <a:xfrm>
            <a:off x="6325816" y="4030434"/>
            <a:ext cx="77788" cy="77787"/>
          </a:xfrm>
          <a:prstGeom prst="ellipse">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zh-CN">
              <a:solidFill>
                <a:schemeClr val="bg1">
                  <a:lumMod val="65000"/>
                </a:schemeClr>
              </a:solidFill>
              <a:cs typeface="Arial" pitchFamily="34" charset="0"/>
            </a:endParaRPr>
          </a:p>
        </p:txBody>
      </p:sp>
      <p:cxnSp>
        <p:nvCxnSpPr>
          <p:cNvPr id="46" name="Straight Connector 12"/>
          <p:cNvCxnSpPr>
            <a:stCxn id="43" idx="4"/>
            <a:endCxn id="44" idx="0"/>
          </p:cNvCxnSpPr>
          <p:nvPr/>
        </p:nvCxnSpPr>
        <p:spPr>
          <a:xfrm>
            <a:off x="6365504" y="3055709"/>
            <a:ext cx="0" cy="2028825"/>
          </a:xfrm>
          <a:prstGeom prst="line">
            <a:avLst/>
          </a:prstGeom>
          <a:ln>
            <a:solidFill>
              <a:srgbClr val="949494"/>
            </a:solidFill>
            <a:prstDash val="sysDot"/>
          </a:ln>
        </p:spPr>
        <p:style>
          <a:lnRef idx="1">
            <a:schemeClr val="accent1"/>
          </a:lnRef>
          <a:fillRef idx="0">
            <a:schemeClr val="accent1"/>
          </a:fillRef>
          <a:effectRef idx="0">
            <a:schemeClr val="accent1"/>
          </a:effectRef>
          <a:fontRef idx="minor">
            <a:schemeClr val="tx1"/>
          </a:fontRef>
        </p:style>
      </p:cxnSp>
      <p:sp>
        <p:nvSpPr>
          <p:cNvPr id="47" name="Rectangle 93"/>
          <p:cNvSpPr/>
          <p:nvPr/>
        </p:nvSpPr>
        <p:spPr>
          <a:xfrm>
            <a:off x="6317879" y="2833459"/>
            <a:ext cx="620683" cy="353943"/>
          </a:xfrm>
          <a:prstGeom prst="rect">
            <a:avLst/>
          </a:prstGeom>
        </p:spPr>
        <p:txBody>
          <a:bodyPr wrap="none">
            <a:spAutoFit/>
          </a:bodyPr>
          <a:lstStyle/>
          <a:p>
            <a:r>
              <a:rPr lang="en-US" sz="1700">
                <a:solidFill>
                  <a:schemeClr val="bg1">
                    <a:lumMod val="65000"/>
                  </a:schemeClr>
                </a:solidFill>
                <a:latin typeface="GeosansLight" pitchFamily="2" charset="0"/>
              </a:rPr>
              <a:t>100%</a:t>
            </a:r>
            <a:endParaRPr lang="bg-BG" altLang="zh-CN" sz="1700">
              <a:solidFill>
                <a:schemeClr val="bg1">
                  <a:lumMod val="65000"/>
                </a:schemeClr>
              </a:solidFill>
            </a:endParaRPr>
          </a:p>
        </p:txBody>
      </p:sp>
      <p:sp>
        <p:nvSpPr>
          <p:cNvPr id="48" name="Rectangle 94"/>
          <p:cNvSpPr/>
          <p:nvPr/>
        </p:nvSpPr>
        <p:spPr>
          <a:xfrm>
            <a:off x="6349629" y="3887559"/>
            <a:ext cx="511679" cy="353943"/>
          </a:xfrm>
          <a:prstGeom prst="rect">
            <a:avLst/>
          </a:prstGeom>
        </p:spPr>
        <p:txBody>
          <a:bodyPr wrap="none">
            <a:spAutoFit/>
          </a:bodyPr>
          <a:lstStyle/>
          <a:p>
            <a:r>
              <a:rPr lang="en-US" sz="1700">
                <a:solidFill>
                  <a:schemeClr val="bg1">
                    <a:lumMod val="65000"/>
                  </a:schemeClr>
                </a:solidFill>
                <a:latin typeface="GeosansLight" pitchFamily="2" charset="0"/>
              </a:rPr>
              <a:t>50%</a:t>
            </a:r>
            <a:endParaRPr lang="bg-BG" altLang="zh-CN" sz="1700">
              <a:solidFill>
                <a:schemeClr val="bg1">
                  <a:lumMod val="65000"/>
                </a:schemeClr>
              </a:solidFill>
            </a:endParaRPr>
          </a:p>
        </p:txBody>
      </p:sp>
      <p:sp>
        <p:nvSpPr>
          <p:cNvPr id="49" name="Rectangle 95"/>
          <p:cNvSpPr/>
          <p:nvPr/>
        </p:nvSpPr>
        <p:spPr>
          <a:xfrm>
            <a:off x="6365504" y="4935309"/>
            <a:ext cx="402674" cy="353943"/>
          </a:xfrm>
          <a:prstGeom prst="rect">
            <a:avLst/>
          </a:prstGeom>
        </p:spPr>
        <p:txBody>
          <a:bodyPr wrap="none">
            <a:spAutoFit/>
          </a:bodyPr>
          <a:lstStyle/>
          <a:p>
            <a:r>
              <a:rPr lang="en-US" sz="1700">
                <a:solidFill>
                  <a:schemeClr val="bg1">
                    <a:lumMod val="65000"/>
                  </a:schemeClr>
                </a:solidFill>
                <a:latin typeface="GeosansLight" pitchFamily="2" charset="0"/>
              </a:rPr>
              <a:t>0%</a:t>
            </a:r>
            <a:endParaRPr lang="bg-BG" altLang="zh-CN" sz="1700">
              <a:solidFill>
                <a:schemeClr val="bg1">
                  <a:lumMod val="65000"/>
                </a:schemeClr>
              </a:solidFill>
            </a:endParaRPr>
          </a:p>
        </p:txBody>
      </p:sp>
      <p:sp>
        <p:nvSpPr>
          <p:cNvPr id="50" name="Rectangle 96"/>
          <p:cNvSpPr/>
          <p:nvPr/>
        </p:nvSpPr>
        <p:spPr>
          <a:xfrm>
            <a:off x="7032254" y="2854096"/>
            <a:ext cx="2951162" cy="2462213"/>
          </a:xfrm>
          <a:prstGeom prst="rect">
            <a:avLst/>
          </a:prstGeom>
        </p:spPr>
        <p:txBody>
          <a:bodyPr>
            <a:spAutoFit/>
          </a:bodyPr>
          <a:lstStyle/>
          <a:p>
            <a:pPr>
              <a:defRPr/>
            </a:pP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a:t>
            </a:r>
            <a:r>
              <a:rPr lang="zh-CN" altLang="en-US" sz="1400" kern="0" dirty="0" smtClean="0">
                <a:solidFill>
                  <a:schemeClr val="bg1">
                    <a:lumMod val="65000"/>
                  </a:schemeClr>
                </a:solidFill>
                <a:latin typeface="微软雅黑" pitchFamily="34" charset="-122"/>
                <a:ea typeface="微软雅黑" pitchFamily="34" charset="-122"/>
              </a:rPr>
              <a:t>酌情</a:t>
            </a:r>
            <a:endParaRPr lang="en-US" altLang="zh-CN" sz="1400" kern="0" dirty="0" smtClean="0">
              <a:solidFill>
                <a:schemeClr val="bg1">
                  <a:lumMod val="65000"/>
                </a:schemeClr>
              </a:solidFill>
              <a:latin typeface="微软雅黑" pitchFamily="34" charset="-122"/>
              <a:ea typeface="微软雅黑" pitchFamily="34" charset="-122"/>
            </a:endParaRP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smtClean="0">
                <a:solidFill>
                  <a:schemeClr val="bg1">
                    <a:lumMod val="65000"/>
                  </a:schemeClr>
                </a:solidFill>
                <a:latin typeface="微软雅黑" pitchFamily="34" charset="-122"/>
                <a:ea typeface="微软雅黑" pitchFamily="34" charset="-122"/>
              </a:rPr>
              <a:t>修改</a:t>
            </a:r>
            <a:r>
              <a:rPr lang="zh-CN" altLang="en-US" sz="1400" kern="0" dirty="0">
                <a:solidFill>
                  <a:schemeClr val="bg1">
                    <a:lumMod val="65000"/>
                  </a:schemeClr>
                </a:solidFill>
                <a:latin typeface="微软雅黑" pitchFamily="34" charset="-122"/>
                <a:ea typeface="微软雅黑" pitchFamily="34" charset="-122"/>
              </a:rPr>
              <a:t>详写内容</a:t>
            </a:r>
            <a:r>
              <a:rPr lang="en-US" altLang="zh-CN" sz="1400" kern="0" dirty="0">
                <a:solidFill>
                  <a:schemeClr val="bg1">
                    <a:lumMod val="65000"/>
                  </a:schemeClr>
                </a:solidFill>
                <a:latin typeface="微软雅黑" pitchFamily="34" charset="-122"/>
                <a:ea typeface="微软雅黑" pitchFamily="34" charset="-122"/>
              </a:rPr>
              <a:t>……</a:t>
            </a:r>
          </a:p>
          <a:p>
            <a:pPr>
              <a:defRPr/>
            </a:pPr>
            <a:endParaRPr lang="en-US" altLang="zh-CN" sz="1400" kern="0" dirty="0">
              <a:solidFill>
                <a:schemeClr val="bg1">
                  <a:lumMod val="65000"/>
                </a:schemeClr>
              </a:solidFill>
              <a:latin typeface="微软雅黑" pitchFamily="34" charset="-122"/>
              <a:ea typeface="微软雅黑" pitchFamily="34" charset="-122"/>
            </a:endParaRPr>
          </a:p>
          <a:p>
            <a:pPr>
              <a:defRPr/>
            </a:pPr>
            <a:r>
              <a:rPr lang="zh-CN" altLang="en-US" sz="1400" kern="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a:t>
            </a:r>
            <a:r>
              <a:rPr lang="zh-CN" altLang="en-US" sz="1400" kern="0" dirty="0" smtClean="0">
                <a:solidFill>
                  <a:schemeClr val="bg1">
                    <a:lumMod val="65000"/>
                  </a:schemeClr>
                </a:solidFill>
                <a:latin typeface="微软雅黑" pitchFamily="34" charset="-122"/>
                <a:ea typeface="微软雅黑" pitchFamily="34" charset="-122"/>
              </a:rPr>
              <a:t>修改</a:t>
            </a:r>
            <a:endParaRPr lang="en-US" altLang="zh-CN" sz="1400" kern="0" dirty="0" smtClean="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2875225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anim calcmode="lin" valueType="num">
                                      <p:cBhvr>
                                        <p:cTn id="77" dur="1000" fill="hold"/>
                                        <p:tgtEl>
                                          <p:spTgt spid="20"/>
                                        </p:tgtEl>
                                        <p:attrNameLst>
                                          <p:attrName>ppt_x</p:attrName>
                                        </p:attrNameLst>
                                      </p:cBhvr>
                                      <p:tavLst>
                                        <p:tav tm="0">
                                          <p:val>
                                            <p:strVal val="#ppt_x"/>
                                          </p:val>
                                        </p:tav>
                                        <p:tav tm="100000">
                                          <p:val>
                                            <p:strVal val="#ppt_x"/>
                                          </p:val>
                                        </p:tav>
                                      </p:tavLst>
                                    </p:anim>
                                    <p:anim calcmode="lin" valueType="num">
                                      <p:cBhvr>
                                        <p:cTn id="78" dur="10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1000"/>
                                        <p:tgtEl>
                                          <p:spTgt spid="22"/>
                                        </p:tgtEl>
                                      </p:cBhvr>
                                    </p:animEffect>
                                    <p:anim calcmode="lin" valueType="num">
                                      <p:cBhvr>
                                        <p:cTn id="87" dur="1000" fill="hold"/>
                                        <p:tgtEl>
                                          <p:spTgt spid="22"/>
                                        </p:tgtEl>
                                        <p:attrNameLst>
                                          <p:attrName>ppt_x</p:attrName>
                                        </p:attrNameLst>
                                      </p:cBhvr>
                                      <p:tavLst>
                                        <p:tav tm="0">
                                          <p:val>
                                            <p:strVal val="#ppt_x"/>
                                          </p:val>
                                        </p:tav>
                                        <p:tav tm="100000">
                                          <p:val>
                                            <p:strVal val="#ppt_x"/>
                                          </p:val>
                                        </p:tav>
                                      </p:tavLst>
                                    </p:anim>
                                    <p:anim calcmode="lin" valueType="num">
                                      <p:cBhvr>
                                        <p:cTn id="88" dur="10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1000"/>
                                        <p:tgtEl>
                                          <p:spTgt spid="23"/>
                                        </p:tgtEl>
                                      </p:cBhvr>
                                    </p:animEffect>
                                    <p:anim calcmode="lin" valueType="num">
                                      <p:cBhvr>
                                        <p:cTn id="92" dur="1000" fill="hold"/>
                                        <p:tgtEl>
                                          <p:spTgt spid="23"/>
                                        </p:tgtEl>
                                        <p:attrNameLst>
                                          <p:attrName>ppt_x</p:attrName>
                                        </p:attrNameLst>
                                      </p:cBhvr>
                                      <p:tavLst>
                                        <p:tav tm="0">
                                          <p:val>
                                            <p:strVal val="#ppt_x"/>
                                          </p:val>
                                        </p:tav>
                                        <p:tav tm="100000">
                                          <p:val>
                                            <p:strVal val="#ppt_x"/>
                                          </p:val>
                                        </p:tav>
                                      </p:tavLst>
                                    </p:anim>
                                    <p:anim calcmode="lin" valueType="num">
                                      <p:cBhvr>
                                        <p:cTn id="93" dur="1000" fill="hold"/>
                                        <p:tgtEl>
                                          <p:spTgt spid="23"/>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fade">
                                      <p:cBhvr>
                                        <p:cTn id="96" dur="1000"/>
                                        <p:tgtEl>
                                          <p:spTgt spid="24"/>
                                        </p:tgtEl>
                                      </p:cBhvr>
                                    </p:animEffect>
                                    <p:anim calcmode="lin" valueType="num">
                                      <p:cBhvr>
                                        <p:cTn id="97" dur="1000" fill="hold"/>
                                        <p:tgtEl>
                                          <p:spTgt spid="24"/>
                                        </p:tgtEl>
                                        <p:attrNameLst>
                                          <p:attrName>ppt_x</p:attrName>
                                        </p:attrNameLst>
                                      </p:cBhvr>
                                      <p:tavLst>
                                        <p:tav tm="0">
                                          <p:val>
                                            <p:strVal val="#ppt_x"/>
                                          </p:val>
                                        </p:tav>
                                        <p:tav tm="100000">
                                          <p:val>
                                            <p:strVal val="#ppt_x"/>
                                          </p:val>
                                        </p:tav>
                                      </p:tavLst>
                                    </p:anim>
                                    <p:anim calcmode="lin" valueType="num">
                                      <p:cBhvr>
                                        <p:cTn id="98" dur="1000" fill="hold"/>
                                        <p:tgtEl>
                                          <p:spTgt spid="24"/>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1000"/>
                                        <p:tgtEl>
                                          <p:spTgt spid="25"/>
                                        </p:tgtEl>
                                      </p:cBhvr>
                                    </p:animEffect>
                                    <p:anim calcmode="lin" valueType="num">
                                      <p:cBhvr>
                                        <p:cTn id="102" dur="1000" fill="hold"/>
                                        <p:tgtEl>
                                          <p:spTgt spid="25"/>
                                        </p:tgtEl>
                                        <p:attrNameLst>
                                          <p:attrName>ppt_x</p:attrName>
                                        </p:attrNameLst>
                                      </p:cBhvr>
                                      <p:tavLst>
                                        <p:tav tm="0">
                                          <p:val>
                                            <p:strVal val="#ppt_x"/>
                                          </p:val>
                                        </p:tav>
                                        <p:tav tm="100000">
                                          <p:val>
                                            <p:strVal val="#ppt_x"/>
                                          </p:val>
                                        </p:tav>
                                      </p:tavLst>
                                    </p:anim>
                                    <p:anim calcmode="lin" valueType="num">
                                      <p:cBhvr>
                                        <p:cTn id="103" dur="1000" fill="hold"/>
                                        <p:tgtEl>
                                          <p:spTgt spid="25"/>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1000"/>
                                        <p:tgtEl>
                                          <p:spTgt spid="26"/>
                                        </p:tgtEl>
                                      </p:cBhvr>
                                    </p:animEffect>
                                    <p:anim calcmode="lin" valueType="num">
                                      <p:cBhvr>
                                        <p:cTn id="107" dur="1000" fill="hold"/>
                                        <p:tgtEl>
                                          <p:spTgt spid="26"/>
                                        </p:tgtEl>
                                        <p:attrNameLst>
                                          <p:attrName>ppt_x</p:attrName>
                                        </p:attrNameLst>
                                      </p:cBhvr>
                                      <p:tavLst>
                                        <p:tav tm="0">
                                          <p:val>
                                            <p:strVal val="#ppt_x"/>
                                          </p:val>
                                        </p:tav>
                                        <p:tav tm="100000">
                                          <p:val>
                                            <p:strVal val="#ppt_x"/>
                                          </p:val>
                                        </p:tav>
                                      </p:tavLst>
                                    </p:anim>
                                    <p:anim calcmode="lin" valueType="num">
                                      <p:cBhvr>
                                        <p:cTn id="108" dur="10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fade">
                                      <p:cBhvr>
                                        <p:cTn id="111" dur="1000"/>
                                        <p:tgtEl>
                                          <p:spTgt spid="27"/>
                                        </p:tgtEl>
                                      </p:cBhvr>
                                    </p:animEffect>
                                    <p:anim calcmode="lin" valueType="num">
                                      <p:cBhvr>
                                        <p:cTn id="112" dur="1000" fill="hold"/>
                                        <p:tgtEl>
                                          <p:spTgt spid="27"/>
                                        </p:tgtEl>
                                        <p:attrNameLst>
                                          <p:attrName>ppt_x</p:attrName>
                                        </p:attrNameLst>
                                      </p:cBhvr>
                                      <p:tavLst>
                                        <p:tav tm="0">
                                          <p:val>
                                            <p:strVal val="#ppt_x"/>
                                          </p:val>
                                        </p:tav>
                                        <p:tav tm="100000">
                                          <p:val>
                                            <p:strVal val="#ppt_x"/>
                                          </p:val>
                                        </p:tav>
                                      </p:tavLst>
                                    </p:anim>
                                    <p:anim calcmode="lin" valueType="num">
                                      <p:cBhvr>
                                        <p:cTn id="113" dur="1000" fill="hold"/>
                                        <p:tgtEl>
                                          <p:spTgt spid="27"/>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1000"/>
                                        <p:tgtEl>
                                          <p:spTgt spid="28"/>
                                        </p:tgtEl>
                                      </p:cBhvr>
                                    </p:animEffect>
                                    <p:anim calcmode="lin" valueType="num">
                                      <p:cBhvr>
                                        <p:cTn id="117" dur="1000" fill="hold"/>
                                        <p:tgtEl>
                                          <p:spTgt spid="28"/>
                                        </p:tgtEl>
                                        <p:attrNameLst>
                                          <p:attrName>ppt_x</p:attrName>
                                        </p:attrNameLst>
                                      </p:cBhvr>
                                      <p:tavLst>
                                        <p:tav tm="0">
                                          <p:val>
                                            <p:strVal val="#ppt_x"/>
                                          </p:val>
                                        </p:tav>
                                        <p:tav tm="100000">
                                          <p:val>
                                            <p:strVal val="#ppt_x"/>
                                          </p:val>
                                        </p:tav>
                                      </p:tavLst>
                                    </p:anim>
                                    <p:anim calcmode="lin" valueType="num">
                                      <p:cBhvr>
                                        <p:cTn id="118" dur="1000" fill="hold"/>
                                        <p:tgtEl>
                                          <p:spTgt spid="28"/>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1000"/>
                                        <p:tgtEl>
                                          <p:spTgt spid="29"/>
                                        </p:tgtEl>
                                      </p:cBhvr>
                                    </p:animEffect>
                                    <p:anim calcmode="lin" valueType="num">
                                      <p:cBhvr>
                                        <p:cTn id="122" dur="1000" fill="hold"/>
                                        <p:tgtEl>
                                          <p:spTgt spid="29"/>
                                        </p:tgtEl>
                                        <p:attrNameLst>
                                          <p:attrName>ppt_x</p:attrName>
                                        </p:attrNameLst>
                                      </p:cBhvr>
                                      <p:tavLst>
                                        <p:tav tm="0">
                                          <p:val>
                                            <p:strVal val="#ppt_x"/>
                                          </p:val>
                                        </p:tav>
                                        <p:tav tm="100000">
                                          <p:val>
                                            <p:strVal val="#ppt_x"/>
                                          </p:val>
                                        </p:tav>
                                      </p:tavLst>
                                    </p:anim>
                                    <p:anim calcmode="lin" valueType="num">
                                      <p:cBhvr>
                                        <p:cTn id="123" dur="1000" fill="hold"/>
                                        <p:tgtEl>
                                          <p:spTgt spid="29"/>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1000"/>
                                        <p:tgtEl>
                                          <p:spTgt spid="30"/>
                                        </p:tgtEl>
                                      </p:cBhvr>
                                    </p:animEffect>
                                    <p:anim calcmode="lin" valueType="num">
                                      <p:cBhvr>
                                        <p:cTn id="127" dur="1000" fill="hold"/>
                                        <p:tgtEl>
                                          <p:spTgt spid="30"/>
                                        </p:tgtEl>
                                        <p:attrNameLst>
                                          <p:attrName>ppt_x</p:attrName>
                                        </p:attrNameLst>
                                      </p:cBhvr>
                                      <p:tavLst>
                                        <p:tav tm="0">
                                          <p:val>
                                            <p:strVal val="#ppt_x"/>
                                          </p:val>
                                        </p:tav>
                                        <p:tav tm="100000">
                                          <p:val>
                                            <p:strVal val="#ppt_x"/>
                                          </p:val>
                                        </p:tav>
                                      </p:tavLst>
                                    </p:anim>
                                    <p:anim calcmode="lin" valueType="num">
                                      <p:cBhvr>
                                        <p:cTn id="128" dur="1000" fill="hold"/>
                                        <p:tgtEl>
                                          <p:spTgt spid="30"/>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1000"/>
                                        <p:tgtEl>
                                          <p:spTgt spid="31"/>
                                        </p:tgtEl>
                                      </p:cBhvr>
                                    </p:animEffect>
                                    <p:anim calcmode="lin" valueType="num">
                                      <p:cBhvr>
                                        <p:cTn id="132" dur="1000" fill="hold"/>
                                        <p:tgtEl>
                                          <p:spTgt spid="31"/>
                                        </p:tgtEl>
                                        <p:attrNameLst>
                                          <p:attrName>ppt_x</p:attrName>
                                        </p:attrNameLst>
                                      </p:cBhvr>
                                      <p:tavLst>
                                        <p:tav tm="0">
                                          <p:val>
                                            <p:strVal val="#ppt_x"/>
                                          </p:val>
                                        </p:tav>
                                        <p:tav tm="100000">
                                          <p:val>
                                            <p:strVal val="#ppt_x"/>
                                          </p:val>
                                        </p:tav>
                                      </p:tavLst>
                                    </p:anim>
                                    <p:anim calcmode="lin" valueType="num">
                                      <p:cBhvr>
                                        <p:cTn id="133" dur="1000" fill="hold"/>
                                        <p:tgtEl>
                                          <p:spTgt spid="31"/>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2"/>
                                        </p:tgtEl>
                                        <p:attrNameLst>
                                          <p:attrName>style.visibility</p:attrName>
                                        </p:attrNameLst>
                                      </p:cBhvr>
                                      <p:to>
                                        <p:strVal val="visible"/>
                                      </p:to>
                                    </p:set>
                                    <p:animEffect transition="in" filter="fade">
                                      <p:cBhvr>
                                        <p:cTn id="136" dur="1000"/>
                                        <p:tgtEl>
                                          <p:spTgt spid="32"/>
                                        </p:tgtEl>
                                      </p:cBhvr>
                                    </p:animEffect>
                                    <p:anim calcmode="lin" valueType="num">
                                      <p:cBhvr>
                                        <p:cTn id="137" dur="1000" fill="hold"/>
                                        <p:tgtEl>
                                          <p:spTgt spid="32"/>
                                        </p:tgtEl>
                                        <p:attrNameLst>
                                          <p:attrName>ppt_x</p:attrName>
                                        </p:attrNameLst>
                                      </p:cBhvr>
                                      <p:tavLst>
                                        <p:tav tm="0">
                                          <p:val>
                                            <p:strVal val="#ppt_x"/>
                                          </p:val>
                                        </p:tav>
                                        <p:tav tm="100000">
                                          <p:val>
                                            <p:strVal val="#ppt_x"/>
                                          </p:val>
                                        </p:tav>
                                      </p:tavLst>
                                    </p:anim>
                                    <p:anim calcmode="lin" valueType="num">
                                      <p:cBhvr>
                                        <p:cTn id="138" dur="1000" fill="hold"/>
                                        <p:tgtEl>
                                          <p:spTgt spid="32"/>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fade">
                                      <p:cBhvr>
                                        <p:cTn id="141" dur="1000"/>
                                        <p:tgtEl>
                                          <p:spTgt spid="33"/>
                                        </p:tgtEl>
                                      </p:cBhvr>
                                    </p:animEffect>
                                    <p:anim calcmode="lin" valueType="num">
                                      <p:cBhvr>
                                        <p:cTn id="142" dur="1000" fill="hold"/>
                                        <p:tgtEl>
                                          <p:spTgt spid="33"/>
                                        </p:tgtEl>
                                        <p:attrNameLst>
                                          <p:attrName>ppt_x</p:attrName>
                                        </p:attrNameLst>
                                      </p:cBhvr>
                                      <p:tavLst>
                                        <p:tav tm="0">
                                          <p:val>
                                            <p:strVal val="#ppt_x"/>
                                          </p:val>
                                        </p:tav>
                                        <p:tav tm="100000">
                                          <p:val>
                                            <p:strVal val="#ppt_x"/>
                                          </p:val>
                                        </p:tav>
                                      </p:tavLst>
                                    </p:anim>
                                    <p:anim calcmode="lin" valueType="num">
                                      <p:cBhvr>
                                        <p:cTn id="143" dur="1000" fill="hold"/>
                                        <p:tgtEl>
                                          <p:spTgt spid="33"/>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4"/>
                                        </p:tgtEl>
                                        <p:attrNameLst>
                                          <p:attrName>style.visibility</p:attrName>
                                        </p:attrNameLst>
                                      </p:cBhvr>
                                      <p:to>
                                        <p:strVal val="visible"/>
                                      </p:to>
                                    </p:set>
                                    <p:animEffect transition="in" filter="fade">
                                      <p:cBhvr>
                                        <p:cTn id="146" dur="1000"/>
                                        <p:tgtEl>
                                          <p:spTgt spid="34"/>
                                        </p:tgtEl>
                                      </p:cBhvr>
                                    </p:animEffect>
                                    <p:anim calcmode="lin" valueType="num">
                                      <p:cBhvr>
                                        <p:cTn id="147" dur="1000" fill="hold"/>
                                        <p:tgtEl>
                                          <p:spTgt spid="34"/>
                                        </p:tgtEl>
                                        <p:attrNameLst>
                                          <p:attrName>ppt_x</p:attrName>
                                        </p:attrNameLst>
                                      </p:cBhvr>
                                      <p:tavLst>
                                        <p:tav tm="0">
                                          <p:val>
                                            <p:strVal val="#ppt_x"/>
                                          </p:val>
                                        </p:tav>
                                        <p:tav tm="100000">
                                          <p:val>
                                            <p:strVal val="#ppt_x"/>
                                          </p:val>
                                        </p:tav>
                                      </p:tavLst>
                                    </p:anim>
                                    <p:anim calcmode="lin" valueType="num">
                                      <p:cBhvr>
                                        <p:cTn id="148" dur="1000" fill="hold"/>
                                        <p:tgtEl>
                                          <p:spTgt spid="34"/>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fade">
                                      <p:cBhvr>
                                        <p:cTn id="151" dur="1000"/>
                                        <p:tgtEl>
                                          <p:spTgt spid="35"/>
                                        </p:tgtEl>
                                      </p:cBhvr>
                                    </p:animEffect>
                                    <p:anim calcmode="lin" valueType="num">
                                      <p:cBhvr>
                                        <p:cTn id="152" dur="1000" fill="hold"/>
                                        <p:tgtEl>
                                          <p:spTgt spid="35"/>
                                        </p:tgtEl>
                                        <p:attrNameLst>
                                          <p:attrName>ppt_x</p:attrName>
                                        </p:attrNameLst>
                                      </p:cBhvr>
                                      <p:tavLst>
                                        <p:tav tm="0">
                                          <p:val>
                                            <p:strVal val="#ppt_x"/>
                                          </p:val>
                                        </p:tav>
                                        <p:tav tm="100000">
                                          <p:val>
                                            <p:strVal val="#ppt_x"/>
                                          </p:val>
                                        </p:tav>
                                      </p:tavLst>
                                    </p:anim>
                                    <p:anim calcmode="lin" valueType="num">
                                      <p:cBhvr>
                                        <p:cTn id="153" dur="1000" fill="hold"/>
                                        <p:tgtEl>
                                          <p:spTgt spid="35"/>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1000"/>
                                        <p:tgtEl>
                                          <p:spTgt spid="36"/>
                                        </p:tgtEl>
                                      </p:cBhvr>
                                    </p:animEffect>
                                    <p:anim calcmode="lin" valueType="num">
                                      <p:cBhvr>
                                        <p:cTn id="157" dur="1000" fill="hold"/>
                                        <p:tgtEl>
                                          <p:spTgt spid="36"/>
                                        </p:tgtEl>
                                        <p:attrNameLst>
                                          <p:attrName>ppt_x</p:attrName>
                                        </p:attrNameLst>
                                      </p:cBhvr>
                                      <p:tavLst>
                                        <p:tav tm="0">
                                          <p:val>
                                            <p:strVal val="#ppt_x"/>
                                          </p:val>
                                        </p:tav>
                                        <p:tav tm="100000">
                                          <p:val>
                                            <p:strVal val="#ppt_x"/>
                                          </p:val>
                                        </p:tav>
                                      </p:tavLst>
                                    </p:anim>
                                    <p:anim calcmode="lin" valueType="num">
                                      <p:cBhvr>
                                        <p:cTn id="158" dur="1000" fill="hold"/>
                                        <p:tgtEl>
                                          <p:spTgt spid="36"/>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1000"/>
                                        <p:tgtEl>
                                          <p:spTgt spid="37"/>
                                        </p:tgtEl>
                                      </p:cBhvr>
                                    </p:animEffect>
                                    <p:anim calcmode="lin" valueType="num">
                                      <p:cBhvr>
                                        <p:cTn id="162" dur="1000" fill="hold"/>
                                        <p:tgtEl>
                                          <p:spTgt spid="37"/>
                                        </p:tgtEl>
                                        <p:attrNameLst>
                                          <p:attrName>ppt_x</p:attrName>
                                        </p:attrNameLst>
                                      </p:cBhvr>
                                      <p:tavLst>
                                        <p:tav tm="0">
                                          <p:val>
                                            <p:strVal val="#ppt_x"/>
                                          </p:val>
                                        </p:tav>
                                        <p:tav tm="100000">
                                          <p:val>
                                            <p:strVal val="#ppt_x"/>
                                          </p:val>
                                        </p:tav>
                                      </p:tavLst>
                                    </p:anim>
                                    <p:anim calcmode="lin" valueType="num">
                                      <p:cBhvr>
                                        <p:cTn id="163" dur="1000" fill="hold"/>
                                        <p:tgtEl>
                                          <p:spTgt spid="37"/>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38"/>
                                        </p:tgtEl>
                                        <p:attrNameLst>
                                          <p:attrName>style.visibility</p:attrName>
                                        </p:attrNameLst>
                                      </p:cBhvr>
                                      <p:to>
                                        <p:strVal val="visible"/>
                                      </p:to>
                                    </p:set>
                                    <p:animEffect transition="in" filter="fade">
                                      <p:cBhvr>
                                        <p:cTn id="166" dur="1000"/>
                                        <p:tgtEl>
                                          <p:spTgt spid="38"/>
                                        </p:tgtEl>
                                      </p:cBhvr>
                                    </p:animEffect>
                                    <p:anim calcmode="lin" valueType="num">
                                      <p:cBhvr>
                                        <p:cTn id="167" dur="1000" fill="hold"/>
                                        <p:tgtEl>
                                          <p:spTgt spid="38"/>
                                        </p:tgtEl>
                                        <p:attrNameLst>
                                          <p:attrName>ppt_x</p:attrName>
                                        </p:attrNameLst>
                                      </p:cBhvr>
                                      <p:tavLst>
                                        <p:tav tm="0">
                                          <p:val>
                                            <p:strVal val="#ppt_x"/>
                                          </p:val>
                                        </p:tav>
                                        <p:tav tm="100000">
                                          <p:val>
                                            <p:strVal val="#ppt_x"/>
                                          </p:val>
                                        </p:tav>
                                      </p:tavLst>
                                    </p:anim>
                                    <p:anim calcmode="lin" valueType="num">
                                      <p:cBhvr>
                                        <p:cTn id="168" dur="1000" fill="hold"/>
                                        <p:tgtEl>
                                          <p:spTgt spid="38"/>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39"/>
                                        </p:tgtEl>
                                        <p:attrNameLst>
                                          <p:attrName>style.visibility</p:attrName>
                                        </p:attrNameLst>
                                      </p:cBhvr>
                                      <p:to>
                                        <p:strVal val="visible"/>
                                      </p:to>
                                    </p:set>
                                    <p:animEffect transition="in" filter="fade">
                                      <p:cBhvr>
                                        <p:cTn id="171" dur="1000"/>
                                        <p:tgtEl>
                                          <p:spTgt spid="39"/>
                                        </p:tgtEl>
                                      </p:cBhvr>
                                    </p:animEffect>
                                    <p:anim calcmode="lin" valueType="num">
                                      <p:cBhvr>
                                        <p:cTn id="172" dur="1000" fill="hold"/>
                                        <p:tgtEl>
                                          <p:spTgt spid="39"/>
                                        </p:tgtEl>
                                        <p:attrNameLst>
                                          <p:attrName>ppt_x</p:attrName>
                                        </p:attrNameLst>
                                      </p:cBhvr>
                                      <p:tavLst>
                                        <p:tav tm="0">
                                          <p:val>
                                            <p:strVal val="#ppt_x"/>
                                          </p:val>
                                        </p:tav>
                                        <p:tav tm="100000">
                                          <p:val>
                                            <p:strVal val="#ppt_x"/>
                                          </p:val>
                                        </p:tav>
                                      </p:tavLst>
                                    </p:anim>
                                    <p:anim calcmode="lin" valueType="num">
                                      <p:cBhvr>
                                        <p:cTn id="173" dur="1000" fill="hold"/>
                                        <p:tgtEl>
                                          <p:spTgt spid="39"/>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41"/>
                                        </p:tgtEl>
                                        <p:attrNameLst>
                                          <p:attrName>style.visibility</p:attrName>
                                        </p:attrNameLst>
                                      </p:cBhvr>
                                      <p:to>
                                        <p:strVal val="visible"/>
                                      </p:to>
                                    </p:set>
                                    <p:animEffect transition="in" filter="fade">
                                      <p:cBhvr>
                                        <p:cTn id="176" dur="1000"/>
                                        <p:tgtEl>
                                          <p:spTgt spid="41"/>
                                        </p:tgtEl>
                                      </p:cBhvr>
                                    </p:animEffect>
                                    <p:anim calcmode="lin" valueType="num">
                                      <p:cBhvr>
                                        <p:cTn id="177" dur="1000" fill="hold"/>
                                        <p:tgtEl>
                                          <p:spTgt spid="41"/>
                                        </p:tgtEl>
                                        <p:attrNameLst>
                                          <p:attrName>ppt_x</p:attrName>
                                        </p:attrNameLst>
                                      </p:cBhvr>
                                      <p:tavLst>
                                        <p:tav tm="0">
                                          <p:val>
                                            <p:strVal val="#ppt_x"/>
                                          </p:val>
                                        </p:tav>
                                        <p:tav tm="100000">
                                          <p:val>
                                            <p:strVal val="#ppt_x"/>
                                          </p:val>
                                        </p:tav>
                                      </p:tavLst>
                                    </p:anim>
                                    <p:anim calcmode="lin" valueType="num">
                                      <p:cBhvr>
                                        <p:cTn id="178" dur="1000" fill="hold"/>
                                        <p:tgtEl>
                                          <p:spTgt spid="41"/>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42"/>
                                        </p:tgtEl>
                                        <p:attrNameLst>
                                          <p:attrName>style.visibility</p:attrName>
                                        </p:attrNameLst>
                                      </p:cBhvr>
                                      <p:to>
                                        <p:strVal val="visible"/>
                                      </p:to>
                                    </p:set>
                                    <p:animEffect transition="in" filter="fade">
                                      <p:cBhvr>
                                        <p:cTn id="181" dur="1000"/>
                                        <p:tgtEl>
                                          <p:spTgt spid="42"/>
                                        </p:tgtEl>
                                      </p:cBhvr>
                                    </p:animEffect>
                                    <p:anim calcmode="lin" valueType="num">
                                      <p:cBhvr>
                                        <p:cTn id="182" dur="1000" fill="hold"/>
                                        <p:tgtEl>
                                          <p:spTgt spid="42"/>
                                        </p:tgtEl>
                                        <p:attrNameLst>
                                          <p:attrName>ppt_x</p:attrName>
                                        </p:attrNameLst>
                                      </p:cBhvr>
                                      <p:tavLst>
                                        <p:tav tm="0">
                                          <p:val>
                                            <p:strVal val="#ppt_x"/>
                                          </p:val>
                                        </p:tav>
                                        <p:tav tm="100000">
                                          <p:val>
                                            <p:strVal val="#ppt_x"/>
                                          </p:val>
                                        </p:tav>
                                      </p:tavLst>
                                    </p:anim>
                                    <p:anim calcmode="lin" valueType="num">
                                      <p:cBhvr>
                                        <p:cTn id="183" dur="1000" fill="hold"/>
                                        <p:tgtEl>
                                          <p:spTgt spid="42"/>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43"/>
                                        </p:tgtEl>
                                        <p:attrNameLst>
                                          <p:attrName>style.visibility</p:attrName>
                                        </p:attrNameLst>
                                      </p:cBhvr>
                                      <p:to>
                                        <p:strVal val="visible"/>
                                      </p:to>
                                    </p:set>
                                    <p:animEffect transition="in" filter="fade">
                                      <p:cBhvr>
                                        <p:cTn id="186" dur="1000"/>
                                        <p:tgtEl>
                                          <p:spTgt spid="43"/>
                                        </p:tgtEl>
                                      </p:cBhvr>
                                    </p:animEffect>
                                    <p:anim calcmode="lin" valueType="num">
                                      <p:cBhvr>
                                        <p:cTn id="187" dur="1000" fill="hold"/>
                                        <p:tgtEl>
                                          <p:spTgt spid="43"/>
                                        </p:tgtEl>
                                        <p:attrNameLst>
                                          <p:attrName>ppt_x</p:attrName>
                                        </p:attrNameLst>
                                      </p:cBhvr>
                                      <p:tavLst>
                                        <p:tav tm="0">
                                          <p:val>
                                            <p:strVal val="#ppt_x"/>
                                          </p:val>
                                        </p:tav>
                                        <p:tav tm="100000">
                                          <p:val>
                                            <p:strVal val="#ppt_x"/>
                                          </p:val>
                                        </p:tav>
                                      </p:tavLst>
                                    </p:anim>
                                    <p:anim calcmode="lin" valueType="num">
                                      <p:cBhvr>
                                        <p:cTn id="188" dur="1000" fill="hold"/>
                                        <p:tgtEl>
                                          <p:spTgt spid="43"/>
                                        </p:tgtEl>
                                        <p:attrNameLst>
                                          <p:attrName>ppt_y</p:attrName>
                                        </p:attrNameLst>
                                      </p:cBhvr>
                                      <p:tavLst>
                                        <p:tav tm="0">
                                          <p:val>
                                            <p:strVal val="#ppt_y+.1"/>
                                          </p:val>
                                        </p:tav>
                                        <p:tav tm="100000">
                                          <p:val>
                                            <p:strVal val="#ppt_y"/>
                                          </p:val>
                                        </p:tav>
                                      </p:tavLst>
                                    </p:anim>
                                  </p:childTnLst>
                                </p:cTn>
                              </p:par>
                              <p:par>
                                <p:cTn id="189" presetID="42" presetClass="entr" presetSubtype="0" fill="hold" grpId="0" nodeType="withEffect">
                                  <p:stCondLst>
                                    <p:cond delay="0"/>
                                  </p:stCondLst>
                                  <p:childTnLst>
                                    <p:set>
                                      <p:cBhvr>
                                        <p:cTn id="190" dur="1" fill="hold">
                                          <p:stCondLst>
                                            <p:cond delay="0"/>
                                          </p:stCondLst>
                                        </p:cTn>
                                        <p:tgtEl>
                                          <p:spTgt spid="44"/>
                                        </p:tgtEl>
                                        <p:attrNameLst>
                                          <p:attrName>style.visibility</p:attrName>
                                        </p:attrNameLst>
                                      </p:cBhvr>
                                      <p:to>
                                        <p:strVal val="visible"/>
                                      </p:to>
                                    </p:set>
                                    <p:animEffect transition="in" filter="fade">
                                      <p:cBhvr>
                                        <p:cTn id="191" dur="1000"/>
                                        <p:tgtEl>
                                          <p:spTgt spid="44"/>
                                        </p:tgtEl>
                                      </p:cBhvr>
                                    </p:animEffect>
                                    <p:anim calcmode="lin" valueType="num">
                                      <p:cBhvr>
                                        <p:cTn id="192" dur="1000" fill="hold"/>
                                        <p:tgtEl>
                                          <p:spTgt spid="44"/>
                                        </p:tgtEl>
                                        <p:attrNameLst>
                                          <p:attrName>ppt_x</p:attrName>
                                        </p:attrNameLst>
                                      </p:cBhvr>
                                      <p:tavLst>
                                        <p:tav tm="0">
                                          <p:val>
                                            <p:strVal val="#ppt_x"/>
                                          </p:val>
                                        </p:tav>
                                        <p:tav tm="100000">
                                          <p:val>
                                            <p:strVal val="#ppt_x"/>
                                          </p:val>
                                        </p:tav>
                                      </p:tavLst>
                                    </p:anim>
                                    <p:anim calcmode="lin" valueType="num">
                                      <p:cBhvr>
                                        <p:cTn id="193" dur="1000" fill="hold"/>
                                        <p:tgtEl>
                                          <p:spTgt spid="44"/>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0"/>
                                  </p:stCondLst>
                                  <p:childTnLst>
                                    <p:set>
                                      <p:cBhvr>
                                        <p:cTn id="195" dur="1" fill="hold">
                                          <p:stCondLst>
                                            <p:cond delay="0"/>
                                          </p:stCondLst>
                                        </p:cTn>
                                        <p:tgtEl>
                                          <p:spTgt spid="45"/>
                                        </p:tgtEl>
                                        <p:attrNameLst>
                                          <p:attrName>style.visibility</p:attrName>
                                        </p:attrNameLst>
                                      </p:cBhvr>
                                      <p:to>
                                        <p:strVal val="visible"/>
                                      </p:to>
                                    </p:set>
                                    <p:animEffect transition="in" filter="fade">
                                      <p:cBhvr>
                                        <p:cTn id="196" dur="1000"/>
                                        <p:tgtEl>
                                          <p:spTgt spid="45"/>
                                        </p:tgtEl>
                                      </p:cBhvr>
                                    </p:animEffect>
                                    <p:anim calcmode="lin" valueType="num">
                                      <p:cBhvr>
                                        <p:cTn id="197" dur="1000" fill="hold"/>
                                        <p:tgtEl>
                                          <p:spTgt spid="45"/>
                                        </p:tgtEl>
                                        <p:attrNameLst>
                                          <p:attrName>ppt_x</p:attrName>
                                        </p:attrNameLst>
                                      </p:cBhvr>
                                      <p:tavLst>
                                        <p:tav tm="0">
                                          <p:val>
                                            <p:strVal val="#ppt_x"/>
                                          </p:val>
                                        </p:tav>
                                        <p:tav tm="100000">
                                          <p:val>
                                            <p:strVal val="#ppt_x"/>
                                          </p:val>
                                        </p:tav>
                                      </p:tavLst>
                                    </p:anim>
                                    <p:anim calcmode="lin" valueType="num">
                                      <p:cBhvr>
                                        <p:cTn id="198" dur="1000" fill="hold"/>
                                        <p:tgtEl>
                                          <p:spTgt spid="45"/>
                                        </p:tgtEl>
                                        <p:attrNameLst>
                                          <p:attrName>ppt_y</p:attrName>
                                        </p:attrNameLst>
                                      </p:cBhvr>
                                      <p:tavLst>
                                        <p:tav tm="0">
                                          <p:val>
                                            <p:strVal val="#ppt_y+.1"/>
                                          </p:val>
                                        </p:tav>
                                        <p:tav tm="100000">
                                          <p:val>
                                            <p:strVal val="#ppt_y"/>
                                          </p:val>
                                        </p:tav>
                                      </p:tavLst>
                                    </p:anim>
                                  </p:childTnLst>
                                </p:cTn>
                              </p:par>
                              <p:par>
                                <p:cTn id="199" presetID="42" presetClass="entr" presetSubtype="0" fill="hold" nodeType="withEffect">
                                  <p:stCondLst>
                                    <p:cond delay="0"/>
                                  </p:stCondLst>
                                  <p:childTnLst>
                                    <p:set>
                                      <p:cBhvr>
                                        <p:cTn id="200" dur="1" fill="hold">
                                          <p:stCondLst>
                                            <p:cond delay="0"/>
                                          </p:stCondLst>
                                        </p:cTn>
                                        <p:tgtEl>
                                          <p:spTgt spid="46"/>
                                        </p:tgtEl>
                                        <p:attrNameLst>
                                          <p:attrName>style.visibility</p:attrName>
                                        </p:attrNameLst>
                                      </p:cBhvr>
                                      <p:to>
                                        <p:strVal val="visible"/>
                                      </p:to>
                                    </p:set>
                                    <p:animEffect transition="in" filter="fade">
                                      <p:cBhvr>
                                        <p:cTn id="201" dur="1000"/>
                                        <p:tgtEl>
                                          <p:spTgt spid="46"/>
                                        </p:tgtEl>
                                      </p:cBhvr>
                                    </p:animEffect>
                                    <p:anim calcmode="lin" valueType="num">
                                      <p:cBhvr>
                                        <p:cTn id="202" dur="1000" fill="hold"/>
                                        <p:tgtEl>
                                          <p:spTgt spid="46"/>
                                        </p:tgtEl>
                                        <p:attrNameLst>
                                          <p:attrName>ppt_x</p:attrName>
                                        </p:attrNameLst>
                                      </p:cBhvr>
                                      <p:tavLst>
                                        <p:tav tm="0">
                                          <p:val>
                                            <p:strVal val="#ppt_x"/>
                                          </p:val>
                                        </p:tav>
                                        <p:tav tm="100000">
                                          <p:val>
                                            <p:strVal val="#ppt_x"/>
                                          </p:val>
                                        </p:tav>
                                      </p:tavLst>
                                    </p:anim>
                                    <p:anim calcmode="lin" valueType="num">
                                      <p:cBhvr>
                                        <p:cTn id="203" dur="1000" fill="hold"/>
                                        <p:tgtEl>
                                          <p:spTgt spid="46"/>
                                        </p:tgtEl>
                                        <p:attrNameLst>
                                          <p:attrName>ppt_y</p:attrName>
                                        </p:attrNameLst>
                                      </p:cBhvr>
                                      <p:tavLst>
                                        <p:tav tm="0">
                                          <p:val>
                                            <p:strVal val="#ppt_y+.1"/>
                                          </p:val>
                                        </p:tav>
                                        <p:tav tm="100000">
                                          <p:val>
                                            <p:strVal val="#ppt_y"/>
                                          </p:val>
                                        </p:tav>
                                      </p:tavLst>
                                    </p:anim>
                                  </p:childTnLst>
                                </p:cTn>
                              </p:par>
                              <p:par>
                                <p:cTn id="204" presetID="42" presetClass="entr" presetSubtype="0" fill="hold" grpId="0" nodeType="withEffect">
                                  <p:stCondLst>
                                    <p:cond delay="0"/>
                                  </p:stCondLst>
                                  <p:childTnLst>
                                    <p:set>
                                      <p:cBhvr>
                                        <p:cTn id="205" dur="1" fill="hold">
                                          <p:stCondLst>
                                            <p:cond delay="0"/>
                                          </p:stCondLst>
                                        </p:cTn>
                                        <p:tgtEl>
                                          <p:spTgt spid="47"/>
                                        </p:tgtEl>
                                        <p:attrNameLst>
                                          <p:attrName>style.visibility</p:attrName>
                                        </p:attrNameLst>
                                      </p:cBhvr>
                                      <p:to>
                                        <p:strVal val="visible"/>
                                      </p:to>
                                    </p:set>
                                    <p:animEffect transition="in" filter="fade">
                                      <p:cBhvr>
                                        <p:cTn id="206" dur="1000"/>
                                        <p:tgtEl>
                                          <p:spTgt spid="47"/>
                                        </p:tgtEl>
                                      </p:cBhvr>
                                    </p:animEffect>
                                    <p:anim calcmode="lin" valueType="num">
                                      <p:cBhvr>
                                        <p:cTn id="207" dur="1000" fill="hold"/>
                                        <p:tgtEl>
                                          <p:spTgt spid="47"/>
                                        </p:tgtEl>
                                        <p:attrNameLst>
                                          <p:attrName>ppt_x</p:attrName>
                                        </p:attrNameLst>
                                      </p:cBhvr>
                                      <p:tavLst>
                                        <p:tav tm="0">
                                          <p:val>
                                            <p:strVal val="#ppt_x"/>
                                          </p:val>
                                        </p:tav>
                                        <p:tav tm="100000">
                                          <p:val>
                                            <p:strVal val="#ppt_x"/>
                                          </p:val>
                                        </p:tav>
                                      </p:tavLst>
                                    </p:anim>
                                    <p:anim calcmode="lin" valueType="num">
                                      <p:cBhvr>
                                        <p:cTn id="208" dur="1000" fill="hold"/>
                                        <p:tgtEl>
                                          <p:spTgt spid="47"/>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0"/>
                                  </p:stCondLst>
                                  <p:childTnLst>
                                    <p:set>
                                      <p:cBhvr>
                                        <p:cTn id="210" dur="1" fill="hold">
                                          <p:stCondLst>
                                            <p:cond delay="0"/>
                                          </p:stCondLst>
                                        </p:cTn>
                                        <p:tgtEl>
                                          <p:spTgt spid="48"/>
                                        </p:tgtEl>
                                        <p:attrNameLst>
                                          <p:attrName>style.visibility</p:attrName>
                                        </p:attrNameLst>
                                      </p:cBhvr>
                                      <p:to>
                                        <p:strVal val="visible"/>
                                      </p:to>
                                    </p:set>
                                    <p:animEffect transition="in" filter="fade">
                                      <p:cBhvr>
                                        <p:cTn id="211" dur="1000"/>
                                        <p:tgtEl>
                                          <p:spTgt spid="48"/>
                                        </p:tgtEl>
                                      </p:cBhvr>
                                    </p:animEffect>
                                    <p:anim calcmode="lin" valueType="num">
                                      <p:cBhvr>
                                        <p:cTn id="212" dur="1000" fill="hold"/>
                                        <p:tgtEl>
                                          <p:spTgt spid="48"/>
                                        </p:tgtEl>
                                        <p:attrNameLst>
                                          <p:attrName>ppt_x</p:attrName>
                                        </p:attrNameLst>
                                      </p:cBhvr>
                                      <p:tavLst>
                                        <p:tav tm="0">
                                          <p:val>
                                            <p:strVal val="#ppt_x"/>
                                          </p:val>
                                        </p:tav>
                                        <p:tav tm="100000">
                                          <p:val>
                                            <p:strVal val="#ppt_x"/>
                                          </p:val>
                                        </p:tav>
                                      </p:tavLst>
                                    </p:anim>
                                    <p:anim calcmode="lin" valueType="num">
                                      <p:cBhvr>
                                        <p:cTn id="213" dur="1000" fill="hold"/>
                                        <p:tgtEl>
                                          <p:spTgt spid="48"/>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0"/>
                                  </p:stCondLst>
                                  <p:childTnLst>
                                    <p:set>
                                      <p:cBhvr>
                                        <p:cTn id="215" dur="1" fill="hold">
                                          <p:stCondLst>
                                            <p:cond delay="0"/>
                                          </p:stCondLst>
                                        </p:cTn>
                                        <p:tgtEl>
                                          <p:spTgt spid="49"/>
                                        </p:tgtEl>
                                        <p:attrNameLst>
                                          <p:attrName>style.visibility</p:attrName>
                                        </p:attrNameLst>
                                      </p:cBhvr>
                                      <p:to>
                                        <p:strVal val="visible"/>
                                      </p:to>
                                    </p:set>
                                    <p:animEffect transition="in" filter="fade">
                                      <p:cBhvr>
                                        <p:cTn id="216" dur="1000"/>
                                        <p:tgtEl>
                                          <p:spTgt spid="49"/>
                                        </p:tgtEl>
                                      </p:cBhvr>
                                    </p:animEffect>
                                    <p:anim calcmode="lin" valueType="num">
                                      <p:cBhvr>
                                        <p:cTn id="217" dur="1000" fill="hold"/>
                                        <p:tgtEl>
                                          <p:spTgt spid="49"/>
                                        </p:tgtEl>
                                        <p:attrNameLst>
                                          <p:attrName>ppt_x</p:attrName>
                                        </p:attrNameLst>
                                      </p:cBhvr>
                                      <p:tavLst>
                                        <p:tav tm="0">
                                          <p:val>
                                            <p:strVal val="#ppt_x"/>
                                          </p:val>
                                        </p:tav>
                                        <p:tav tm="100000">
                                          <p:val>
                                            <p:strVal val="#ppt_x"/>
                                          </p:val>
                                        </p:tav>
                                      </p:tavLst>
                                    </p:anim>
                                    <p:anim calcmode="lin" valueType="num">
                                      <p:cBhvr>
                                        <p:cTn id="218" dur="1000" fill="hold"/>
                                        <p:tgtEl>
                                          <p:spTgt spid="49"/>
                                        </p:tgtEl>
                                        <p:attrNameLst>
                                          <p:attrName>ppt_y</p:attrName>
                                        </p:attrNameLst>
                                      </p:cBhvr>
                                      <p:tavLst>
                                        <p:tav tm="0">
                                          <p:val>
                                            <p:strVal val="#ppt_y+.1"/>
                                          </p:val>
                                        </p:tav>
                                        <p:tav tm="100000">
                                          <p:val>
                                            <p:strVal val="#ppt_y"/>
                                          </p:val>
                                        </p:tav>
                                      </p:tavLst>
                                    </p:anim>
                                  </p:childTnLst>
                                </p:cTn>
                              </p:par>
                              <p:par>
                                <p:cTn id="219" presetID="42" presetClass="entr" presetSubtype="0" fill="hold" grpId="0" nodeType="withEffect">
                                  <p:stCondLst>
                                    <p:cond delay="0"/>
                                  </p:stCondLst>
                                  <p:childTnLst>
                                    <p:set>
                                      <p:cBhvr>
                                        <p:cTn id="220" dur="1" fill="hold">
                                          <p:stCondLst>
                                            <p:cond delay="0"/>
                                          </p:stCondLst>
                                        </p:cTn>
                                        <p:tgtEl>
                                          <p:spTgt spid="50"/>
                                        </p:tgtEl>
                                        <p:attrNameLst>
                                          <p:attrName>style.visibility</p:attrName>
                                        </p:attrNameLst>
                                      </p:cBhvr>
                                      <p:to>
                                        <p:strVal val="visible"/>
                                      </p:to>
                                    </p:set>
                                    <p:animEffect transition="in" filter="fade">
                                      <p:cBhvr>
                                        <p:cTn id="221" dur="1000"/>
                                        <p:tgtEl>
                                          <p:spTgt spid="50"/>
                                        </p:tgtEl>
                                      </p:cBhvr>
                                    </p:animEffect>
                                    <p:anim calcmode="lin" valueType="num">
                                      <p:cBhvr>
                                        <p:cTn id="222" dur="1000" fill="hold"/>
                                        <p:tgtEl>
                                          <p:spTgt spid="50"/>
                                        </p:tgtEl>
                                        <p:attrNameLst>
                                          <p:attrName>ppt_x</p:attrName>
                                        </p:attrNameLst>
                                      </p:cBhvr>
                                      <p:tavLst>
                                        <p:tav tm="0">
                                          <p:val>
                                            <p:strVal val="#ppt_x"/>
                                          </p:val>
                                        </p:tav>
                                        <p:tav tm="100000">
                                          <p:val>
                                            <p:strVal val="#ppt_x"/>
                                          </p:val>
                                        </p:tav>
                                      </p:tavLst>
                                    </p:anim>
                                    <p:anim calcmode="lin" valueType="num">
                                      <p:cBhvr>
                                        <p:cTn id="22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1" grpId="0"/>
      <p:bldP spid="42" grpId="0"/>
      <p:bldP spid="43" grpId="0" animBg="1"/>
      <p:bldP spid="44" grpId="0" animBg="1"/>
      <p:bldP spid="45" grpId="0" animBg="1"/>
      <p:bldP spid="47" grpId="0"/>
      <p:bldP spid="48" grpId="0"/>
      <p:bldP spid="49" grpId="0"/>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3</a:t>
            </a:r>
            <a:endParaRPr lang="zh-CN" altLang="en-US" sz="2800" b="1" dirty="0">
              <a:solidFill>
                <a:srgbClr val="191B21"/>
              </a:solidFill>
              <a:latin typeface="微软雅黑" pitchFamily="34" charset="-122"/>
              <a:ea typeface="微软雅黑" pitchFamily="34" charset="-122"/>
            </a:endParaRPr>
          </a:p>
        </p:txBody>
      </p:sp>
      <p:sp>
        <p:nvSpPr>
          <p:cNvPr id="7" name="TextBox 6"/>
          <p:cNvSpPr txBox="1"/>
          <p:nvPr/>
        </p:nvSpPr>
        <p:spPr>
          <a:xfrm>
            <a:off x="2493959" y="4582857"/>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lumMod val="65000"/>
                  </a:schemeClr>
                </a:solidFill>
                <a:cs typeface="Arial" pitchFamily="34" charset="0"/>
              </a:rPr>
              <a:t>加入你的文字描述，加入你的加入你的文字描述！</a:t>
            </a:r>
            <a:endParaRPr lang="en-US" altLang="zh-CN" sz="1400" kern="0" dirty="0">
              <a:solidFill>
                <a:schemeClr val="bg1">
                  <a:lumMod val="65000"/>
                </a:schemeClr>
              </a:solidFill>
              <a:cs typeface="Arial" pitchFamily="34" charset="0"/>
            </a:endParaRPr>
          </a:p>
        </p:txBody>
      </p:sp>
      <p:sp>
        <p:nvSpPr>
          <p:cNvPr id="9" name="TextBox 8"/>
          <p:cNvSpPr txBox="1"/>
          <p:nvPr/>
        </p:nvSpPr>
        <p:spPr>
          <a:xfrm>
            <a:off x="4501473" y="4582857"/>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lumMod val="65000"/>
                  </a:schemeClr>
                </a:solidFill>
                <a:cs typeface="Arial" pitchFamily="34" charset="0"/>
              </a:rPr>
              <a:t>加入你的文字描述，加入你的加入你的文字描述！</a:t>
            </a:r>
            <a:endParaRPr lang="en-US" altLang="zh-CN" sz="1400" kern="0" dirty="0">
              <a:solidFill>
                <a:schemeClr val="bg1">
                  <a:lumMod val="65000"/>
                </a:schemeClr>
              </a:solidFill>
              <a:cs typeface="Arial" pitchFamily="34" charset="0"/>
            </a:endParaRPr>
          </a:p>
        </p:txBody>
      </p:sp>
      <p:sp>
        <p:nvSpPr>
          <p:cNvPr id="12" name="TextBox 11"/>
          <p:cNvSpPr txBox="1"/>
          <p:nvPr/>
        </p:nvSpPr>
        <p:spPr>
          <a:xfrm>
            <a:off x="6495816" y="4590822"/>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lumMod val="65000"/>
                  </a:schemeClr>
                </a:solidFill>
                <a:cs typeface="Arial" pitchFamily="34" charset="0"/>
              </a:rPr>
              <a:t>加入你的文字描述，加入你的加入你的文字描述！</a:t>
            </a:r>
            <a:endParaRPr lang="en-US" altLang="zh-CN" sz="1400" kern="0" dirty="0">
              <a:solidFill>
                <a:schemeClr val="bg1">
                  <a:lumMod val="65000"/>
                </a:schemeClr>
              </a:solidFill>
              <a:cs typeface="Arial" pitchFamily="34" charset="0"/>
            </a:endParaRPr>
          </a:p>
        </p:txBody>
      </p:sp>
      <p:sp>
        <p:nvSpPr>
          <p:cNvPr id="13" name="TextBox 12"/>
          <p:cNvSpPr txBox="1"/>
          <p:nvPr/>
        </p:nvSpPr>
        <p:spPr>
          <a:xfrm>
            <a:off x="8458828" y="4590822"/>
            <a:ext cx="1409170" cy="646481"/>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lvl="0" algn="l">
              <a:lnSpc>
                <a:spcPct val="100000"/>
              </a:lnSpc>
              <a:defRPr/>
            </a:pPr>
            <a:r>
              <a:rPr lang="zh-CN" altLang="en-US" sz="1400" kern="0" dirty="0">
                <a:solidFill>
                  <a:schemeClr val="bg1">
                    <a:lumMod val="65000"/>
                  </a:schemeClr>
                </a:solidFill>
                <a:cs typeface="Arial" pitchFamily="34" charset="0"/>
              </a:rPr>
              <a:t>加入你的文字描述，加入你的加入你的文字描述！</a:t>
            </a:r>
            <a:endParaRPr lang="en-US" altLang="zh-CN" sz="1400" kern="0" dirty="0">
              <a:solidFill>
                <a:schemeClr val="bg1">
                  <a:lumMod val="65000"/>
                </a:schemeClr>
              </a:solidFill>
              <a:cs typeface="Arial" pitchFamily="34" charset="0"/>
            </a:endParaRPr>
          </a:p>
        </p:txBody>
      </p:sp>
      <p:sp>
        <p:nvSpPr>
          <p:cNvPr id="14" name="燕尾形箭头 13"/>
          <p:cNvSpPr/>
          <p:nvPr/>
        </p:nvSpPr>
        <p:spPr>
          <a:xfrm>
            <a:off x="2056828" y="3307059"/>
            <a:ext cx="8207843" cy="228653"/>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9" tIns="45705" rIns="91409" bIns="45705" anchor="ctr"/>
          <a:lstStyle/>
          <a:p>
            <a:pPr algn="ctr" defTabSz="914332">
              <a:defRPr/>
            </a:pPr>
            <a:endParaRPr lang="zh-CN" altLang="en-US" sz="2500">
              <a:latin typeface="Arial" panose="020B0604020202020204" pitchFamily="34" charset="0"/>
              <a:ea typeface="微软雅黑" panose="020B0503020204020204" pitchFamily="34" charset="-122"/>
              <a:cs typeface="Arial" panose="020B0604020202020204" pitchFamily="34" charset="0"/>
            </a:endParaRPr>
          </a:p>
        </p:txBody>
      </p:sp>
      <p:grpSp>
        <p:nvGrpSpPr>
          <p:cNvPr id="15" name="组合 14"/>
          <p:cNvGrpSpPr/>
          <p:nvPr/>
        </p:nvGrpSpPr>
        <p:grpSpPr>
          <a:xfrm>
            <a:off x="2372318" y="2514786"/>
            <a:ext cx="1697164" cy="1697778"/>
            <a:chOff x="1278794" y="3334906"/>
            <a:chExt cx="914014" cy="914014"/>
          </a:xfrm>
          <a:solidFill>
            <a:srgbClr val="FB2740"/>
          </a:solidFill>
        </p:grpSpPr>
        <p:grpSp>
          <p:nvGrpSpPr>
            <p:cNvPr id="16" name="组合 15"/>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9" name="椭圆 1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7" name="TextBox 16"/>
            <p:cNvSpPr txBox="1"/>
            <p:nvPr/>
          </p:nvSpPr>
          <p:spPr>
            <a:xfrm>
              <a:off x="1408841" y="3708319"/>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第一季度</a:t>
              </a:r>
            </a:p>
          </p:txBody>
        </p:sp>
      </p:grpSp>
      <p:grpSp>
        <p:nvGrpSpPr>
          <p:cNvPr id="20" name="组合 19"/>
          <p:cNvGrpSpPr/>
          <p:nvPr/>
        </p:nvGrpSpPr>
        <p:grpSpPr>
          <a:xfrm>
            <a:off x="4335120" y="2518497"/>
            <a:ext cx="1697164" cy="1697778"/>
            <a:chOff x="1278794" y="3334906"/>
            <a:chExt cx="914014" cy="914014"/>
          </a:xfrm>
          <a:solidFill>
            <a:schemeClr val="tx1">
              <a:lumMod val="65000"/>
              <a:lumOff val="35000"/>
            </a:schemeClr>
          </a:solidFill>
        </p:grpSpPr>
        <p:grpSp>
          <p:nvGrpSpPr>
            <p:cNvPr id="21" name="组合 2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4" name="椭圆 2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2" name="TextBox 21"/>
            <p:cNvSpPr txBox="1"/>
            <p:nvPr/>
          </p:nvSpPr>
          <p:spPr>
            <a:xfrm>
              <a:off x="1408842" y="3699482"/>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第二季度</a:t>
              </a:r>
            </a:p>
          </p:txBody>
        </p:sp>
      </p:grpSp>
      <p:grpSp>
        <p:nvGrpSpPr>
          <p:cNvPr id="25" name="组合 24"/>
          <p:cNvGrpSpPr/>
          <p:nvPr/>
        </p:nvGrpSpPr>
        <p:grpSpPr>
          <a:xfrm>
            <a:off x="6277249" y="2514786"/>
            <a:ext cx="1697164" cy="1697778"/>
            <a:chOff x="1278794" y="3334906"/>
            <a:chExt cx="914014" cy="914014"/>
          </a:xfrm>
          <a:solidFill>
            <a:srgbClr val="FB2740"/>
          </a:solidFill>
        </p:grpSpPr>
        <p:grpSp>
          <p:nvGrpSpPr>
            <p:cNvPr id="26" name="组合 25"/>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9" name="椭圆 2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7" name="TextBox 26"/>
            <p:cNvSpPr txBox="1"/>
            <p:nvPr/>
          </p:nvSpPr>
          <p:spPr>
            <a:xfrm>
              <a:off x="1408842" y="3701480"/>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第三季度</a:t>
              </a:r>
            </a:p>
          </p:txBody>
        </p:sp>
      </p:grpSp>
      <p:grpSp>
        <p:nvGrpSpPr>
          <p:cNvPr id="30" name="组合 29"/>
          <p:cNvGrpSpPr/>
          <p:nvPr/>
        </p:nvGrpSpPr>
        <p:grpSpPr>
          <a:xfrm>
            <a:off x="8207513" y="2521663"/>
            <a:ext cx="1697164" cy="1697778"/>
            <a:chOff x="1278794" y="3334906"/>
            <a:chExt cx="914014" cy="914014"/>
          </a:xfrm>
          <a:solidFill>
            <a:schemeClr val="tx1">
              <a:lumMod val="65000"/>
              <a:lumOff val="35000"/>
            </a:schemeClr>
          </a:solidFill>
        </p:grpSpPr>
        <p:grpSp>
          <p:nvGrpSpPr>
            <p:cNvPr id="31" name="组合 30"/>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4" name="椭圆 33"/>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32" name="TextBox 31"/>
            <p:cNvSpPr txBox="1"/>
            <p:nvPr/>
          </p:nvSpPr>
          <p:spPr>
            <a:xfrm>
              <a:off x="1415681" y="3677261"/>
              <a:ext cx="651967" cy="215403"/>
            </a:xfrm>
            <a:prstGeom prst="rect">
              <a:avLst/>
            </a:prstGeom>
            <a:grpFill/>
          </p:spPr>
          <p:txBody>
            <a:bodyPr wrap="none" rtlCol="0">
              <a:spAutoFit/>
            </a:bodyPr>
            <a:lstStyle/>
            <a:p>
              <a:pPr algn="ctr"/>
              <a:r>
                <a:rPr lang="zh-CN" altLang="en-US" sz="2000" b="1" dirty="0">
                  <a:solidFill>
                    <a:schemeClr val="bg1"/>
                  </a:solidFill>
                  <a:latin typeface="微软雅黑" pitchFamily="34" charset="-122"/>
                  <a:ea typeface="微软雅黑" pitchFamily="34" charset="-122"/>
                </a:rPr>
                <a:t>第四季度</a:t>
              </a:r>
            </a:p>
          </p:txBody>
        </p:sp>
      </p:grpSp>
    </p:spTree>
    <p:extLst>
      <p:ext uri="{BB962C8B-B14F-4D97-AF65-F5344CB8AC3E}">
        <p14:creationId xmlns:p14="http://schemas.microsoft.com/office/powerpoint/2010/main" val="1592429268"/>
      </p:ext>
    </p:extLst>
  </p:cSld>
  <p:clrMapOvr>
    <a:masterClrMapping/>
  </p:clrMapOvr>
  <p:transition spd="slow"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 presetClass="entr" presetSubtype="4" accel="61000" fill="hold" nodeType="afterEffect" p14:presetBounceEnd="55000">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14:bounceEnd="55000">
                                          <p:cBhvr additive="base">
                                            <p:cTn id="25" dur="1300" fill="hold"/>
                                            <p:tgtEl>
                                              <p:spTgt spid="15"/>
                                            </p:tgtEl>
                                            <p:attrNameLst>
                                              <p:attrName>ppt_x</p:attrName>
                                            </p:attrNameLst>
                                          </p:cBhvr>
                                          <p:tavLst>
                                            <p:tav tm="0">
                                              <p:val>
                                                <p:strVal val="#ppt_x"/>
                                              </p:val>
                                            </p:tav>
                                            <p:tav tm="100000">
                                              <p:val>
                                                <p:strVal val="#ppt_x"/>
                                              </p:val>
                                            </p:tav>
                                          </p:tavLst>
                                        </p:anim>
                                        <p:anim calcmode="lin" valueType="num" p14:bounceEnd="55000">
                                          <p:cBhvr additive="base">
                                            <p:cTn id="26" dur="13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1" accel="61000" fill="hold" nodeType="withEffect" p14:presetBounceEnd="55000">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14:bounceEnd="55000">
                                          <p:cBhvr additive="base">
                                            <p:cTn id="29" dur="1300" fill="hold"/>
                                            <p:tgtEl>
                                              <p:spTgt spid="20"/>
                                            </p:tgtEl>
                                            <p:attrNameLst>
                                              <p:attrName>ppt_x</p:attrName>
                                            </p:attrNameLst>
                                          </p:cBhvr>
                                          <p:tavLst>
                                            <p:tav tm="0">
                                              <p:val>
                                                <p:strVal val="#ppt_x"/>
                                              </p:val>
                                            </p:tav>
                                            <p:tav tm="100000">
                                              <p:val>
                                                <p:strVal val="#ppt_x"/>
                                              </p:val>
                                            </p:tav>
                                          </p:tavLst>
                                        </p:anim>
                                        <p:anim calcmode="lin" valueType="num" p14:bounceEnd="55000">
                                          <p:cBhvr additive="base">
                                            <p:cTn id="30" dur="13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accel="61000" fill="hold" nodeType="withEffect" p14:presetBounceEnd="55000">
                                      <p:stCondLst>
                                        <p:cond delay="200"/>
                                      </p:stCondLst>
                                      <p:childTnLst>
                                        <p:set>
                                          <p:cBhvr>
                                            <p:cTn id="32" dur="1" fill="hold">
                                              <p:stCondLst>
                                                <p:cond delay="0"/>
                                              </p:stCondLst>
                                            </p:cTn>
                                            <p:tgtEl>
                                              <p:spTgt spid="25"/>
                                            </p:tgtEl>
                                            <p:attrNameLst>
                                              <p:attrName>style.visibility</p:attrName>
                                            </p:attrNameLst>
                                          </p:cBhvr>
                                          <p:to>
                                            <p:strVal val="visible"/>
                                          </p:to>
                                        </p:set>
                                        <p:anim calcmode="lin" valueType="num" p14:bounceEnd="55000">
                                          <p:cBhvr additive="base">
                                            <p:cTn id="33" dur="1300" fill="hold"/>
                                            <p:tgtEl>
                                              <p:spTgt spid="25"/>
                                            </p:tgtEl>
                                            <p:attrNameLst>
                                              <p:attrName>ppt_x</p:attrName>
                                            </p:attrNameLst>
                                          </p:cBhvr>
                                          <p:tavLst>
                                            <p:tav tm="0">
                                              <p:val>
                                                <p:strVal val="#ppt_x"/>
                                              </p:val>
                                            </p:tav>
                                            <p:tav tm="100000">
                                              <p:val>
                                                <p:strVal val="#ppt_x"/>
                                              </p:val>
                                            </p:tav>
                                          </p:tavLst>
                                        </p:anim>
                                        <p:anim calcmode="lin" valueType="num" p14:bounceEnd="55000">
                                          <p:cBhvr additive="base">
                                            <p:cTn id="34" dur="13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accel="61000" fill="hold" nodeType="withEffect" p14:presetBounceEnd="55000">
                                      <p:stCondLst>
                                        <p:cond delay="300"/>
                                      </p:stCondLst>
                                      <p:childTnLst>
                                        <p:set>
                                          <p:cBhvr>
                                            <p:cTn id="36" dur="1" fill="hold">
                                              <p:stCondLst>
                                                <p:cond delay="0"/>
                                              </p:stCondLst>
                                            </p:cTn>
                                            <p:tgtEl>
                                              <p:spTgt spid="30"/>
                                            </p:tgtEl>
                                            <p:attrNameLst>
                                              <p:attrName>style.visibility</p:attrName>
                                            </p:attrNameLst>
                                          </p:cBhvr>
                                          <p:to>
                                            <p:strVal val="visible"/>
                                          </p:to>
                                        </p:set>
                                        <p:anim calcmode="lin" valueType="num" p14:bounceEnd="55000">
                                          <p:cBhvr additive="base">
                                            <p:cTn id="37" dur="1300" fill="hold"/>
                                            <p:tgtEl>
                                              <p:spTgt spid="30"/>
                                            </p:tgtEl>
                                            <p:attrNameLst>
                                              <p:attrName>ppt_x</p:attrName>
                                            </p:attrNameLst>
                                          </p:cBhvr>
                                          <p:tavLst>
                                            <p:tav tm="0">
                                              <p:val>
                                                <p:strVal val="#ppt_x"/>
                                              </p:val>
                                            </p:tav>
                                            <p:tav tm="100000">
                                              <p:val>
                                                <p:strVal val="#ppt_x"/>
                                              </p:val>
                                            </p:tav>
                                          </p:tavLst>
                                        </p:anim>
                                        <p:anim calcmode="lin" valueType="num" p14:bounceEnd="55000">
                                          <p:cBhvr additive="base">
                                            <p:cTn id="38" dur="13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335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700"/>
                                            <p:tgtEl>
                                              <p:spTgt spid="14"/>
                                            </p:tgtEl>
                                          </p:cBhvr>
                                        </p:animEffect>
                                      </p:childTnLst>
                                    </p:cTn>
                                  </p:par>
                                </p:childTnLst>
                              </p:cTn>
                            </p:par>
                            <p:par>
                              <p:cTn id="43" fill="hold">
                                <p:stCondLst>
                                  <p:cond delay="4050"/>
                                </p:stCondLst>
                                <p:childTnLst>
                                  <p:par>
                                    <p:cTn id="44" presetID="22" presetClass="entr" presetSubtype="2"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right)">
                                          <p:cBhvr>
                                            <p:cTn id="46" dur="500"/>
                                            <p:tgtEl>
                                              <p:spTgt spid="7"/>
                                            </p:tgtEl>
                                          </p:cBhvr>
                                        </p:animEffect>
                                      </p:childTnLst>
                                    </p:cTn>
                                  </p:par>
                                  <p:par>
                                    <p:cTn id="47" presetID="22" presetClass="entr" presetSubtype="2"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ipe(right)">
                                          <p:cBhvr>
                                            <p:cTn id="49" dur="500"/>
                                            <p:tgtEl>
                                              <p:spTgt spid="9"/>
                                            </p:tgtEl>
                                          </p:cBhvr>
                                        </p:animEffect>
                                      </p:childTnLst>
                                    </p:cTn>
                                  </p:par>
                                  <p:par>
                                    <p:cTn id="50" presetID="22" presetClass="entr" presetSubtype="2"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Effect transition="in" filter="wipe(right)">
                                          <p:cBhvr>
                                            <p:cTn id="52" dur="500"/>
                                            <p:tgtEl>
                                              <p:spTgt spid="12"/>
                                            </p:tgtEl>
                                          </p:cBhvr>
                                        </p:animEffect>
                                      </p:childTnLst>
                                    </p:cTn>
                                  </p:par>
                                  <p:par>
                                    <p:cTn id="53" presetID="22" presetClass="entr" presetSubtype="2" fill="hold" grpId="0" nodeType="withEffect">
                                      <p:stCondLst>
                                        <p:cond delay="60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p:bldP spid="9" grpId="0"/>
          <p:bldP spid="12" grpId="0"/>
          <p:bldP spid="13"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 presetClass="entr" presetSubtype="4" accel="6100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300" fill="hold"/>
                                            <p:tgtEl>
                                              <p:spTgt spid="15"/>
                                            </p:tgtEl>
                                            <p:attrNameLst>
                                              <p:attrName>ppt_x</p:attrName>
                                            </p:attrNameLst>
                                          </p:cBhvr>
                                          <p:tavLst>
                                            <p:tav tm="0">
                                              <p:val>
                                                <p:strVal val="#ppt_x"/>
                                              </p:val>
                                            </p:tav>
                                            <p:tav tm="100000">
                                              <p:val>
                                                <p:strVal val="#ppt_x"/>
                                              </p:val>
                                            </p:tav>
                                          </p:tavLst>
                                        </p:anim>
                                        <p:anim calcmode="lin" valueType="num">
                                          <p:cBhvr additive="base">
                                            <p:cTn id="26" dur="1300" fill="hold"/>
                                            <p:tgtEl>
                                              <p:spTgt spid="15"/>
                                            </p:tgtEl>
                                            <p:attrNameLst>
                                              <p:attrName>ppt_y</p:attrName>
                                            </p:attrNameLst>
                                          </p:cBhvr>
                                          <p:tavLst>
                                            <p:tav tm="0">
                                              <p:val>
                                                <p:strVal val="1+#ppt_h/2"/>
                                              </p:val>
                                            </p:tav>
                                            <p:tav tm="100000">
                                              <p:val>
                                                <p:strVal val="#ppt_y"/>
                                              </p:val>
                                            </p:tav>
                                          </p:tavLst>
                                        </p:anim>
                                      </p:childTnLst>
                                    </p:cTn>
                                  </p:par>
                                  <p:par>
                                    <p:cTn id="27" presetID="2" presetClass="entr" presetSubtype="1" accel="61000" fill="hold" nodeType="withEffect">
                                      <p:stCondLst>
                                        <p:cond delay="10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300" fill="hold"/>
                                            <p:tgtEl>
                                              <p:spTgt spid="20"/>
                                            </p:tgtEl>
                                            <p:attrNameLst>
                                              <p:attrName>ppt_x</p:attrName>
                                            </p:attrNameLst>
                                          </p:cBhvr>
                                          <p:tavLst>
                                            <p:tav tm="0">
                                              <p:val>
                                                <p:strVal val="#ppt_x"/>
                                              </p:val>
                                            </p:tav>
                                            <p:tav tm="100000">
                                              <p:val>
                                                <p:strVal val="#ppt_x"/>
                                              </p:val>
                                            </p:tav>
                                          </p:tavLst>
                                        </p:anim>
                                        <p:anim calcmode="lin" valueType="num">
                                          <p:cBhvr additive="base">
                                            <p:cTn id="30" dur="13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accel="61000" fill="hold" nodeType="withEffect">
                                      <p:stCondLst>
                                        <p:cond delay="20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1300" fill="hold"/>
                                            <p:tgtEl>
                                              <p:spTgt spid="25"/>
                                            </p:tgtEl>
                                            <p:attrNameLst>
                                              <p:attrName>ppt_x</p:attrName>
                                            </p:attrNameLst>
                                          </p:cBhvr>
                                          <p:tavLst>
                                            <p:tav tm="0">
                                              <p:val>
                                                <p:strVal val="#ppt_x"/>
                                              </p:val>
                                            </p:tav>
                                            <p:tav tm="100000">
                                              <p:val>
                                                <p:strVal val="#ppt_x"/>
                                              </p:val>
                                            </p:tav>
                                          </p:tavLst>
                                        </p:anim>
                                        <p:anim calcmode="lin" valueType="num">
                                          <p:cBhvr additive="base">
                                            <p:cTn id="34" dur="13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accel="61000" fill="hold" nodeType="withEffect">
                                      <p:stCondLst>
                                        <p:cond delay="3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1300" fill="hold"/>
                                            <p:tgtEl>
                                              <p:spTgt spid="30"/>
                                            </p:tgtEl>
                                            <p:attrNameLst>
                                              <p:attrName>ppt_x</p:attrName>
                                            </p:attrNameLst>
                                          </p:cBhvr>
                                          <p:tavLst>
                                            <p:tav tm="0">
                                              <p:val>
                                                <p:strVal val="#ppt_x"/>
                                              </p:val>
                                            </p:tav>
                                            <p:tav tm="100000">
                                              <p:val>
                                                <p:strVal val="#ppt_x"/>
                                              </p:val>
                                            </p:tav>
                                          </p:tavLst>
                                        </p:anim>
                                        <p:anim calcmode="lin" valueType="num">
                                          <p:cBhvr additive="base">
                                            <p:cTn id="38" dur="1300" fill="hold"/>
                                            <p:tgtEl>
                                              <p:spTgt spid="30"/>
                                            </p:tgtEl>
                                            <p:attrNameLst>
                                              <p:attrName>ppt_y</p:attrName>
                                            </p:attrNameLst>
                                          </p:cBhvr>
                                          <p:tavLst>
                                            <p:tav tm="0">
                                              <p:val>
                                                <p:strVal val="1+#ppt_h/2"/>
                                              </p:val>
                                            </p:tav>
                                            <p:tav tm="100000">
                                              <p:val>
                                                <p:strVal val="#ppt_y"/>
                                              </p:val>
                                            </p:tav>
                                          </p:tavLst>
                                        </p:anim>
                                      </p:childTnLst>
                                    </p:cTn>
                                  </p:par>
                                </p:childTnLst>
                              </p:cTn>
                            </p:par>
                            <p:par>
                              <p:cTn id="39" fill="hold">
                                <p:stCondLst>
                                  <p:cond delay="3350"/>
                                </p:stCondLst>
                                <p:childTnLst>
                                  <p:par>
                                    <p:cTn id="40" presetID="22" presetClass="entr" presetSubtype="8"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700"/>
                                            <p:tgtEl>
                                              <p:spTgt spid="14"/>
                                            </p:tgtEl>
                                          </p:cBhvr>
                                        </p:animEffect>
                                      </p:childTnLst>
                                    </p:cTn>
                                  </p:par>
                                </p:childTnLst>
                              </p:cTn>
                            </p:par>
                            <p:par>
                              <p:cTn id="43" fill="hold">
                                <p:stCondLst>
                                  <p:cond delay="4050"/>
                                </p:stCondLst>
                                <p:childTnLst>
                                  <p:par>
                                    <p:cTn id="44" presetID="22" presetClass="entr" presetSubtype="2"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right)">
                                          <p:cBhvr>
                                            <p:cTn id="46" dur="500"/>
                                            <p:tgtEl>
                                              <p:spTgt spid="7"/>
                                            </p:tgtEl>
                                          </p:cBhvr>
                                        </p:animEffect>
                                      </p:childTnLst>
                                    </p:cTn>
                                  </p:par>
                                  <p:par>
                                    <p:cTn id="47" presetID="22" presetClass="entr" presetSubtype="2" fill="hold" grpId="0" nodeType="withEffect">
                                      <p:stCondLst>
                                        <p:cond delay="200"/>
                                      </p:stCondLst>
                                      <p:childTnLst>
                                        <p:set>
                                          <p:cBhvr>
                                            <p:cTn id="48" dur="1" fill="hold">
                                              <p:stCondLst>
                                                <p:cond delay="0"/>
                                              </p:stCondLst>
                                            </p:cTn>
                                            <p:tgtEl>
                                              <p:spTgt spid="9"/>
                                            </p:tgtEl>
                                            <p:attrNameLst>
                                              <p:attrName>style.visibility</p:attrName>
                                            </p:attrNameLst>
                                          </p:cBhvr>
                                          <p:to>
                                            <p:strVal val="visible"/>
                                          </p:to>
                                        </p:set>
                                        <p:animEffect transition="in" filter="wipe(right)">
                                          <p:cBhvr>
                                            <p:cTn id="49" dur="500"/>
                                            <p:tgtEl>
                                              <p:spTgt spid="9"/>
                                            </p:tgtEl>
                                          </p:cBhvr>
                                        </p:animEffect>
                                      </p:childTnLst>
                                    </p:cTn>
                                  </p:par>
                                  <p:par>
                                    <p:cTn id="50" presetID="22" presetClass="entr" presetSubtype="2"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Effect transition="in" filter="wipe(right)">
                                          <p:cBhvr>
                                            <p:cTn id="52" dur="500"/>
                                            <p:tgtEl>
                                              <p:spTgt spid="12"/>
                                            </p:tgtEl>
                                          </p:cBhvr>
                                        </p:animEffect>
                                      </p:childTnLst>
                                    </p:cTn>
                                  </p:par>
                                  <p:par>
                                    <p:cTn id="53" presetID="22" presetClass="entr" presetSubtype="2" fill="hold" grpId="0" nodeType="withEffect">
                                      <p:stCondLst>
                                        <p:cond delay="600"/>
                                      </p:stCondLst>
                                      <p:childTnLst>
                                        <p:set>
                                          <p:cBhvr>
                                            <p:cTn id="54" dur="1" fill="hold">
                                              <p:stCondLst>
                                                <p:cond delay="0"/>
                                              </p:stCondLst>
                                            </p:cTn>
                                            <p:tgtEl>
                                              <p:spTgt spid="13"/>
                                            </p:tgtEl>
                                            <p:attrNameLst>
                                              <p:attrName>style.visibility</p:attrName>
                                            </p:attrNameLst>
                                          </p:cBhvr>
                                          <p:to>
                                            <p:strVal val="visible"/>
                                          </p:to>
                                        </p:set>
                                        <p:animEffect transition="in" filter="wipe(right)">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p:bldP spid="9" grpId="0"/>
          <p:bldP spid="12" grpId="0"/>
          <p:bldP spid="13" grpId="0"/>
          <p:bldP spid="14"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4</a:t>
            </a:r>
            <a:endParaRPr lang="zh-CN" altLang="en-US" sz="2800" b="1" dirty="0">
              <a:solidFill>
                <a:srgbClr val="191B21"/>
              </a:solidFill>
              <a:latin typeface="微软雅黑" pitchFamily="34" charset="-122"/>
              <a:ea typeface="微软雅黑" pitchFamily="34" charset="-122"/>
            </a:endParaRPr>
          </a:p>
        </p:txBody>
      </p:sp>
      <p:pic>
        <p:nvPicPr>
          <p:cNvPr id="7"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Effect>
                      <a14:saturation sat="0"/>
                    </a14:imgEffect>
                  </a14:imgLayer>
                </a14:imgProps>
              </a:ext>
              <a:ext uri="{28A0092B-C50C-407E-A947-70E740481C1C}">
                <a14:useLocalDpi xmlns:a14="http://schemas.microsoft.com/office/drawing/2010/main"/>
              </a:ext>
            </a:extLst>
          </a:blip>
          <a:srcRect/>
          <a:stretch/>
        </p:blipFill>
        <p:spPr bwMode="auto">
          <a:xfrm>
            <a:off x="1589713" y="2256808"/>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1589713" y="4534064"/>
            <a:ext cx="3619564" cy="1459360"/>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r>
              <a:rPr lang="zh-CN" altLang="en-US" sz="1600" dirty="0">
                <a:latin typeface="微软雅黑" panose="020B0503020204020204" pitchFamily="34" charset="-122"/>
                <a:ea typeface="微软雅黑" panose="020B0503020204020204" pitchFamily="34" charset="-122"/>
              </a:rPr>
              <a:t>您的内容打在这里，或通过复制您的文本后在此框中选择或通过复制您的文本文本后在此框中选择粘贴并选择</a:t>
            </a:r>
          </a:p>
        </p:txBody>
      </p:sp>
      <p:grpSp>
        <p:nvGrpSpPr>
          <p:cNvPr id="12" name="组合 11"/>
          <p:cNvGrpSpPr/>
          <p:nvPr/>
        </p:nvGrpSpPr>
        <p:grpSpPr>
          <a:xfrm>
            <a:off x="6115768" y="2520030"/>
            <a:ext cx="4597610" cy="174940"/>
            <a:chOff x="4906190" y="1416527"/>
            <a:chExt cx="3933010" cy="166280"/>
          </a:xfrm>
          <a:solidFill>
            <a:schemeClr val="tx1">
              <a:lumMod val="65000"/>
              <a:lumOff val="35000"/>
            </a:schemeClr>
          </a:solidFill>
        </p:grpSpPr>
        <p:sp>
          <p:nvSpPr>
            <p:cNvPr id="13" name="矩形 12"/>
            <p:cNvSpPr/>
            <p:nvPr/>
          </p:nvSpPr>
          <p:spPr>
            <a:xfrm>
              <a:off x="4906190" y="1416527"/>
              <a:ext cx="166280" cy="166280"/>
            </a:xfrm>
            <a:prstGeom prst="rect">
              <a:avLst/>
            </a:prstGeom>
            <a:solidFill>
              <a:srgbClr val="FB2740"/>
            </a:solidFill>
            <a:ln>
              <a:solidFill>
                <a:srgbClr val="FB274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chemeClr val="bg1">
                    <a:lumMod val="65000"/>
                  </a:schemeClr>
                </a:solidFill>
              </a:endParaRPr>
            </a:p>
          </p:txBody>
        </p:sp>
        <p:cxnSp>
          <p:nvCxnSpPr>
            <p:cNvPr id="14" name="直接连接符 13"/>
            <p:cNvCxnSpPr>
              <a:stCxn id="13" idx="3"/>
            </p:cNvCxnSpPr>
            <p:nvPr/>
          </p:nvCxnSpPr>
          <p:spPr>
            <a:xfrm>
              <a:off x="5072470" y="1499667"/>
              <a:ext cx="3766730" cy="0"/>
            </a:xfrm>
            <a:prstGeom prst="line">
              <a:avLst/>
            </a:prstGeom>
            <a:grp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5" name="组合 14"/>
          <p:cNvGrpSpPr/>
          <p:nvPr/>
        </p:nvGrpSpPr>
        <p:grpSpPr>
          <a:xfrm>
            <a:off x="6115768" y="3665825"/>
            <a:ext cx="4597610" cy="174940"/>
            <a:chOff x="4906190" y="2727732"/>
            <a:chExt cx="3933010" cy="166280"/>
          </a:xfrm>
          <a:solidFill>
            <a:schemeClr val="tx1">
              <a:lumMod val="65000"/>
              <a:lumOff val="35000"/>
            </a:schemeClr>
          </a:solidFill>
        </p:grpSpPr>
        <p:sp>
          <p:nvSpPr>
            <p:cNvPr id="16" name="矩形 15"/>
            <p:cNvSpPr/>
            <p:nvPr/>
          </p:nvSpPr>
          <p:spPr>
            <a:xfrm>
              <a:off x="4906190" y="2727732"/>
              <a:ext cx="166280" cy="166280"/>
            </a:xfrm>
            <a:prstGeom prst="rect">
              <a:avLst/>
            </a:prstGeom>
            <a:solidFill>
              <a:srgbClr val="FB2740"/>
            </a:solidFill>
            <a:ln>
              <a:solidFill>
                <a:srgbClr val="FB274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chemeClr val="bg1">
                    <a:lumMod val="65000"/>
                  </a:schemeClr>
                </a:solidFill>
              </a:endParaRPr>
            </a:p>
          </p:txBody>
        </p:sp>
        <p:cxnSp>
          <p:nvCxnSpPr>
            <p:cNvPr id="17" name="直接连接符 16"/>
            <p:cNvCxnSpPr>
              <a:stCxn id="16" idx="3"/>
            </p:cNvCxnSpPr>
            <p:nvPr/>
          </p:nvCxnSpPr>
          <p:spPr>
            <a:xfrm>
              <a:off x="5072470" y="2810872"/>
              <a:ext cx="3766730" cy="0"/>
            </a:xfrm>
            <a:prstGeom prst="line">
              <a:avLst/>
            </a:prstGeom>
            <a:grp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8" name="组合 17"/>
          <p:cNvGrpSpPr/>
          <p:nvPr/>
        </p:nvGrpSpPr>
        <p:grpSpPr>
          <a:xfrm>
            <a:off x="6115768" y="4694525"/>
            <a:ext cx="4597610" cy="174940"/>
            <a:chOff x="4906190" y="3870732"/>
            <a:chExt cx="3933010" cy="166280"/>
          </a:xfrm>
          <a:solidFill>
            <a:schemeClr val="tx1">
              <a:lumMod val="65000"/>
              <a:lumOff val="35000"/>
            </a:schemeClr>
          </a:solidFill>
        </p:grpSpPr>
        <p:sp>
          <p:nvSpPr>
            <p:cNvPr id="19" name="矩形 18"/>
            <p:cNvSpPr/>
            <p:nvPr/>
          </p:nvSpPr>
          <p:spPr>
            <a:xfrm>
              <a:off x="4906190" y="3870732"/>
              <a:ext cx="166280" cy="166280"/>
            </a:xfrm>
            <a:prstGeom prst="rect">
              <a:avLst/>
            </a:prstGeom>
            <a:solidFill>
              <a:srgbClr val="FB2740"/>
            </a:solidFill>
            <a:ln>
              <a:solidFill>
                <a:srgbClr val="FB274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chemeClr val="bg1">
                    <a:lumMod val="65000"/>
                  </a:schemeClr>
                </a:solidFill>
              </a:endParaRPr>
            </a:p>
          </p:txBody>
        </p:sp>
        <p:cxnSp>
          <p:nvCxnSpPr>
            <p:cNvPr id="20" name="直接连接符 19"/>
            <p:cNvCxnSpPr/>
            <p:nvPr/>
          </p:nvCxnSpPr>
          <p:spPr>
            <a:xfrm>
              <a:off x="5072470" y="3941172"/>
              <a:ext cx="3766730" cy="0"/>
            </a:xfrm>
            <a:prstGeom prst="line">
              <a:avLst/>
            </a:prstGeom>
            <a:grp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1" name="TextBox 20"/>
          <p:cNvSpPr txBox="1"/>
          <p:nvPr/>
        </p:nvSpPr>
        <p:spPr>
          <a:xfrm>
            <a:off x="6115769" y="2708861"/>
            <a:ext cx="4597610" cy="701328"/>
          </a:xfrm>
          <a:prstGeom prst="rect">
            <a:avLst/>
          </a:prstGeom>
          <a:noFill/>
        </p:spPr>
        <p:txBody>
          <a:bodyPr wrap="square" lIns="91422" tIns="45711" rIns="91422" bIns="45711" rtlCol="0">
            <a:spAutoFit/>
          </a:bodyPr>
          <a:lstStyle/>
          <a:p>
            <a:pPr algn="just">
              <a:lnSpc>
                <a:spcPct val="130000"/>
              </a:lnSpc>
            </a:pPr>
            <a:r>
              <a:rPr lang="zh-CN" altLang="en-US" sz="1600"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lumMod val="65000"/>
                </a:schemeClr>
              </a:solidFill>
              <a:latin typeface="微软雅黑" pitchFamily="34" charset="-122"/>
              <a:ea typeface="微软雅黑" pitchFamily="34" charset="-122"/>
            </a:endParaRPr>
          </a:p>
        </p:txBody>
      </p:sp>
      <p:sp>
        <p:nvSpPr>
          <p:cNvPr id="22" name="TextBox 21"/>
          <p:cNvSpPr txBox="1"/>
          <p:nvPr/>
        </p:nvSpPr>
        <p:spPr>
          <a:xfrm>
            <a:off x="6115769" y="3849022"/>
            <a:ext cx="4597610" cy="701328"/>
          </a:xfrm>
          <a:prstGeom prst="rect">
            <a:avLst/>
          </a:prstGeom>
          <a:noFill/>
        </p:spPr>
        <p:txBody>
          <a:bodyPr wrap="square" lIns="91422" tIns="45711" rIns="91422" bIns="45711" rtlCol="0">
            <a:spAutoFit/>
          </a:bodyPr>
          <a:lstStyle/>
          <a:p>
            <a:pPr algn="just">
              <a:lnSpc>
                <a:spcPct val="130000"/>
              </a:lnSpc>
            </a:pPr>
            <a:r>
              <a:rPr lang="zh-CN" altLang="en-US" sz="1600"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lumMod val="65000"/>
                </a:schemeClr>
              </a:solidFill>
              <a:latin typeface="微软雅黑" pitchFamily="34" charset="-122"/>
              <a:ea typeface="微软雅黑" pitchFamily="34" charset="-122"/>
            </a:endParaRPr>
          </a:p>
        </p:txBody>
      </p:sp>
      <p:sp>
        <p:nvSpPr>
          <p:cNvPr id="23" name="TextBox 22"/>
          <p:cNvSpPr txBox="1"/>
          <p:nvPr/>
        </p:nvSpPr>
        <p:spPr>
          <a:xfrm>
            <a:off x="6115769" y="4911404"/>
            <a:ext cx="4597610" cy="701328"/>
          </a:xfrm>
          <a:prstGeom prst="rect">
            <a:avLst/>
          </a:prstGeom>
          <a:noFill/>
        </p:spPr>
        <p:txBody>
          <a:bodyPr wrap="square" lIns="91422" tIns="45711" rIns="91422" bIns="45711" rtlCol="0">
            <a:spAutoFit/>
          </a:bodyPr>
          <a:lstStyle/>
          <a:p>
            <a:pPr algn="just">
              <a:lnSpc>
                <a:spcPct val="130000"/>
              </a:lnSpc>
            </a:pPr>
            <a:r>
              <a:rPr lang="zh-CN" altLang="en-US" sz="1600"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4155780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250"/>
                            </p:stCondLst>
                            <p:childTnLst>
                              <p:par>
                                <p:cTn id="35" presetID="16" presetClass="entr" presetSubtype="21"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arn(inVertical)">
                                      <p:cBhvr>
                                        <p:cTn id="37" dur="500"/>
                                        <p:tgtEl>
                                          <p:spTgt spid="21"/>
                                        </p:tgtEl>
                                      </p:cBhvr>
                                    </p:animEffect>
                                  </p:childTnLst>
                                </p:cTn>
                              </p:par>
                            </p:childTnLst>
                          </p:cTn>
                        </p:par>
                        <p:par>
                          <p:cTn id="38" fill="hold">
                            <p:stCondLst>
                              <p:cond delay="375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4250"/>
                            </p:stCondLst>
                            <p:childTnLst>
                              <p:par>
                                <p:cTn id="43" presetID="16" presetClass="entr" presetSubtype="21"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barn(inVertical)">
                                      <p:cBhvr>
                                        <p:cTn id="45" dur="500"/>
                                        <p:tgtEl>
                                          <p:spTgt spid="22"/>
                                        </p:tgtEl>
                                      </p:cBhvr>
                                    </p:animEffect>
                                  </p:childTnLst>
                                </p:cTn>
                              </p:par>
                            </p:childTnLst>
                          </p:cTn>
                        </p:par>
                        <p:par>
                          <p:cTn id="46" fill="hold">
                            <p:stCondLst>
                              <p:cond delay="4750"/>
                            </p:stCondLst>
                            <p:childTnLst>
                              <p:par>
                                <p:cTn id="47" presetID="22" presetClass="entr" presetSubtype="8"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250"/>
                            </p:stCondLst>
                            <p:childTnLst>
                              <p:par>
                                <p:cTn id="51" presetID="16" presetClass="entr" presetSubtype="2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barn(inVertical)">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9" grpId="0" animBg="1"/>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71923"/>
            <a:ext cx="12192000" cy="2800116"/>
          </a:xfrm>
          <a:prstGeom prst="rect">
            <a:avLst/>
          </a:prstGeom>
          <a:blipFill dpi="0" rotWithShape="1">
            <a:blip r:embed="rId3"/>
            <a:srcRect/>
            <a:tile tx="0" ty="137160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481053" y="862122"/>
            <a:ext cx="109728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5" name="Title 13"/>
          <p:cNvSpPr txBox="1">
            <a:spLocks/>
          </p:cNvSpPr>
          <p:nvPr/>
        </p:nvSpPr>
        <p:spPr>
          <a:xfrm>
            <a:off x="457200" y="71443"/>
            <a:ext cx="109728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solidFill>
                  <a:srgbClr val="FB2740"/>
                </a:solidFill>
              </a:rPr>
              <a:t>Your logo</a:t>
            </a:r>
            <a:endParaRPr lang="en-US" sz="4000" dirty="0">
              <a:solidFill>
                <a:srgbClr val="FB2740"/>
              </a:solidFill>
            </a:endParaRPr>
          </a:p>
        </p:txBody>
      </p:sp>
      <p:sp>
        <p:nvSpPr>
          <p:cNvPr id="6" name="Content Placeholder 2"/>
          <p:cNvSpPr txBox="1">
            <a:spLocks/>
          </p:cNvSpPr>
          <p:nvPr/>
        </p:nvSpPr>
        <p:spPr>
          <a:xfrm>
            <a:off x="1329033" y="5742090"/>
            <a:ext cx="979518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9" name="TextBox 43"/>
          <p:cNvSpPr txBox="1"/>
          <p:nvPr/>
        </p:nvSpPr>
        <p:spPr>
          <a:xfrm>
            <a:off x="1400952" y="5082564"/>
            <a:ext cx="1196501" cy="507703"/>
          </a:xfrm>
          <a:prstGeom prst="rect">
            <a:avLst/>
          </a:prstGeom>
          <a:noFill/>
        </p:spPr>
        <p:txBody>
          <a:bodyPr wrap="square" rtlCol="0">
            <a:spAutoFit/>
          </a:bodyPr>
          <a:lstStyle/>
          <a:p>
            <a:r>
              <a:rPr lang="en-US" altLang="zh-CN" sz="2699" dirty="0" smtClean="0">
                <a:solidFill>
                  <a:schemeClr val="bg1"/>
                </a:solidFill>
                <a:latin typeface="微软雅黑" panose="020B0503020204020204" pitchFamily="34" charset="-122"/>
                <a:ea typeface="微软雅黑" panose="020B0503020204020204" pitchFamily="34" charset="-122"/>
              </a:rPr>
              <a:t>Part </a:t>
            </a:r>
            <a:r>
              <a:rPr lang="en-US" altLang="zh-CN" sz="2699" dirty="0">
                <a:solidFill>
                  <a:schemeClr val="bg1"/>
                </a:solidFill>
                <a:latin typeface="微软雅黑" panose="020B0503020204020204" pitchFamily="34" charset="-122"/>
                <a:ea typeface="微软雅黑" panose="020B0503020204020204" pitchFamily="34" charset="-122"/>
              </a:rPr>
              <a:t>3</a:t>
            </a:r>
            <a:r>
              <a:rPr lang="en-US" altLang="zh-CN" sz="2699" dirty="0" smtClean="0">
                <a:solidFill>
                  <a:schemeClr val="bg1"/>
                </a:solidFill>
                <a:latin typeface="微软雅黑" panose="020B0503020204020204" pitchFamily="34" charset="-122"/>
                <a:ea typeface="微软雅黑" panose="020B0503020204020204" pitchFamily="34" charset="-122"/>
              </a:rPr>
              <a:t> </a:t>
            </a:r>
            <a:endParaRPr lang="zh-CN" altLang="en-US" sz="2699"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778879" y="4759274"/>
            <a:ext cx="5924284" cy="830993"/>
          </a:xfrm>
          <a:prstGeom prst="rect">
            <a:avLst/>
          </a:prstGeom>
        </p:spPr>
        <p:txBody>
          <a:bodyPr wrap="square" lIns="91437" tIns="45718" rIns="91437" bIns="45718">
            <a:spAutoFit/>
          </a:bodyPr>
          <a:lstStyle/>
          <a:p>
            <a:r>
              <a:rPr lang="zh-CN" altLang="en-US" sz="4800" b="1" dirty="0">
                <a:solidFill>
                  <a:srgbClr val="FB2740"/>
                </a:solidFill>
                <a:latin typeface="微软雅黑" pitchFamily="34" charset="-122"/>
                <a:ea typeface="微软雅黑" pitchFamily="34" charset="-122"/>
              </a:rPr>
              <a:t>项目展示及问题</a:t>
            </a:r>
          </a:p>
        </p:txBody>
      </p:sp>
    </p:spTree>
    <p:extLst>
      <p:ext uri="{BB962C8B-B14F-4D97-AF65-F5344CB8AC3E}">
        <p14:creationId xmlns:p14="http://schemas.microsoft.com/office/powerpoint/2010/main" val="2604796953"/>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400" fill="hold"/>
                                        <p:tgtEl>
                                          <p:spTgt spid="9"/>
                                        </p:tgtEl>
                                        <p:attrNameLst>
                                          <p:attrName>ppt_w</p:attrName>
                                        </p:attrNameLst>
                                      </p:cBhvr>
                                      <p:tavLst>
                                        <p:tav tm="0">
                                          <p:val>
                                            <p:fltVal val="0"/>
                                          </p:val>
                                        </p:tav>
                                        <p:tav tm="100000">
                                          <p:val>
                                            <p:strVal val="#ppt_w"/>
                                          </p:val>
                                        </p:tav>
                                      </p:tavLst>
                                    </p:anim>
                                    <p:anim calcmode="lin" valueType="num">
                                      <p:cBhvr>
                                        <p:cTn id="23" dur="400" fill="hold"/>
                                        <p:tgtEl>
                                          <p:spTgt spid="9"/>
                                        </p:tgtEl>
                                        <p:attrNameLst>
                                          <p:attrName>ppt_h</p:attrName>
                                        </p:attrNameLst>
                                      </p:cBhvr>
                                      <p:tavLst>
                                        <p:tav tm="0">
                                          <p:val>
                                            <p:fltVal val="0"/>
                                          </p:val>
                                        </p:tav>
                                        <p:tav tm="100000">
                                          <p:val>
                                            <p:strVal val="#ppt_h"/>
                                          </p:val>
                                        </p:tav>
                                      </p:tavLst>
                                    </p:anim>
                                    <p:anim calcmode="lin" valueType="num">
                                      <p:cBhvr>
                                        <p:cTn id="24" dur="400" fill="hold"/>
                                        <p:tgtEl>
                                          <p:spTgt spid="9"/>
                                        </p:tgtEl>
                                        <p:attrNameLst>
                                          <p:attrName>style.rotation</p:attrName>
                                        </p:attrNameLst>
                                      </p:cBhvr>
                                      <p:tavLst>
                                        <p:tav tm="0">
                                          <p:val>
                                            <p:fltVal val="90"/>
                                          </p:val>
                                        </p:tav>
                                        <p:tav tm="100000">
                                          <p:val>
                                            <p:fltVal val="0"/>
                                          </p:val>
                                        </p:tav>
                                      </p:tavLst>
                                    </p:anim>
                                    <p:animEffect transition="in" filter="fade">
                                      <p:cBhvr>
                                        <p:cTn id="25" dur="400"/>
                                        <p:tgtEl>
                                          <p:spTgt spid="9"/>
                                        </p:tgtEl>
                                      </p:cBhvr>
                                    </p:animEffect>
                                  </p:childTnLst>
                                </p:cTn>
                              </p:par>
                            </p:childTnLst>
                          </p:cTn>
                        </p:par>
                        <p:par>
                          <p:cTn id="26" fill="hold">
                            <p:stCondLst>
                              <p:cond delay="190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250" fill="hold"/>
                                        <p:tgtEl>
                                          <p:spTgt spid="10"/>
                                        </p:tgtEl>
                                        <p:attrNameLst>
                                          <p:attrName>ppt_w</p:attrName>
                                        </p:attrNameLst>
                                      </p:cBhvr>
                                      <p:tavLst>
                                        <p:tav tm="0">
                                          <p:val>
                                            <p:fltVal val="0"/>
                                          </p:val>
                                        </p:tav>
                                        <p:tav tm="100000">
                                          <p:val>
                                            <p:strVal val="#ppt_w"/>
                                          </p:val>
                                        </p:tav>
                                      </p:tavLst>
                                    </p:anim>
                                    <p:anim calcmode="lin" valueType="num">
                                      <p:cBhvr>
                                        <p:cTn id="30" dur="1250" fill="hold"/>
                                        <p:tgtEl>
                                          <p:spTgt spid="10"/>
                                        </p:tgtEl>
                                        <p:attrNameLst>
                                          <p:attrName>ppt_h</p:attrName>
                                        </p:attrNameLst>
                                      </p:cBhvr>
                                      <p:tavLst>
                                        <p:tav tm="0">
                                          <p:val>
                                            <p:fltVal val="0"/>
                                          </p:val>
                                        </p:tav>
                                        <p:tav tm="100000">
                                          <p:val>
                                            <p:strVal val="#ppt_h"/>
                                          </p:val>
                                        </p:tav>
                                      </p:tavLst>
                                    </p:anim>
                                    <p:anim calcmode="lin" valueType="num">
                                      <p:cBhvr>
                                        <p:cTn id="31" dur="1250" fill="hold"/>
                                        <p:tgtEl>
                                          <p:spTgt spid="10"/>
                                        </p:tgtEl>
                                        <p:attrNameLst>
                                          <p:attrName>style.rotation</p:attrName>
                                        </p:attrNameLst>
                                      </p:cBhvr>
                                      <p:tavLst>
                                        <p:tav tm="0">
                                          <p:val>
                                            <p:fltVal val="90"/>
                                          </p:val>
                                        </p:tav>
                                        <p:tav tm="100000">
                                          <p:val>
                                            <p:fltVal val="0"/>
                                          </p:val>
                                        </p:tav>
                                      </p:tavLst>
                                    </p:anim>
                                    <p:animEffect transition="in" filter="fade">
                                      <p:cBhvr>
                                        <p:cTn id="32"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rgbClr val="191B21"/>
                </a:solidFill>
                <a:latin typeface="微软雅黑" pitchFamily="34" charset="-122"/>
                <a:ea typeface="微软雅黑" pitchFamily="34" charset="-122"/>
              </a:rPr>
              <a:t>1</a:t>
            </a:r>
            <a:endParaRPr lang="zh-CN" altLang="en-US" sz="2800" b="1" dirty="0">
              <a:solidFill>
                <a:srgbClr val="191B21"/>
              </a:solidFill>
              <a:latin typeface="微软雅黑" pitchFamily="34" charset="-122"/>
              <a:ea typeface="微软雅黑" pitchFamily="34" charset="-122"/>
            </a:endParaRPr>
          </a:p>
        </p:txBody>
      </p:sp>
      <p:sp>
        <p:nvSpPr>
          <p:cNvPr id="30" name="Rectangle 1"/>
          <p:cNvSpPr/>
          <p:nvPr/>
        </p:nvSpPr>
        <p:spPr>
          <a:xfrm>
            <a:off x="2501315" y="2197728"/>
            <a:ext cx="3711576" cy="190478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1" name="Rectangle 14"/>
          <p:cNvSpPr/>
          <p:nvPr/>
        </p:nvSpPr>
        <p:spPr>
          <a:xfrm>
            <a:off x="6200174" y="2197728"/>
            <a:ext cx="3711576" cy="1904786"/>
          </a:xfrm>
          <a:prstGeom prst="rect">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2" name="Rectangle 15"/>
          <p:cNvSpPr/>
          <p:nvPr/>
        </p:nvSpPr>
        <p:spPr>
          <a:xfrm>
            <a:off x="2501315" y="4099545"/>
            <a:ext cx="3711576" cy="1906828"/>
          </a:xfrm>
          <a:prstGeom prst="rect">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3" name="Rectangle 16"/>
          <p:cNvSpPr/>
          <p:nvPr/>
        </p:nvSpPr>
        <p:spPr>
          <a:xfrm>
            <a:off x="6200174" y="4099545"/>
            <a:ext cx="3711576" cy="190682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
        <p:nvSpPr>
          <p:cNvPr id="34" name="Rectangle 30"/>
          <p:cNvSpPr/>
          <p:nvPr/>
        </p:nvSpPr>
        <p:spPr>
          <a:xfrm>
            <a:off x="2764648" y="2352337"/>
            <a:ext cx="1582216" cy="461665"/>
          </a:xfrm>
          <a:prstGeom prst="rect">
            <a:avLst/>
          </a:prstGeom>
        </p:spPr>
        <p:txBody>
          <a:bodyPr wrap="square">
            <a:spAutoFit/>
          </a:bodyPr>
          <a:lstStyle/>
          <a:p>
            <a:pPr algn="ctr"/>
            <a:r>
              <a:rPr lang="zh-CN" altLang="en-US" sz="2400" dirty="0" smtClean="0">
                <a:solidFill>
                  <a:srgbClr val="F2F2F2"/>
                </a:solidFill>
              </a:rPr>
              <a:t>加入标题</a:t>
            </a:r>
            <a:endParaRPr lang="bg-BG" altLang="zh-CN" sz="2400" dirty="0">
              <a:solidFill>
                <a:srgbClr val="F2F2F2"/>
              </a:solidFill>
            </a:endParaRPr>
          </a:p>
        </p:txBody>
      </p:sp>
      <p:sp>
        <p:nvSpPr>
          <p:cNvPr id="35" name="Rectangle 31"/>
          <p:cNvSpPr/>
          <p:nvPr/>
        </p:nvSpPr>
        <p:spPr>
          <a:xfrm>
            <a:off x="2577092" y="2769342"/>
            <a:ext cx="3458422" cy="1052596"/>
          </a:xfrm>
          <a:prstGeom prst="rect">
            <a:avLst/>
          </a:prstGeom>
        </p:spPr>
        <p:txBody>
          <a:bodyPr wrap="square">
            <a:spAutoFit/>
          </a:bodyPr>
          <a:lstStyle/>
          <a:p>
            <a:pPr algn="just">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p:txBody>
      </p:sp>
      <p:sp>
        <p:nvSpPr>
          <p:cNvPr id="36" name="Rectangle 32"/>
          <p:cNvSpPr/>
          <p:nvPr/>
        </p:nvSpPr>
        <p:spPr>
          <a:xfrm>
            <a:off x="6423546" y="2352337"/>
            <a:ext cx="1955826" cy="461665"/>
          </a:xfrm>
          <a:prstGeom prst="rect">
            <a:avLst/>
          </a:prstGeom>
        </p:spPr>
        <p:txBody>
          <a:bodyPr wrap="square">
            <a:spAutoFit/>
          </a:bodyPr>
          <a:lstStyle/>
          <a:p>
            <a:pPr algn="ctr"/>
            <a:r>
              <a:rPr lang="zh-CN" altLang="en-US" sz="2400" dirty="0">
                <a:solidFill>
                  <a:srgbClr val="F2F2F2"/>
                </a:solidFill>
              </a:rPr>
              <a:t>加入标题</a:t>
            </a:r>
            <a:endParaRPr lang="bg-BG" altLang="zh-CN" sz="2400" dirty="0">
              <a:solidFill>
                <a:srgbClr val="F2F2F2"/>
              </a:solidFill>
            </a:endParaRPr>
          </a:p>
        </p:txBody>
      </p:sp>
      <p:sp>
        <p:nvSpPr>
          <p:cNvPr id="37" name="Rectangle 33"/>
          <p:cNvSpPr/>
          <p:nvPr/>
        </p:nvSpPr>
        <p:spPr>
          <a:xfrm>
            <a:off x="6495972" y="4263679"/>
            <a:ext cx="1509983" cy="461665"/>
          </a:xfrm>
          <a:prstGeom prst="rect">
            <a:avLst/>
          </a:prstGeom>
        </p:spPr>
        <p:txBody>
          <a:bodyPr wrap="square">
            <a:spAutoFit/>
          </a:bodyPr>
          <a:lstStyle/>
          <a:p>
            <a:pPr algn="ctr"/>
            <a:r>
              <a:rPr lang="zh-CN" altLang="en-US" sz="2400" dirty="0">
                <a:solidFill>
                  <a:srgbClr val="F2F2F2"/>
                </a:solidFill>
              </a:rPr>
              <a:t>加入标题</a:t>
            </a:r>
            <a:endParaRPr lang="bg-BG" altLang="zh-CN" sz="2400" dirty="0">
              <a:solidFill>
                <a:srgbClr val="F2F2F2"/>
              </a:solidFill>
            </a:endParaRPr>
          </a:p>
        </p:txBody>
      </p:sp>
      <p:sp>
        <p:nvSpPr>
          <p:cNvPr id="38" name="Rectangle 35"/>
          <p:cNvSpPr/>
          <p:nvPr/>
        </p:nvSpPr>
        <p:spPr>
          <a:xfrm>
            <a:off x="2766691" y="4263678"/>
            <a:ext cx="1563844" cy="461665"/>
          </a:xfrm>
          <a:prstGeom prst="rect">
            <a:avLst/>
          </a:prstGeom>
        </p:spPr>
        <p:txBody>
          <a:bodyPr wrap="square">
            <a:spAutoFit/>
          </a:bodyPr>
          <a:lstStyle/>
          <a:p>
            <a:pPr algn="ctr"/>
            <a:r>
              <a:rPr lang="zh-CN" altLang="en-US" sz="2400" dirty="0">
                <a:solidFill>
                  <a:srgbClr val="F2F2F2"/>
                </a:solidFill>
              </a:rPr>
              <a:t>加入标题</a:t>
            </a:r>
            <a:endParaRPr lang="bg-BG" altLang="zh-CN" sz="2400" dirty="0">
              <a:solidFill>
                <a:srgbClr val="F2F2F2"/>
              </a:solidFill>
            </a:endParaRPr>
          </a:p>
        </p:txBody>
      </p:sp>
      <p:sp>
        <p:nvSpPr>
          <p:cNvPr id="39" name="Rectangle 36"/>
          <p:cNvSpPr/>
          <p:nvPr/>
        </p:nvSpPr>
        <p:spPr>
          <a:xfrm>
            <a:off x="6277766" y="2747117"/>
            <a:ext cx="3456380" cy="1052596"/>
          </a:xfrm>
          <a:prstGeom prst="rect">
            <a:avLst/>
          </a:prstGeom>
        </p:spPr>
        <p:txBody>
          <a:bodyPr wrap="square">
            <a:spAutoFit/>
          </a:bodyPr>
          <a:lstStyle/>
          <a:p>
            <a:pPr lvl="0" algn="just">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p:txBody>
      </p:sp>
      <p:sp>
        <p:nvSpPr>
          <p:cNvPr id="40" name="Rectangle 37"/>
          <p:cNvSpPr/>
          <p:nvPr/>
        </p:nvSpPr>
        <p:spPr>
          <a:xfrm>
            <a:off x="6277766" y="4671385"/>
            <a:ext cx="3456380" cy="1052596"/>
          </a:xfrm>
          <a:prstGeom prst="rect">
            <a:avLst/>
          </a:prstGeom>
        </p:spPr>
        <p:txBody>
          <a:bodyPr wrap="square">
            <a:spAutoFit/>
          </a:bodyPr>
          <a:lstStyle/>
          <a:p>
            <a:pPr lvl="0" algn="just">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p:txBody>
      </p:sp>
      <p:sp>
        <p:nvSpPr>
          <p:cNvPr id="41" name="Rectangle 38"/>
          <p:cNvSpPr/>
          <p:nvPr/>
        </p:nvSpPr>
        <p:spPr>
          <a:xfrm>
            <a:off x="2577092" y="4671385"/>
            <a:ext cx="3458422" cy="1052596"/>
          </a:xfrm>
          <a:prstGeom prst="rect">
            <a:avLst/>
          </a:prstGeom>
        </p:spPr>
        <p:txBody>
          <a:bodyPr wrap="square">
            <a:spAutoFit/>
          </a:bodyPr>
          <a:lstStyle/>
          <a:p>
            <a:pPr lvl="0" algn="just">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p:txBody>
      </p:sp>
      <p:sp>
        <p:nvSpPr>
          <p:cNvPr id="42" name="Isosceles Triangle 39"/>
          <p:cNvSpPr/>
          <p:nvPr/>
        </p:nvSpPr>
        <p:spPr>
          <a:xfrm>
            <a:off x="7918949" y="3928540"/>
            <a:ext cx="275614" cy="165368"/>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2F2F2"/>
              </a:solidFill>
              <a:cs typeface="Arial" pitchFamily="34" charset="0"/>
            </a:endParaRPr>
          </a:p>
        </p:txBody>
      </p:sp>
      <p:sp>
        <p:nvSpPr>
          <p:cNvPr id="43" name="Isosceles Triangle 40"/>
          <p:cNvSpPr/>
          <p:nvPr/>
        </p:nvSpPr>
        <p:spPr>
          <a:xfrm flipV="1">
            <a:off x="4220090" y="4099762"/>
            <a:ext cx="275614" cy="15516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2F2F2"/>
              </a:solidFill>
              <a:cs typeface="Arial" pitchFamily="34" charset="0"/>
            </a:endParaRPr>
          </a:p>
        </p:txBody>
      </p:sp>
      <p:sp>
        <p:nvSpPr>
          <p:cNvPr id="44" name="Isosceles Triangle 42"/>
          <p:cNvSpPr/>
          <p:nvPr/>
        </p:nvSpPr>
        <p:spPr>
          <a:xfrm rot="16200000" flipV="1">
            <a:off x="6132574" y="5047966"/>
            <a:ext cx="275612" cy="155160"/>
          </a:xfrm>
          <a:prstGeom prst="triangle">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2F2F2"/>
              </a:solidFill>
              <a:cs typeface="Arial" pitchFamily="34" charset="0"/>
            </a:endParaRPr>
          </a:p>
        </p:txBody>
      </p:sp>
      <p:sp>
        <p:nvSpPr>
          <p:cNvPr id="45" name="Isosceles Triangle 43"/>
          <p:cNvSpPr/>
          <p:nvPr/>
        </p:nvSpPr>
        <p:spPr>
          <a:xfrm rot="5400000" flipH="1" flipV="1">
            <a:off x="5988445" y="3031266"/>
            <a:ext cx="275612" cy="155160"/>
          </a:xfrm>
          <a:prstGeom prst="triangle">
            <a:avLst/>
          </a:prstGeom>
          <a:solidFill>
            <a:srgbClr val="E9334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2F2F2"/>
              </a:solidFill>
              <a:cs typeface="Arial" pitchFamily="34" charset="0"/>
            </a:endParaRPr>
          </a:p>
        </p:txBody>
      </p:sp>
      <p:sp>
        <p:nvSpPr>
          <p:cNvPr id="46" name="Oval 6"/>
          <p:cNvSpPr/>
          <p:nvPr/>
        </p:nvSpPr>
        <p:spPr>
          <a:xfrm>
            <a:off x="6016204" y="3933798"/>
            <a:ext cx="353192" cy="353192"/>
          </a:xfrm>
          <a:prstGeom prst="ellips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cs typeface="Arial" pitchFamily="34" charset="0"/>
            </a:endParaRPr>
          </a:p>
        </p:txBody>
      </p:sp>
    </p:spTree>
    <p:extLst>
      <p:ext uri="{BB962C8B-B14F-4D97-AF65-F5344CB8AC3E}">
        <p14:creationId xmlns:p14="http://schemas.microsoft.com/office/powerpoint/2010/main" val="572164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anim calcmode="lin" valueType="num">
                                      <p:cBhvr>
                                        <p:cTn id="25" dur="500" fill="hold"/>
                                        <p:tgtEl>
                                          <p:spTgt spid="30"/>
                                        </p:tgtEl>
                                        <p:attrNameLst>
                                          <p:attrName>ppt_x</p:attrName>
                                        </p:attrNameLst>
                                      </p:cBhvr>
                                      <p:tavLst>
                                        <p:tav tm="0">
                                          <p:val>
                                            <p:strVal val="#ppt_x"/>
                                          </p:val>
                                        </p:tav>
                                        <p:tav tm="100000">
                                          <p:val>
                                            <p:strVal val="#ppt_x"/>
                                          </p:val>
                                        </p:tav>
                                      </p:tavLst>
                                    </p:anim>
                                    <p:anim calcmode="lin" valueType="num">
                                      <p:cBhvr>
                                        <p:cTn id="26" dur="50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anim calcmode="lin" valueType="num">
                                      <p:cBhvr>
                                        <p:cTn id="30" dur="500" fill="hold"/>
                                        <p:tgtEl>
                                          <p:spTgt spid="31"/>
                                        </p:tgtEl>
                                        <p:attrNameLst>
                                          <p:attrName>ppt_x</p:attrName>
                                        </p:attrNameLst>
                                      </p:cBhvr>
                                      <p:tavLst>
                                        <p:tav tm="0">
                                          <p:val>
                                            <p:strVal val="#ppt_x"/>
                                          </p:val>
                                        </p:tav>
                                        <p:tav tm="100000">
                                          <p:val>
                                            <p:strVal val="#ppt_x"/>
                                          </p:val>
                                        </p:tav>
                                      </p:tavLst>
                                    </p:anim>
                                    <p:anim calcmode="lin" valueType="num">
                                      <p:cBhvr>
                                        <p:cTn id="31" dur="5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anim calcmode="lin" valueType="num">
                                      <p:cBhvr>
                                        <p:cTn id="35" dur="500" fill="hold"/>
                                        <p:tgtEl>
                                          <p:spTgt spid="32"/>
                                        </p:tgtEl>
                                        <p:attrNameLst>
                                          <p:attrName>ppt_x</p:attrName>
                                        </p:attrNameLst>
                                      </p:cBhvr>
                                      <p:tavLst>
                                        <p:tav tm="0">
                                          <p:val>
                                            <p:strVal val="#ppt_x"/>
                                          </p:val>
                                        </p:tav>
                                        <p:tav tm="100000">
                                          <p:val>
                                            <p:strVal val="#ppt_x"/>
                                          </p:val>
                                        </p:tav>
                                      </p:tavLst>
                                    </p:anim>
                                    <p:anim calcmode="lin" valueType="num">
                                      <p:cBhvr>
                                        <p:cTn id="36" dur="500" fill="hold"/>
                                        <p:tgtEl>
                                          <p:spTgt spid="3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anim calcmode="lin" valueType="num">
                                      <p:cBhvr>
                                        <p:cTn id="40" dur="500" fill="hold"/>
                                        <p:tgtEl>
                                          <p:spTgt spid="33"/>
                                        </p:tgtEl>
                                        <p:attrNameLst>
                                          <p:attrName>ppt_x</p:attrName>
                                        </p:attrNameLst>
                                      </p:cBhvr>
                                      <p:tavLst>
                                        <p:tav tm="0">
                                          <p:val>
                                            <p:strVal val="#ppt_x"/>
                                          </p:val>
                                        </p:tav>
                                        <p:tav tm="100000">
                                          <p:val>
                                            <p:strVal val="#ppt_x"/>
                                          </p:val>
                                        </p:tav>
                                      </p:tavLst>
                                    </p:anim>
                                    <p:anim calcmode="lin" valueType="num">
                                      <p:cBhvr>
                                        <p:cTn id="41" dur="500" fill="hold"/>
                                        <p:tgtEl>
                                          <p:spTgt spid="3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anim calcmode="lin" valueType="num">
                                      <p:cBhvr>
                                        <p:cTn id="45" dur="500" fill="hold"/>
                                        <p:tgtEl>
                                          <p:spTgt spid="34"/>
                                        </p:tgtEl>
                                        <p:attrNameLst>
                                          <p:attrName>ppt_x</p:attrName>
                                        </p:attrNameLst>
                                      </p:cBhvr>
                                      <p:tavLst>
                                        <p:tav tm="0">
                                          <p:val>
                                            <p:strVal val="#ppt_x"/>
                                          </p:val>
                                        </p:tav>
                                        <p:tav tm="100000">
                                          <p:val>
                                            <p:strVal val="#ppt_x"/>
                                          </p:val>
                                        </p:tav>
                                      </p:tavLst>
                                    </p:anim>
                                    <p:anim calcmode="lin" valueType="num">
                                      <p:cBhvr>
                                        <p:cTn id="46" dur="500" fill="hold"/>
                                        <p:tgtEl>
                                          <p:spTgt spid="3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anim calcmode="lin" valueType="num">
                                      <p:cBhvr>
                                        <p:cTn id="50" dur="500" fill="hold"/>
                                        <p:tgtEl>
                                          <p:spTgt spid="35"/>
                                        </p:tgtEl>
                                        <p:attrNameLst>
                                          <p:attrName>ppt_x</p:attrName>
                                        </p:attrNameLst>
                                      </p:cBhvr>
                                      <p:tavLst>
                                        <p:tav tm="0">
                                          <p:val>
                                            <p:strVal val="#ppt_x"/>
                                          </p:val>
                                        </p:tav>
                                        <p:tav tm="100000">
                                          <p:val>
                                            <p:strVal val="#ppt_x"/>
                                          </p:val>
                                        </p:tav>
                                      </p:tavLst>
                                    </p:anim>
                                    <p:anim calcmode="lin" valueType="num">
                                      <p:cBhvr>
                                        <p:cTn id="51" dur="500" fill="hold"/>
                                        <p:tgtEl>
                                          <p:spTgt spid="3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ppt_x</p:attrName>
                                        </p:attrNameLst>
                                      </p:cBhvr>
                                      <p:tavLst>
                                        <p:tav tm="0">
                                          <p:val>
                                            <p:strVal val="#ppt_x"/>
                                          </p:val>
                                        </p:tav>
                                        <p:tav tm="100000">
                                          <p:val>
                                            <p:strVal val="#ppt_x"/>
                                          </p:val>
                                        </p:tav>
                                      </p:tavLst>
                                    </p:anim>
                                    <p:anim calcmode="lin" valueType="num">
                                      <p:cBhvr>
                                        <p:cTn id="56" dur="500" fill="hold"/>
                                        <p:tgtEl>
                                          <p:spTgt spid="3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anim calcmode="lin" valueType="num">
                                      <p:cBhvr>
                                        <p:cTn id="60" dur="500" fill="hold"/>
                                        <p:tgtEl>
                                          <p:spTgt spid="39"/>
                                        </p:tgtEl>
                                        <p:attrNameLst>
                                          <p:attrName>ppt_x</p:attrName>
                                        </p:attrNameLst>
                                      </p:cBhvr>
                                      <p:tavLst>
                                        <p:tav tm="0">
                                          <p:val>
                                            <p:strVal val="#ppt_x"/>
                                          </p:val>
                                        </p:tav>
                                        <p:tav tm="100000">
                                          <p:val>
                                            <p:strVal val="#ppt_x"/>
                                          </p:val>
                                        </p:tav>
                                      </p:tavLst>
                                    </p:anim>
                                    <p:anim calcmode="lin" valueType="num">
                                      <p:cBhvr>
                                        <p:cTn id="61" dur="500" fill="hold"/>
                                        <p:tgtEl>
                                          <p:spTgt spid="3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anim calcmode="lin" valueType="num">
                                      <p:cBhvr>
                                        <p:cTn id="65" dur="500" fill="hold"/>
                                        <p:tgtEl>
                                          <p:spTgt spid="37"/>
                                        </p:tgtEl>
                                        <p:attrNameLst>
                                          <p:attrName>ppt_x</p:attrName>
                                        </p:attrNameLst>
                                      </p:cBhvr>
                                      <p:tavLst>
                                        <p:tav tm="0">
                                          <p:val>
                                            <p:strVal val="#ppt_x"/>
                                          </p:val>
                                        </p:tav>
                                        <p:tav tm="100000">
                                          <p:val>
                                            <p:strVal val="#ppt_x"/>
                                          </p:val>
                                        </p:tav>
                                      </p:tavLst>
                                    </p:anim>
                                    <p:anim calcmode="lin" valueType="num">
                                      <p:cBhvr>
                                        <p:cTn id="66" dur="500" fill="hold"/>
                                        <p:tgtEl>
                                          <p:spTgt spid="3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anim calcmode="lin" valueType="num">
                                      <p:cBhvr>
                                        <p:cTn id="70" dur="500" fill="hold"/>
                                        <p:tgtEl>
                                          <p:spTgt spid="40"/>
                                        </p:tgtEl>
                                        <p:attrNameLst>
                                          <p:attrName>ppt_x</p:attrName>
                                        </p:attrNameLst>
                                      </p:cBhvr>
                                      <p:tavLst>
                                        <p:tav tm="0">
                                          <p:val>
                                            <p:strVal val="#ppt_x"/>
                                          </p:val>
                                        </p:tav>
                                        <p:tav tm="100000">
                                          <p:val>
                                            <p:strVal val="#ppt_x"/>
                                          </p:val>
                                        </p:tav>
                                      </p:tavLst>
                                    </p:anim>
                                    <p:anim calcmode="lin" valueType="num">
                                      <p:cBhvr>
                                        <p:cTn id="71" dur="500" fill="hold"/>
                                        <p:tgtEl>
                                          <p:spTgt spid="40"/>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500"/>
                                        <p:tgtEl>
                                          <p:spTgt spid="38"/>
                                        </p:tgtEl>
                                      </p:cBhvr>
                                    </p:animEffect>
                                    <p:anim calcmode="lin" valueType="num">
                                      <p:cBhvr>
                                        <p:cTn id="75" dur="500" fill="hold"/>
                                        <p:tgtEl>
                                          <p:spTgt spid="38"/>
                                        </p:tgtEl>
                                        <p:attrNameLst>
                                          <p:attrName>ppt_x</p:attrName>
                                        </p:attrNameLst>
                                      </p:cBhvr>
                                      <p:tavLst>
                                        <p:tav tm="0">
                                          <p:val>
                                            <p:strVal val="#ppt_x"/>
                                          </p:val>
                                        </p:tav>
                                        <p:tav tm="100000">
                                          <p:val>
                                            <p:strVal val="#ppt_x"/>
                                          </p:val>
                                        </p:tav>
                                      </p:tavLst>
                                    </p:anim>
                                    <p:anim calcmode="lin" valueType="num">
                                      <p:cBhvr>
                                        <p:cTn id="76" dur="500" fill="hold"/>
                                        <p:tgtEl>
                                          <p:spTgt spid="38"/>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anim calcmode="lin" valueType="num">
                                      <p:cBhvr>
                                        <p:cTn id="80" dur="500" fill="hold"/>
                                        <p:tgtEl>
                                          <p:spTgt spid="41"/>
                                        </p:tgtEl>
                                        <p:attrNameLst>
                                          <p:attrName>ppt_x</p:attrName>
                                        </p:attrNameLst>
                                      </p:cBhvr>
                                      <p:tavLst>
                                        <p:tav tm="0">
                                          <p:val>
                                            <p:strVal val="#ppt_x"/>
                                          </p:val>
                                        </p:tav>
                                        <p:tav tm="100000">
                                          <p:val>
                                            <p:strVal val="#ppt_x"/>
                                          </p:val>
                                        </p:tav>
                                      </p:tavLst>
                                    </p:anim>
                                    <p:anim calcmode="lin" valueType="num">
                                      <p:cBhvr>
                                        <p:cTn id="81" dur="500" fill="hold"/>
                                        <p:tgtEl>
                                          <p:spTgt spid="4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anim calcmode="lin" valueType="num">
                                      <p:cBhvr>
                                        <p:cTn id="85" dur="500" fill="hold"/>
                                        <p:tgtEl>
                                          <p:spTgt spid="42"/>
                                        </p:tgtEl>
                                        <p:attrNameLst>
                                          <p:attrName>ppt_x</p:attrName>
                                        </p:attrNameLst>
                                      </p:cBhvr>
                                      <p:tavLst>
                                        <p:tav tm="0">
                                          <p:val>
                                            <p:strVal val="#ppt_x"/>
                                          </p:val>
                                        </p:tav>
                                        <p:tav tm="100000">
                                          <p:val>
                                            <p:strVal val="#ppt_x"/>
                                          </p:val>
                                        </p:tav>
                                      </p:tavLst>
                                    </p:anim>
                                    <p:anim calcmode="lin" valueType="num">
                                      <p:cBhvr>
                                        <p:cTn id="86" dur="5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500"/>
                                        <p:tgtEl>
                                          <p:spTgt spid="43"/>
                                        </p:tgtEl>
                                      </p:cBhvr>
                                    </p:animEffect>
                                    <p:anim calcmode="lin" valueType="num">
                                      <p:cBhvr>
                                        <p:cTn id="90" dur="500" fill="hold"/>
                                        <p:tgtEl>
                                          <p:spTgt spid="43"/>
                                        </p:tgtEl>
                                        <p:attrNameLst>
                                          <p:attrName>ppt_x</p:attrName>
                                        </p:attrNameLst>
                                      </p:cBhvr>
                                      <p:tavLst>
                                        <p:tav tm="0">
                                          <p:val>
                                            <p:strVal val="#ppt_x"/>
                                          </p:val>
                                        </p:tav>
                                        <p:tav tm="100000">
                                          <p:val>
                                            <p:strVal val="#ppt_x"/>
                                          </p:val>
                                        </p:tav>
                                      </p:tavLst>
                                    </p:anim>
                                    <p:anim calcmode="lin" valueType="num">
                                      <p:cBhvr>
                                        <p:cTn id="91" dur="500" fill="hold"/>
                                        <p:tgtEl>
                                          <p:spTgt spid="4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anim calcmode="lin" valueType="num">
                                      <p:cBhvr>
                                        <p:cTn id="95" dur="500" fill="hold"/>
                                        <p:tgtEl>
                                          <p:spTgt spid="44"/>
                                        </p:tgtEl>
                                        <p:attrNameLst>
                                          <p:attrName>ppt_x</p:attrName>
                                        </p:attrNameLst>
                                      </p:cBhvr>
                                      <p:tavLst>
                                        <p:tav tm="0">
                                          <p:val>
                                            <p:strVal val="#ppt_x"/>
                                          </p:val>
                                        </p:tav>
                                        <p:tav tm="100000">
                                          <p:val>
                                            <p:strVal val="#ppt_x"/>
                                          </p:val>
                                        </p:tav>
                                      </p:tavLst>
                                    </p:anim>
                                    <p:anim calcmode="lin" valueType="num">
                                      <p:cBhvr>
                                        <p:cTn id="96" dur="500" fill="hold"/>
                                        <p:tgtEl>
                                          <p:spTgt spid="44"/>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anim calcmode="lin" valueType="num">
                                      <p:cBhvr>
                                        <p:cTn id="100" dur="500" fill="hold"/>
                                        <p:tgtEl>
                                          <p:spTgt spid="45"/>
                                        </p:tgtEl>
                                        <p:attrNameLst>
                                          <p:attrName>ppt_x</p:attrName>
                                        </p:attrNameLst>
                                      </p:cBhvr>
                                      <p:tavLst>
                                        <p:tav tm="0">
                                          <p:val>
                                            <p:strVal val="#ppt_x"/>
                                          </p:val>
                                        </p:tav>
                                        <p:tav tm="100000">
                                          <p:val>
                                            <p:strVal val="#ppt_x"/>
                                          </p:val>
                                        </p:tav>
                                      </p:tavLst>
                                    </p:anim>
                                    <p:anim calcmode="lin" valueType="num">
                                      <p:cBhvr>
                                        <p:cTn id="101" dur="500" fill="hold"/>
                                        <p:tgtEl>
                                          <p:spTgt spid="4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fade">
                                      <p:cBhvr>
                                        <p:cTn id="104" dur="500"/>
                                        <p:tgtEl>
                                          <p:spTgt spid="46"/>
                                        </p:tgtEl>
                                      </p:cBhvr>
                                    </p:animEffect>
                                    <p:anim calcmode="lin" valueType="num">
                                      <p:cBhvr>
                                        <p:cTn id="105" dur="500" fill="hold"/>
                                        <p:tgtEl>
                                          <p:spTgt spid="46"/>
                                        </p:tgtEl>
                                        <p:attrNameLst>
                                          <p:attrName>ppt_x</p:attrName>
                                        </p:attrNameLst>
                                      </p:cBhvr>
                                      <p:tavLst>
                                        <p:tav tm="0">
                                          <p:val>
                                            <p:strVal val="#ppt_x"/>
                                          </p:val>
                                        </p:tav>
                                        <p:tav tm="100000">
                                          <p:val>
                                            <p:strVal val="#ppt_x"/>
                                          </p:val>
                                        </p:tav>
                                      </p:tavLst>
                                    </p:anim>
                                    <p:anim calcmode="lin" valueType="num">
                                      <p:cBhvr>
                                        <p:cTn id="106"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animBg="1"/>
      <p:bldP spid="43" grpId="0" animBg="1"/>
      <p:bldP spid="44" grpId="0" animBg="1"/>
      <p:bldP spid="45" grpId="0" animBg="1"/>
      <p:bldP spid="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2</a:t>
            </a:r>
            <a:endParaRPr lang="zh-CN" altLang="en-US" sz="2800" b="1" dirty="0">
              <a:solidFill>
                <a:srgbClr val="191B21"/>
              </a:solidFill>
              <a:latin typeface="微软雅黑" pitchFamily="34" charset="-122"/>
              <a:ea typeface="微软雅黑" pitchFamily="34" charset="-122"/>
            </a:endParaRPr>
          </a:p>
        </p:txBody>
      </p:sp>
      <p:sp>
        <p:nvSpPr>
          <p:cNvPr id="7" name="Freeform 6810"/>
          <p:cNvSpPr>
            <a:spLocks/>
          </p:cNvSpPr>
          <p:nvPr/>
        </p:nvSpPr>
        <p:spPr bwMode="auto">
          <a:xfrm>
            <a:off x="3228982" y="3016124"/>
            <a:ext cx="1165036" cy="473609"/>
          </a:xfrm>
          <a:custGeom>
            <a:avLst/>
            <a:gdLst>
              <a:gd name="T0" fmla="*/ 115 w 1166"/>
              <a:gd name="T1" fmla="*/ 445 h 474"/>
              <a:gd name="T2" fmla="*/ 115 w 1166"/>
              <a:gd name="T3" fmla="*/ 168 h 474"/>
              <a:gd name="T4" fmla="*/ 203 w 1166"/>
              <a:gd name="T5" fmla="*/ 168 h 474"/>
              <a:gd name="T6" fmla="*/ 100 w 1166"/>
              <a:gd name="T7" fmla="*/ 0 h 474"/>
              <a:gd name="T8" fmla="*/ 0 w 1166"/>
              <a:gd name="T9" fmla="*/ 168 h 474"/>
              <a:gd name="T10" fmla="*/ 86 w 1166"/>
              <a:gd name="T11" fmla="*/ 168 h 474"/>
              <a:gd name="T12" fmla="*/ 86 w 1166"/>
              <a:gd name="T13" fmla="*/ 474 h 474"/>
              <a:gd name="T14" fmla="*/ 1166 w 1166"/>
              <a:gd name="T15" fmla="*/ 474 h 474"/>
              <a:gd name="T16" fmla="*/ 1166 w 1166"/>
              <a:gd name="T17" fmla="*/ 445 h 474"/>
              <a:gd name="T18" fmla="*/ 115 w 1166"/>
              <a:gd name="T19" fmla="*/ 44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474">
                <a:moveTo>
                  <a:pt x="115" y="445"/>
                </a:moveTo>
                <a:lnTo>
                  <a:pt x="115" y="168"/>
                </a:lnTo>
                <a:lnTo>
                  <a:pt x="203" y="168"/>
                </a:lnTo>
                <a:lnTo>
                  <a:pt x="100" y="0"/>
                </a:lnTo>
                <a:lnTo>
                  <a:pt x="0" y="168"/>
                </a:lnTo>
                <a:lnTo>
                  <a:pt x="86" y="168"/>
                </a:lnTo>
                <a:lnTo>
                  <a:pt x="86" y="474"/>
                </a:lnTo>
                <a:lnTo>
                  <a:pt x="1166" y="474"/>
                </a:lnTo>
                <a:lnTo>
                  <a:pt x="1166" y="445"/>
                </a:lnTo>
                <a:lnTo>
                  <a:pt x="115" y="445"/>
                </a:lnTo>
                <a:close/>
              </a:path>
            </a:pathLst>
          </a:custGeom>
          <a:solidFill>
            <a:srgbClr val="FB2740"/>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6814"/>
          <p:cNvSpPr>
            <a:spLocks/>
          </p:cNvSpPr>
          <p:nvPr/>
        </p:nvSpPr>
        <p:spPr bwMode="auto">
          <a:xfrm>
            <a:off x="7829885" y="3017123"/>
            <a:ext cx="1243972" cy="471610"/>
          </a:xfrm>
          <a:custGeom>
            <a:avLst/>
            <a:gdLst>
              <a:gd name="T0" fmla="*/ 1245 w 1245"/>
              <a:gd name="T1" fmla="*/ 165 h 472"/>
              <a:gd name="T2" fmla="*/ 1143 w 1245"/>
              <a:gd name="T3" fmla="*/ 0 h 472"/>
              <a:gd name="T4" fmla="*/ 1043 w 1245"/>
              <a:gd name="T5" fmla="*/ 165 h 472"/>
              <a:gd name="T6" fmla="*/ 1129 w 1245"/>
              <a:gd name="T7" fmla="*/ 165 h 472"/>
              <a:gd name="T8" fmla="*/ 1129 w 1245"/>
              <a:gd name="T9" fmla="*/ 444 h 472"/>
              <a:gd name="T10" fmla="*/ 0 w 1245"/>
              <a:gd name="T11" fmla="*/ 444 h 472"/>
              <a:gd name="T12" fmla="*/ 0 w 1245"/>
              <a:gd name="T13" fmla="*/ 472 h 472"/>
              <a:gd name="T14" fmla="*/ 1157 w 1245"/>
              <a:gd name="T15" fmla="*/ 472 h 472"/>
              <a:gd name="T16" fmla="*/ 1157 w 1245"/>
              <a:gd name="T17" fmla="*/ 165 h 472"/>
              <a:gd name="T18" fmla="*/ 1245 w 1245"/>
              <a:gd name="T19"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5" h="472">
                <a:moveTo>
                  <a:pt x="1245" y="165"/>
                </a:moveTo>
                <a:lnTo>
                  <a:pt x="1143" y="0"/>
                </a:lnTo>
                <a:lnTo>
                  <a:pt x="1043" y="165"/>
                </a:lnTo>
                <a:lnTo>
                  <a:pt x="1129" y="165"/>
                </a:lnTo>
                <a:lnTo>
                  <a:pt x="1129" y="444"/>
                </a:lnTo>
                <a:lnTo>
                  <a:pt x="0" y="444"/>
                </a:lnTo>
                <a:lnTo>
                  <a:pt x="0" y="472"/>
                </a:lnTo>
                <a:lnTo>
                  <a:pt x="1157" y="472"/>
                </a:lnTo>
                <a:lnTo>
                  <a:pt x="1157" y="165"/>
                </a:lnTo>
                <a:lnTo>
                  <a:pt x="1245" y="165"/>
                </a:lnTo>
                <a:close/>
              </a:path>
            </a:pathLst>
          </a:custGeom>
          <a:solidFill>
            <a:srgbClr val="FB2740"/>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6847"/>
          <p:cNvSpPr>
            <a:spLocks/>
          </p:cNvSpPr>
          <p:nvPr/>
        </p:nvSpPr>
        <p:spPr bwMode="auto">
          <a:xfrm>
            <a:off x="7241019" y="4703238"/>
            <a:ext cx="478054" cy="226504"/>
          </a:xfrm>
          <a:custGeom>
            <a:avLst/>
            <a:gdLst>
              <a:gd name="T0" fmla="*/ 0 w 439"/>
              <a:gd name="T1" fmla="*/ 88 h 208"/>
              <a:gd name="T2" fmla="*/ 0 w 439"/>
              <a:gd name="T3" fmla="*/ 118 h 208"/>
              <a:gd name="T4" fmla="*/ 273 w 439"/>
              <a:gd name="T5" fmla="*/ 118 h 208"/>
              <a:gd name="T6" fmla="*/ 273 w 439"/>
              <a:gd name="T7" fmla="*/ 208 h 208"/>
              <a:gd name="T8" fmla="*/ 439 w 439"/>
              <a:gd name="T9" fmla="*/ 103 h 208"/>
              <a:gd name="T10" fmla="*/ 273 w 439"/>
              <a:gd name="T11" fmla="*/ 0 h 208"/>
              <a:gd name="T12" fmla="*/ 273 w 439"/>
              <a:gd name="T13" fmla="*/ 88 h 208"/>
              <a:gd name="T14" fmla="*/ 0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0" y="88"/>
                </a:moveTo>
                <a:lnTo>
                  <a:pt x="0" y="118"/>
                </a:lnTo>
                <a:lnTo>
                  <a:pt x="273" y="118"/>
                </a:lnTo>
                <a:lnTo>
                  <a:pt x="273" y="208"/>
                </a:lnTo>
                <a:lnTo>
                  <a:pt x="439" y="103"/>
                </a:lnTo>
                <a:lnTo>
                  <a:pt x="273" y="0"/>
                </a:lnTo>
                <a:lnTo>
                  <a:pt x="273" y="88"/>
                </a:lnTo>
                <a:lnTo>
                  <a:pt x="0" y="88"/>
                </a:lnTo>
                <a:close/>
              </a:path>
            </a:pathLst>
          </a:custGeom>
          <a:solidFill>
            <a:srgbClr val="FB2740"/>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851"/>
          <p:cNvSpPr>
            <a:spLocks/>
          </p:cNvSpPr>
          <p:nvPr/>
        </p:nvSpPr>
        <p:spPr bwMode="auto">
          <a:xfrm>
            <a:off x="4426820" y="4703238"/>
            <a:ext cx="478054" cy="226504"/>
          </a:xfrm>
          <a:custGeom>
            <a:avLst/>
            <a:gdLst>
              <a:gd name="T0" fmla="*/ 439 w 439"/>
              <a:gd name="T1" fmla="*/ 88 h 208"/>
              <a:gd name="T2" fmla="*/ 439 w 439"/>
              <a:gd name="T3" fmla="*/ 118 h 208"/>
              <a:gd name="T4" fmla="*/ 165 w 439"/>
              <a:gd name="T5" fmla="*/ 118 h 208"/>
              <a:gd name="T6" fmla="*/ 165 w 439"/>
              <a:gd name="T7" fmla="*/ 208 h 208"/>
              <a:gd name="T8" fmla="*/ 0 w 439"/>
              <a:gd name="T9" fmla="*/ 103 h 208"/>
              <a:gd name="T10" fmla="*/ 165 w 439"/>
              <a:gd name="T11" fmla="*/ 0 h 208"/>
              <a:gd name="T12" fmla="*/ 165 w 439"/>
              <a:gd name="T13" fmla="*/ 88 h 208"/>
              <a:gd name="T14" fmla="*/ 439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439" y="88"/>
                </a:moveTo>
                <a:lnTo>
                  <a:pt x="439" y="118"/>
                </a:lnTo>
                <a:lnTo>
                  <a:pt x="165" y="118"/>
                </a:lnTo>
                <a:lnTo>
                  <a:pt x="165" y="208"/>
                </a:lnTo>
                <a:lnTo>
                  <a:pt x="0" y="103"/>
                </a:lnTo>
                <a:lnTo>
                  <a:pt x="165" y="0"/>
                </a:lnTo>
                <a:lnTo>
                  <a:pt x="165" y="88"/>
                </a:lnTo>
                <a:lnTo>
                  <a:pt x="439" y="88"/>
                </a:lnTo>
                <a:close/>
              </a:path>
            </a:pathLst>
          </a:custGeom>
          <a:solidFill>
            <a:srgbClr val="FB2740"/>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10388600" y="2157937"/>
            <a:ext cx="184731" cy="369332"/>
          </a:xfrm>
          <a:prstGeom prst="rect">
            <a:avLst/>
          </a:prstGeom>
          <a:noFill/>
        </p:spPr>
        <p:txBody>
          <a:bodyPr wrap="none" rtlCol="0">
            <a:spAutoFit/>
          </a:bodyPr>
          <a:lstStyle/>
          <a:p>
            <a:endParaRPr lang="en-GB"/>
          </a:p>
        </p:txBody>
      </p:sp>
      <p:grpSp>
        <p:nvGrpSpPr>
          <p:cNvPr id="15" name="Group 3"/>
          <p:cNvGrpSpPr/>
          <p:nvPr/>
        </p:nvGrpSpPr>
        <p:grpSpPr>
          <a:xfrm>
            <a:off x="4754985" y="2153427"/>
            <a:ext cx="2697136" cy="3526769"/>
            <a:chOff x="4754985" y="2153427"/>
            <a:chExt cx="2697136" cy="3526769"/>
          </a:xfrm>
        </p:grpSpPr>
        <p:sp>
          <p:nvSpPr>
            <p:cNvPr id="16" name="Freeform 78"/>
            <p:cNvSpPr>
              <a:spLocks/>
            </p:cNvSpPr>
            <p:nvPr/>
          </p:nvSpPr>
          <p:spPr bwMode="auto">
            <a:xfrm>
              <a:off x="4807460" y="3896065"/>
              <a:ext cx="1295253" cy="1784131"/>
            </a:xfrm>
            <a:custGeom>
              <a:avLst/>
              <a:gdLst>
                <a:gd name="connsiteX0" fmla="*/ 1295252 w 1295253"/>
                <a:gd name="connsiteY0" fmla="*/ 0 h 1784131"/>
                <a:gd name="connsiteX1" fmla="*/ 1295252 w 1295253"/>
                <a:gd name="connsiteY1" fmla="*/ 3485 h 1784131"/>
                <a:gd name="connsiteX2" fmla="*/ 1295252 w 1295253"/>
                <a:gd name="connsiteY2" fmla="*/ 9020 h 1784131"/>
                <a:gd name="connsiteX3" fmla="*/ 1295253 w 1295253"/>
                <a:gd name="connsiteY3" fmla="*/ 9020 h 1784131"/>
                <a:gd name="connsiteX4" fmla="*/ 1295253 w 1295253"/>
                <a:gd name="connsiteY4" fmla="*/ 1784130 h 1784131"/>
                <a:gd name="connsiteX5" fmla="*/ 1295252 w 1295253"/>
                <a:gd name="connsiteY5" fmla="*/ 1784129 h 1784131"/>
                <a:gd name="connsiteX6" fmla="*/ 1295252 w 1295253"/>
                <a:gd name="connsiteY6" fmla="*/ 1784131 h 1784131"/>
                <a:gd name="connsiteX7" fmla="*/ 1289916 w 1295253"/>
                <a:gd name="connsiteY7" fmla="*/ 1779839 h 1784131"/>
                <a:gd name="connsiteX8" fmla="*/ 1289264 w 1295253"/>
                <a:gd name="connsiteY8" fmla="*/ 1779305 h 1784131"/>
                <a:gd name="connsiteX9" fmla="*/ 1285709 w 1295253"/>
                <a:gd name="connsiteY9" fmla="*/ 1776442 h 1784131"/>
                <a:gd name="connsiteX10" fmla="*/ 1278981 w 1295253"/>
                <a:gd name="connsiteY10" fmla="*/ 1770899 h 1784131"/>
                <a:gd name="connsiteX11" fmla="*/ 1274454 w 1295253"/>
                <a:gd name="connsiteY11" fmla="*/ 1767198 h 1784131"/>
                <a:gd name="connsiteX12" fmla="*/ 1271339 w 1295253"/>
                <a:gd name="connsiteY12" fmla="*/ 1764603 h 1784131"/>
                <a:gd name="connsiteX13" fmla="*/ 1258397 w 1295253"/>
                <a:gd name="connsiteY13" fmla="*/ 1753940 h 1784131"/>
                <a:gd name="connsiteX14" fmla="*/ 924699 w 1295253"/>
                <a:gd name="connsiteY14" fmla="*/ 1448778 h 1784131"/>
                <a:gd name="connsiteX15" fmla="*/ 885343 w 1295253"/>
                <a:gd name="connsiteY15" fmla="*/ 1408842 h 1784131"/>
                <a:gd name="connsiteX16" fmla="*/ 884367 w 1295253"/>
                <a:gd name="connsiteY16" fmla="*/ 1407885 h 1784131"/>
                <a:gd name="connsiteX17" fmla="*/ 883417 w 1295253"/>
                <a:gd name="connsiteY17" fmla="*/ 1406888 h 1784131"/>
                <a:gd name="connsiteX18" fmla="*/ 832405 w 1295253"/>
                <a:gd name="connsiteY18" fmla="*/ 1355125 h 1784131"/>
                <a:gd name="connsiteX19" fmla="*/ 794341 w 1295253"/>
                <a:gd name="connsiteY19" fmla="*/ 1313361 h 1784131"/>
                <a:gd name="connsiteX20" fmla="*/ 742842 w 1295253"/>
                <a:gd name="connsiteY20" fmla="*/ 1259289 h 1784131"/>
                <a:gd name="connsiteX21" fmla="*/ 685733 w 1295253"/>
                <a:gd name="connsiteY21" fmla="*/ 1194198 h 1784131"/>
                <a:gd name="connsiteX22" fmla="*/ 638119 w 1295253"/>
                <a:gd name="connsiteY22" fmla="*/ 1141956 h 1784131"/>
                <a:gd name="connsiteX23" fmla="*/ 619297 w 1295253"/>
                <a:gd name="connsiteY23" fmla="*/ 1118475 h 1784131"/>
                <a:gd name="connsiteX24" fmla="*/ 596804 w 1295253"/>
                <a:gd name="connsiteY24" fmla="*/ 1092837 h 1784131"/>
                <a:gd name="connsiteX25" fmla="*/ 452796 w 1295253"/>
                <a:gd name="connsiteY25" fmla="*/ 911354 h 1784131"/>
                <a:gd name="connsiteX26" fmla="*/ 453050 w 1295253"/>
                <a:gd name="connsiteY26" fmla="*/ 911076 h 1784131"/>
                <a:gd name="connsiteX27" fmla="*/ 444115 w 1295253"/>
                <a:gd name="connsiteY27" fmla="*/ 899929 h 1784131"/>
                <a:gd name="connsiteX28" fmla="*/ 120377 w 1295253"/>
                <a:gd name="connsiteY28" fmla="*/ 356324 h 1784131"/>
                <a:gd name="connsiteX29" fmla="*/ 0 w 1295253"/>
                <a:gd name="connsiteY29" fmla="*/ 9020 h 1784131"/>
                <a:gd name="connsiteX30" fmla="*/ 1286485 w 1295253"/>
                <a:gd name="connsiteY30" fmla="*/ 9020 h 17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5253" h="1784131">
                  <a:moveTo>
                    <a:pt x="1295252" y="0"/>
                  </a:moveTo>
                  <a:cubicBezTo>
                    <a:pt x="1295252" y="0"/>
                    <a:pt x="1295252" y="0"/>
                    <a:pt x="1295252" y="3485"/>
                  </a:cubicBezTo>
                  <a:lnTo>
                    <a:pt x="1295252" y="9020"/>
                  </a:lnTo>
                  <a:lnTo>
                    <a:pt x="1295253" y="9020"/>
                  </a:lnTo>
                  <a:cubicBezTo>
                    <a:pt x="1295253" y="9020"/>
                    <a:pt x="1295253" y="9020"/>
                    <a:pt x="1295253" y="1784130"/>
                  </a:cubicBezTo>
                  <a:lnTo>
                    <a:pt x="1295252" y="1784129"/>
                  </a:lnTo>
                  <a:lnTo>
                    <a:pt x="1295252" y="1784131"/>
                  </a:lnTo>
                  <a:cubicBezTo>
                    <a:pt x="1295252" y="1784131"/>
                    <a:pt x="1293428" y="1782681"/>
                    <a:pt x="1289916" y="1779839"/>
                  </a:cubicBezTo>
                  <a:lnTo>
                    <a:pt x="1289264" y="1779305"/>
                  </a:lnTo>
                  <a:lnTo>
                    <a:pt x="1285709" y="1776442"/>
                  </a:lnTo>
                  <a:lnTo>
                    <a:pt x="1278981" y="1770899"/>
                  </a:lnTo>
                  <a:lnTo>
                    <a:pt x="1274454" y="1767198"/>
                  </a:lnTo>
                  <a:lnTo>
                    <a:pt x="1271339" y="1764603"/>
                  </a:lnTo>
                  <a:lnTo>
                    <a:pt x="1258397" y="1753940"/>
                  </a:lnTo>
                  <a:cubicBezTo>
                    <a:pt x="1199173" y="1704561"/>
                    <a:pt x="1074176" y="1596976"/>
                    <a:pt x="924699" y="1448778"/>
                  </a:cubicBezTo>
                  <a:lnTo>
                    <a:pt x="885343" y="1408842"/>
                  </a:lnTo>
                  <a:lnTo>
                    <a:pt x="884367" y="1407885"/>
                  </a:lnTo>
                  <a:lnTo>
                    <a:pt x="883417" y="1406888"/>
                  </a:lnTo>
                  <a:lnTo>
                    <a:pt x="832405" y="1355125"/>
                  </a:lnTo>
                  <a:lnTo>
                    <a:pt x="794341" y="1313361"/>
                  </a:lnTo>
                  <a:lnTo>
                    <a:pt x="742842" y="1259289"/>
                  </a:lnTo>
                  <a:lnTo>
                    <a:pt x="685733" y="1194198"/>
                  </a:lnTo>
                  <a:lnTo>
                    <a:pt x="638119" y="1141956"/>
                  </a:lnTo>
                  <a:lnTo>
                    <a:pt x="619297" y="1118475"/>
                  </a:lnTo>
                  <a:lnTo>
                    <a:pt x="596804" y="1092837"/>
                  </a:lnTo>
                  <a:cubicBezTo>
                    <a:pt x="548099" y="1034691"/>
                    <a:pt x="499733" y="974039"/>
                    <a:pt x="452796" y="911354"/>
                  </a:cubicBezTo>
                  <a:lnTo>
                    <a:pt x="453050" y="911076"/>
                  </a:lnTo>
                  <a:lnTo>
                    <a:pt x="444115" y="899929"/>
                  </a:lnTo>
                  <a:cubicBezTo>
                    <a:pt x="318397" y="730460"/>
                    <a:pt x="203437" y="546256"/>
                    <a:pt x="120377" y="356324"/>
                  </a:cubicBezTo>
                  <a:cubicBezTo>
                    <a:pt x="67411" y="235733"/>
                    <a:pt x="26483" y="119965"/>
                    <a:pt x="0" y="9020"/>
                  </a:cubicBezTo>
                  <a:lnTo>
                    <a:pt x="1286485" y="9020"/>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7" name="Freeform 73"/>
            <p:cNvSpPr>
              <a:spLocks/>
            </p:cNvSpPr>
            <p:nvPr/>
          </p:nvSpPr>
          <p:spPr bwMode="auto">
            <a:xfrm>
              <a:off x="4754985" y="2153427"/>
              <a:ext cx="1347728" cy="2132297"/>
            </a:xfrm>
            <a:custGeom>
              <a:avLst/>
              <a:gdLst>
                <a:gd name="connsiteX0" fmla="*/ 1345319 w 1347728"/>
                <a:gd name="connsiteY0" fmla="*/ 0 h 2132297"/>
                <a:gd name="connsiteX1" fmla="*/ 1347727 w 1347728"/>
                <a:gd name="connsiteY1" fmla="*/ 0 h 2132297"/>
                <a:gd name="connsiteX2" fmla="*/ 1347728 w 1347728"/>
                <a:gd name="connsiteY2" fmla="*/ 0 h 2132297"/>
                <a:gd name="connsiteX3" fmla="*/ 1347728 w 1347728"/>
                <a:gd name="connsiteY3" fmla="*/ 1730011 h 2132297"/>
                <a:gd name="connsiteX4" fmla="*/ 1347727 w 1347728"/>
                <a:gd name="connsiteY4" fmla="*/ 1730010 h 2132297"/>
                <a:gd name="connsiteX5" fmla="*/ 1347727 w 1347728"/>
                <a:gd name="connsiteY5" fmla="*/ 1751616 h 2132297"/>
                <a:gd name="connsiteX6" fmla="*/ 967215 w 1347728"/>
                <a:gd name="connsiteY6" fmla="*/ 1751616 h 2132297"/>
                <a:gd name="connsiteX7" fmla="*/ 1000931 w 1347728"/>
                <a:gd name="connsiteY7" fmla="*/ 1876903 h 2132297"/>
                <a:gd name="connsiteX8" fmla="*/ 745651 w 1347728"/>
                <a:gd name="connsiteY8" fmla="*/ 2132297 h 2132297"/>
                <a:gd name="connsiteX9" fmla="*/ 487962 w 1347728"/>
                <a:gd name="connsiteY9" fmla="*/ 1876903 h 2132297"/>
                <a:gd name="connsiteX10" fmla="*/ 521679 w 1347728"/>
                <a:gd name="connsiteY10" fmla="*/ 1751616 h 2132297"/>
                <a:gd name="connsiteX11" fmla="*/ 52059 w 1347728"/>
                <a:gd name="connsiteY11" fmla="*/ 1751616 h 2132297"/>
                <a:gd name="connsiteX12" fmla="*/ 112996 w 1347728"/>
                <a:gd name="connsiteY12" fmla="*/ 800807 h 2132297"/>
                <a:gd name="connsiteX13" fmla="*/ 157046 w 1347728"/>
                <a:gd name="connsiteY13" fmla="*/ 714666 h 2132297"/>
                <a:gd name="connsiteX14" fmla="*/ 155301 w 1347728"/>
                <a:gd name="connsiteY14" fmla="*/ 713208 h 2132297"/>
                <a:gd name="connsiteX15" fmla="*/ 169790 w 1347728"/>
                <a:gd name="connsiteY15" fmla="*/ 689745 h 2132297"/>
                <a:gd name="connsiteX16" fmla="*/ 190574 w 1347728"/>
                <a:gd name="connsiteY16" fmla="*/ 649101 h 2132297"/>
                <a:gd name="connsiteX17" fmla="*/ 244285 w 1347728"/>
                <a:gd name="connsiteY17" fmla="*/ 569107 h 2132297"/>
                <a:gd name="connsiteX18" fmla="*/ 256477 w 1347728"/>
                <a:gd name="connsiteY18" fmla="*/ 549363 h 2132297"/>
                <a:gd name="connsiteX19" fmla="*/ 262751 w 1347728"/>
                <a:gd name="connsiteY19" fmla="*/ 541603 h 2132297"/>
                <a:gd name="connsiteX20" fmla="*/ 283562 w 1347728"/>
                <a:gd name="connsiteY20" fmla="*/ 510609 h 2132297"/>
                <a:gd name="connsiteX21" fmla="*/ 383607 w 1347728"/>
                <a:gd name="connsiteY21" fmla="*/ 392148 h 2132297"/>
                <a:gd name="connsiteX22" fmla="*/ 388969 w 1347728"/>
                <a:gd name="connsiteY22" fmla="*/ 385518 h 2132297"/>
                <a:gd name="connsiteX23" fmla="*/ 1345319 w 1347728"/>
                <a:gd name="connsiteY23" fmla="*/ 0 h 213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7728" h="2132297">
                  <a:moveTo>
                    <a:pt x="1345319" y="0"/>
                  </a:moveTo>
                  <a:cubicBezTo>
                    <a:pt x="1345319" y="0"/>
                    <a:pt x="1345319" y="0"/>
                    <a:pt x="1347727" y="0"/>
                  </a:cubicBezTo>
                  <a:lnTo>
                    <a:pt x="1347728" y="0"/>
                  </a:lnTo>
                  <a:cubicBezTo>
                    <a:pt x="1347728" y="0"/>
                    <a:pt x="1347728" y="0"/>
                    <a:pt x="1347728" y="1730011"/>
                  </a:cubicBezTo>
                  <a:lnTo>
                    <a:pt x="1347727" y="1730010"/>
                  </a:lnTo>
                  <a:lnTo>
                    <a:pt x="1347727" y="1751616"/>
                  </a:lnTo>
                  <a:cubicBezTo>
                    <a:pt x="1347727" y="1751616"/>
                    <a:pt x="1347727" y="1751616"/>
                    <a:pt x="967215" y="1751616"/>
                  </a:cubicBezTo>
                  <a:cubicBezTo>
                    <a:pt x="988890" y="1790166"/>
                    <a:pt x="1000931" y="1831125"/>
                    <a:pt x="1000931" y="1876903"/>
                  </a:cubicBezTo>
                  <a:cubicBezTo>
                    <a:pt x="1000931" y="2019057"/>
                    <a:pt x="885333" y="2132297"/>
                    <a:pt x="745651" y="2132297"/>
                  </a:cubicBezTo>
                  <a:cubicBezTo>
                    <a:pt x="603561" y="2132297"/>
                    <a:pt x="487962" y="2019057"/>
                    <a:pt x="487962" y="1876903"/>
                  </a:cubicBezTo>
                  <a:cubicBezTo>
                    <a:pt x="487962" y="1831125"/>
                    <a:pt x="500004" y="1790166"/>
                    <a:pt x="521679" y="1751616"/>
                  </a:cubicBezTo>
                  <a:cubicBezTo>
                    <a:pt x="521679" y="1751616"/>
                    <a:pt x="521679" y="1751616"/>
                    <a:pt x="52059" y="1751616"/>
                  </a:cubicBezTo>
                  <a:cubicBezTo>
                    <a:pt x="-41263" y="1382680"/>
                    <a:pt x="-1940" y="1064568"/>
                    <a:pt x="112996" y="800807"/>
                  </a:cubicBezTo>
                  <a:lnTo>
                    <a:pt x="157046" y="714666"/>
                  </a:lnTo>
                  <a:lnTo>
                    <a:pt x="155301" y="713208"/>
                  </a:lnTo>
                  <a:lnTo>
                    <a:pt x="169790" y="689745"/>
                  </a:lnTo>
                  <a:lnTo>
                    <a:pt x="190574" y="649101"/>
                  </a:lnTo>
                  <a:lnTo>
                    <a:pt x="244285" y="569107"/>
                  </a:lnTo>
                  <a:lnTo>
                    <a:pt x="256477" y="549363"/>
                  </a:lnTo>
                  <a:lnTo>
                    <a:pt x="262751" y="541603"/>
                  </a:lnTo>
                  <a:lnTo>
                    <a:pt x="283562" y="510609"/>
                  </a:lnTo>
                  <a:lnTo>
                    <a:pt x="383607" y="392148"/>
                  </a:lnTo>
                  <a:lnTo>
                    <a:pt x="388969" y="385518"/>
                  </a:lnTo>
                  <a:cubicBezTo>
                    <a:pt x="728630" y="26504"/>
                    <a:pt x="1212827" y="0"/>
                    <a:pt x="1345319" y="0"/>
                  </a:cubicBezTo>
                  <a:close/>
                </a:path>
              </a:pathLst>
            </a:custGeom>
            <a:solidFill>
              <a:srgbClr val="FB2740"/>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8" name="Freeform 74"/>
            <p:cNvSpPr>
              <a:spLocks/>
            </p:cNvSpPr>
            <p:nvPr/>
          </p:nvSpPr>
          <p:spPr bwMode="auto">
            <a:xfrm>
              <a:off x="5718466" y="2153427"/>
              <a:ext cx="1733655" cy="1751659"/>
            </a:xfrm>
            <a:custGeom>
              <a:avLst/>
              <a:gdLst>
                <a:gd name="connsiteX0" fmla="*/ 384247 w 1733655"/>
                <a:gd name="connsiteY0" fmla="*/ 0 h 1751659"/>
                <a:gd name="connsiteX1" fmla="*/ 386659 w 1733655"/>
                <a:gd name="connsiteY1" fmla="*/ 0 h 1751659"/>
                <a:gd name="connsiteX2" fmla="*/ 1343949 w 1733655"/>
                <a:gd name="connsiteY2" fmla="*/ 385510 h 1751659"/>
                <a:gd name="connsiteX3" fmla="*/ 1733564 w 1733655"/>
                <a:gd name="connsiteY3" fmla="*/ 1333547 h 1751659"/>
                <a:gd name="connsiteX4" fmla="*/ 1733559 w 1733655"/>
                <a:gd name="connsiteY4" fmla="*/ 1333647 h 1751659"/>
                <a:gd name="connsiteX5" fmla="*/ 1733564 w 1733655"/>
                <a:gd name="connsiteY5" fmla="*/ 1333718 h 1751659"/>
                <a:gd name="connsiteX6" fmla="*/ 1681533 w 1733655"/>
                <a:gd name="connsiteY6" fmla="*/ 1751659 h 1751659"/>
                <a:gd name="connsiteX7" fmla="*/ 1678999 w 1733655"/>
                <a:gd name="connsiteY7" fmla="*/ 1751659 h 1751659"/>
                <a:gd name="connsiteX8" fmla="*/ 1672981 w 1733655"/>
                <a:gd name="connsiteY8" fmla="*/ 1751659 h 1751659"/>
                <a:gd name="connsiteX9" fmla="*/ 1661263 w 1733655"/>
                <a:gd name="connsiteY9" fmla="*/ 1751659 h 1751659"/>
                <a:gd name="connsiteX10" fmla="*/ 1641943 w 1733655"/>
                <a:gd name="connsiteY10" fmla="*/ 1751659 h 1751659"/>
                <a:gd name="connsiteX11" fmla="*/ 1613121 w 1733655"/>
                <a:gd name="connsiteY11" fmla="*/ 1751659 h 1751659"/>
                <a:gd name="connsiteX12" fmla="*/ 1572898 w 1733655"/>
                <a:gd name="connsiteY12" fmla="*/ 1751659 h 1751659"/>
                <a:gd name="connsiteX13" fmla="*/ 1519372 w 1733655"/>
                <a:gd name="connsiteY13" fmla="*/ 1751659 h 1751659"/>
                <a:gd name="connsiteX14" fmla="*/ 1450644 w 1733655"/>
                <a:gd name="connsiteY14" fmla="*/ 1751659 h 1751659"/>
                <a:gd name="connsiteX15" fmla="*/ 1364813 w 1733655"/>
                <a:gd name="connsiteY15" fmla="*/ 1751659 h 1751659"/>
                <a:gd name="connsiteX16" fmla="*/ 1259978 w 1733655"/>
                <a:gd name="connsiteY16" fmla="*/ 1751659 h 1751659"/>
                <a:gd name="connsiteX17" fmla="*/ 1134240 w 1733655"/>
                <a:gd name="connsiteY17" fmla="*/ 1751659 h 1751659"/>
                <a:gd name="connsiteX18" fmla="*/ 985699 w 1733655"/>
                <a:gd name="connsiteY18" fmla="*/ 1751659 h 1751659"/>
                <a:gd name="connsiteX19" fmla="*/ 812453 w 1733655"/>
                <a:gd name="connsiteY19" fmla="*/ 1751659 h 1751659"/>
                <a:gd name="connsiteX20" fmla="*/ 612602 w 1733655"/>
                <a:gd name="connsiteY20" fmla="*/ 1751659 h 1751659"/>
                <a:gd name="connsiteX21" fmla="*/ 502107 w 1733655"/>
                <a:gd name="connsiteY21" fmla="*/ 1751659 h 1751659"/>
                <a:gd name="connsiteX22" fmla="*/ 384247 w 1733655"/>
                <a:gd name="connsiteY22" fmla="*/ 1751659 h 1751659"/>
                <a:gd name="connsiteX23" fmla="*/ 384247 w 1733655"/>
                <a:gd name="connsiteY23" fmla="*/ 1101255 h 1751659"/>
                <a:gd name="connsiteX24" fmla="*/ 384247 w 1733655"/>
                <a:gd name="connsiteY24" fmla="*/ 1031687 h 1751659"/>
                <a:gd name="connsiteX25" fmla="*/ 354623 w 1733655"/>
                <a:gd name="connsiteY25" fmla="*/ 1047823 h 1751659"/>
                <a:gd name="connsiteX26" fmla="*/ 255263 w 1733655"/>
                <a:gd name="connsiteY26" fmla="*/ 1067954 h 1751659"/>
                <a:gd name="connsiteX27" fmla="*/ 0 w 1733655"/>
                <a:gd name="connsiteY27" fmla="*/ 811789 h 1751659"/>
                <a:gd name="connsiteX28" fmla="*/ 255263 w 1733655"/>
                <a:gd name="connsiteY28" fmla="*/ 555624 h 1751659"/>
                <a:gd name="connsiteX29" fmla="*/ 354623 w 1733655"/>
                <a:gd name="connsiteY29" fmla="*/ 575755 h 1751659"/>
                <a:gd name="connsiteX30" fmla="*/ 384247 w 1733655"/>
                <a:gd name="connsiteY30" fmla="*/ 591891 h 1751659"/>
                <a:gd name="connsiteX31" fmla="*/ 384247 w 1733655"/>
                <a:gd name="connsiteY31" fmla="*/ 578184 h 1751659"/>
                <a:gd name="connsiteX32" fmla="*/ 384247 w 1733655"/>
                <a:gd name="connsiteY32" fmla="*/ 0 h 175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3655" h="1751659">
                  <a:moveTo>
                    <a:pt x="384247" y="0"/>
                  </a:moveTo>
                  <a:cubicBezTo>
                    <a:pt x="384247" y="0"/>
                    <a:pt x="384247" y="0"/>
                    <a:pt x="386659" y="0"/>
                  </a:cubicBezTo>
                  <a:cubicBezTo>
                    <a:pt x="519281" y="0"/>
                    <a:pt x="1003954" y="26504"/>
                    <a:pt x="1343949" y="385510"/>
                  </a:cubicBezTo>
                  <a:cubicBezTo>
                    <a:pt x="1566393" y="622237"/>
                    <a:pt x="1729156" y="940282"/>
                    <a:pt x="1733564" y="1333547"/>
                  </a:cubicBezTo>
                  <a:lnTo>
                    <a:pt x="1733559" y="1333647"/>
                  </a:lnTo>
                  <a:lnTo>
                    <a:pt x="1733564" y="1333718"/>
                  </a:lnTo>
                  <a:cubicBezTo>
                    <a:pt x="1735034" y="1464753"/>
                    <a:pt x="1718908" y="1604142"/>
                    <a:pt x="1681533" y="1751659"/>
                  </a:cubicBezTo>
                  <a:lnTo>
                    <a:pt x="1678999" y="1751659"/>
                  </a:lnTo>
                  <a:lnTo>
                    <a:pt x="1672981" y="1751659"/>
                  </a:lnTo>
                  <a:lnTo>
                    <a:pt x="1661263" y="1751659"/>
                  </a:lnTo>
                  <a:lnTo>
                    <a:pt x="1641943" y="1751659"/>
                  </a:lnTo>
                  <a:lnTo>
                    <a:pt x="1613121" y="1751659"/>
                  </a:lnTo>
                  <a:lnTo>
                    <a:pt x="1572898" y="1751659"/>
                  </a:lnTo>
                  <a:lnTo>
                    <a:pt x="1519372" y="1751659"/>
                  </a:lnTo>
                  <a:lnTo>
                    <a:pt x="1450644" y="1751659"/>
                  </a:lnTo>
                  <a:lnTo>
                    <a:pt x="1364813" y="1751659"/>
                  </a:lnTo>
                  <a:lnTo>
                    <a:pt x="1259978" y="1751659"/>
                  </a:lnTo>
                  <a:lnTo>
                    <a:pt x="1134240" y="1751659"/>
                  </a:lnTo>
                  <a:lnTo>
                    <a:pt x="985699" y="1751659"/>
                  </a:lnTo>
                  <a:lnTo>
                    <a:pt x="812453" y="1751659"/>
                  </a:lnTo>
                  <a:lnTo>
                    <a:pt x="612602" y="1751659"/>
                  </a:lnTo>
                  <a:lnTo>
                    <a:pt x="502107" y="1751659"/>
                  </a:lnTo>
                  <a:lnTo>
                    <a:pt x="384247" y="1751659"/>
                  </a:lnTo>
                  <a:cubicBezTo>
                    <a:pt x="384247" y="1751659"/>
                    <a:pt x="384247" y="1751659"/>
                    <a:pt x="384247" y="1101255"/>
                  </a:cubicBezTo>
                  <a:lnTo>
                    <a:pt x="384247" y="1031687"/>
                  </a:lnTo>
                  <a:lnTo>
                    <a:pt x="354623" y="1047823"/>
                  </a:lnTo>
                  <a:cubicBezTo>
                    <a:pt x="324083" y="1060786"/>
                    <a:pt x="290507" y="1067954"/>
                    <a:pt x="255263" y="1067954"/>
                  </a:cubicBezTo>
                  <a:cubicBezTo>
                    <a:pt x="114285" y="1067954"/>
                    <a:pt x="0" y="953265"/>
                    <a:pt x="0" y="811789"/>
                  </a:cubicBezTo>
                  <a:cubicBezTo>
                    <a:pt x="0" y="670313"/>
                    <a:pt x="114285" y="555624"/>
                    <a:pt x="255263" y="555624"/>
                  </a:cubicBezTo>
                  <a:cubicBezTo>
                    <a:pt x="290507" y="555624"/>
                    <a:pt x="324083" y="562792"/>
                    <a:pt x="354623" y="575755"/>
                  </a:cubicBezTo>
                  <a:lnTo>
                    <a:pt x="384247" y="591891"/>
                  </a:lnTo>
                  <a:lnTo>
                    <a:pt x="384247" y="578184"/>
                  </a:lnTo>
                  <a:cubicBezTo>
                    <a:pt x="384247" y="410545"/>
                    <a:pt x="384247" y="218958"/>
                    <a:pt x="384247" y="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19" name="Freeform 76"/>
            <p:cNvSpPr>
              <a:spLocks noChangeArrowheads="1"/>
            </p:cNvSpPr>
            <p:nvPr/>
          </p:nvSpPr>
          <p:spPr bwMode="auto">
            <a:xfrm>
              <a:off x="6102713" y="3524446"/>
              <a:ext cx="1297057" cy="2155748"/>
            </a:xfrm>
            <a:custGeom>
              <a:avLst/>
              <a:gdLst>
                <a:gd name="connsiteX0" fmla="*/ 718884 w 1297057"/>
                <a:gd name="connsiteY0" fmla="*/ 0 h 2155748"/>
                <a:gd name="connsiteX1" fmla="*/ 974147 w 1297057"/>
                <a:gd name="connsiteY1" fmla="*/ 257067 h 2155748"/>
                <a:gd name="connsiteX2" fmla="*/ 954087 w 1297057"/>
                <a:gd name="connsiteY2" fmla="*/ 357129 h 2155748"/>
                <a:gd name="connsiteX3" fmla="*/ 941417 w 1297057"/>
                <a:gd name="connsiteY3" fmla="*/ 380638 h 2155748"/>
                <a:gd name="connsiteX4" fmla="*/ 1297057 w 1297057"/>
                <a:gd name="connsiteY4" fmla="*/ 380638 h 2155748"/>
                <a:gd name="connsiteX5" fmla="*/ 1176513 w 1297057"/>
                <a:gd name="connsiteY5" fmla="*/ 727942 h 2155748"/>
                <a:gd name="connsiteX6" fmla="*/ 949971 w 1297057"/>
                <a:gd name="connsiteY6" fmla="*/ 1133281 h 2155748"/>
                <a:gd name="connsiteX7" fmla="*/ 899582 w 1297057"/>
                <a:gd name="connsiteY7" fmla="*/ 1204736 h 2155748"/>
                <a:gd name="connsiteX8" fmla="*/ 900183 w 1297057"/>
                <a:gd name="connsiteY8" fmla="*/ 1205486 h 2155748"/>
                <a:gd name="connsiteX9" fmla="*/ 888296 w 1297057"/>
                <a:gd name="connsiteY9" fmla="*/ 1220740 h 2155748"/>
                <a:gd name="connsiteX10" fmla="*/ 860122 w 1297057"/>
                <a:gd name="connsiteY10" fmla="*/ 1260694 h 2155748"/>
                <a:gd name="connsiteX11" fmla="*/ 0 w 1297057"/>
                <a:gd name="connsiteY11" fmla="*/ 2155748 h 2155748"/>
                <a:gd name="connsiteX12" fmla="*/ 0 w 1297057"/>
                <a:gd name="connsiteY12" fmla="*/ 380638 h 2155748"/>
                <a:gd name="connsiteX13" fmla="*/ 496352 w 1297057"/>
                <a:gd name="connsiteY13" fmla="*/ 380638 h 2155748"/>
                <a:gd name="connsiteX14" fmla="*/ 483681 w 1297057"/>
                <a:gd name="connsiteY14" fmla="*/ 357129 h 2155748"/>
                <a:gd name="connsiteX15" fmla="*/ 463621 w 1297057"/>
                <a:gd name="connsiteY15" fmla="*/ 257067 h 2155748"/>
                <a:gd name="connsiteX16" fmla="*/ 718884 w 1297057"/>
                <a:gd name="connsiteY16" fmla="*/ 0 h 215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7057" h="2155748">
                  <a:moveTo>
                    <a:pt x="718884" y="0"/>
                  </a:moveTo>
                  <a:cubicBezTo>
                    <a:pt x="859862" y="0"/>
                    <a:pt x="974147" y="115093"/>
                    <a:pt x="974147" y="257067"/>
                  </a:cubicBezTo>
                  <a:cubicBezTo>
                    <a:pt x="974147" y="292561"/>
                    <a:pt x="967004" y="326374"/>
                    <a:pt x="954087" y="357129"/>
                  </a:cubicBezTo>
                  <a:lnTo>
                    <a:pt x="941417" y="380638"/>
                  </a:lnTo>
                  <a:lnTo>
                    <a:pt x="1297057" y="380638"/>
                  </a:lnTo>
                  <a:cubicBezTo>
                    <a:pt x="1270537" y="491583"/>
                    <a:pt x="1229552" y="607351"/>
                    <a:pt x="1176513" y="727942"/>
                  </a:cubicBezTo>
                  <a:cubicBezTo>
                    <a:pt x="1115487" y="867226"/>
                    <a:pt x="1037171" y="1003541"/>
                    <a:pt x="949971" y="1133281"/>
                  </a:cubicBezTo>
                  <a:lnTo>
                    <a:pt x="899582" y="1204736"/>
                  </a:lnTo>
                  <a:lnTo>
                    <a:pt x="900183" y="1205486"/>
                  </a:lnTo>
                  <a:lnTo>
                    <a:pt x="888296" y="1220740"/>
                  </a:lnTo>
                  <a:lnTo>
                    <a:pt x="860122" y="1260694"/>
                  </a:lnTo>
                  <a:cubicBezTo>
                    <a:pt x="491369" y="1760509"/>
                    <a:pt x="25314" y="2135851"/>
                    <a:pt x="0" y="2155748"/>
                  </a:cubicBezTo>
                  <a:cubicBezTo>
                    <a:pt x="0" y="2155748"/>
                    <a:pt x="0" y="2155748"/>
                    <a:pt x="0" y="380638"/>
                  </a:cubicBezTo>
                  <a:lnTo>
                    <a:pt x="496352" y="380638"/>
                  </a:lnTo>
                  <a:lnTo>
                    <a:pt x="483681" y="357129"/>
                  </a:lnTo>
                  <a:cubicBezTo>
                    <a:pt x="470764" y="326374"/>
                    <a:pt x="463621" y="292561"/>
                    <a:pt x="463621" y="257067"/>
                  </a:cubicBezTo>
                  <a:cubicBezTo>
                    <a:pt x="463621" y="115093"/>
                    <a:pt x="577906" y="0"/>
                    <a:pt x="718884" y="0"/>
                  </a:cubicBezTo>
                  <a:close/>
                </a:path>
              </a:pathLst>
            </a:custGeom>
            <a:solidFill>
              <a:srgbClr val="FB2740"/>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20" name="Oval 6838"/>
            <p:cNvSpPr>
              <a:spLocks noChangeArrowheads="1"/>
            </p:cNvSpPr>
            <p:nvPr/>
          </p:nvSpPr>
          <p:spPr bwMode="auto">
            <a:xfrm>
              <a:off x="5952983" y="4577968"/>
              <a:ext cx="512329" cy="514133"/>
            </a:xfrm>
            <a:prstGeom prst="ellipse">
              <a:avLst/>
            </a:pr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Freeform 79"/>
            <p:cNvSpPr>
              <a:spLocks noEditPoints="1"/>
            </p:cNvSpPr>
            <p:nvPr/>
          </p:nvSpPr>
          <p:spPr bwMode="auto">
            <a:xfrm>
              <a:off x="5189646" y="3032562"/>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2" name="Freeform 80"/>
            <p:cNvSpPr>
              <a:spLocks noEditPoints="1"/>
            </p:cNvSpPr>
            <p:nvPr/>
          </p:nvSpPr>
          <p:spPr bwMode="auto">
            <a:xfrm>
              <a:off x="5504021" y="4532891"/>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3" name="Freeform 81"/>
            <p:cNvSpPr>
              <a:spLocks noEditPoints="1"/>
            </p:cNvSpPr>
            <p:nvPr/>
          </p:nvSpPr>
          <p:spPr bwMode="auto">
            <a:xfrm>
              <a:off x="6537374" y="2781232"/>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4" name="Freeform 82"/>
            <p:cNvSpPr>
              <a:spLocks noEditPoints="1"/>
            </p:cNvSpPr>
            <p:nvPr/>
          </p:nvSpPr>
          <p:spPr bwMode="auto">
            <a:xfrm>
              <a:off x="6557549" y="4147415"/>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5" name="Group 85"/>
          <p:cNvGrpSpPr/>
          <p:nvPr/>
        </p:nvGrpSpPr>
        <p:grpSpPr>
          <a:xfrm>
            <a:off x="7949206" y="2002353"/>
            <a:ext cx="3479055" cy="946327"/>
            <a:chOff x="5692654" y="2099129"/>
            <a:chExt cx="3479055" cy="946327"/>
          </a:xfrm>
        </p:grpSpPr>
        <p:sp>
          <p:nvSpPr>
            <p:cNvPr id="26" name="TextBox 25"/>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65000"/>
                    </a:schemeClr>
                  </a:solidFill>
                </a:rPr>
                <a:t>加入标题</a:t>
              </a:r>
              <a:endParaRPr lang="en-GB" altLang="zh-CN" b="1" dirty="0">
                <a:solidFill>
                  <a:schemeClr val="bg1">
                    <a:lumMod val="65000"/>
                  </a:schemeClr>
                </a:solidFill>
              </a:endParaRPr>
            </a:p>
          </p:txBody>
        </p:sp>
        <p:sp>
          <p:nvSpPr>
            <p:cNvPr id="27" name="Rectangle 84"/>
            <p:cNvSpPr/>
            <p:nvPr/>
          </p:nvSpPr>
          <p:spPr>
            <a:xfrm>
              <a:off x="5692654" y="2399125"/>
              <a:ext cx="3479055" cy="646331"/>
            </a:xfrm>
            <a:prstGeom prst="rect">
              <a:avLst/>
            </a:prstGeom>
          </p:spPr>
          <p:txBody>
            <a:bodyPr wrap="square">
              <a:spAutoFit/>
            </a:bodyPr>
            <a:lstStyle/>
            <a:p>
              <a:r>
                <a:rPr lang="zh-CN" altLang="en-US" sz="1200" dirty="0">
                  <a:solidFill>
                    <a:schemeClr val="bg1">
                      <a:lumMod val="65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65000"/>
                  </a:schemeClr>
                </a:solidFill>
                <a:latin typeface="微软雅黑" pitchFamily="34" charset="-122"/>
                <a:ea typeface="微软雅黑" pitchFamily="34" charset="-122"/>
              </a:endParaRPr>
            </a:p>
          </p:txBody>
        </p:sp>
      </p:grpSp>
      <p:grpSp>
        <p:nvGrpSpPr>
          <p:cNvPr id="28" name="Group 86"/>
          <p:cNvGrpSpPr/>
          <p:nvPr/>
        </p:nvGrpSpPr>
        <p:grpSpPr>
          <a:xfrm flipH="1">
            <a:off x="777165" y="2002353"/>
            <a:ext cx="3479055" cy="946327"/>
            <a:chOff x="5692654" y="2099129"/>
            <a:chExt cx="3479055" cy="946327"/>
          </a:xfrm>
        </p:grpSpPr>
        <p:sp>
          <p:nvSpPr>
            <p:cNvPr id="29" name="TextBox 28"/>
            <p:cNvSpPr txBox="1"/>
            <p:nvPr/>
          </p:nvSpPr>
          <p:spPr>
            <a:xfrm>
              <a:off x="5692655" y="2099129"/>
              <a:ext cx="1114408" cy="369332"/>
            </a:xfrm>
            <a:prstGeom prst="rect">
              <a:avLst/>
            </a:prstGeom>
            <a:noFill/>
          </p:spPr>
          <p:txBody>
            <a:bodyPr wrap="none" rtlCol="0">
              <a:spAutoFit/>
            </a:bodyPr>
            <a:lstStyle/>
            <a:p>
              <a:pPr algn="r"/>
              <a:r>
                <a:rPr lang="zh-CN" altLang="en-US" b="1" dirty="0" smtClean="0">
                  <a:solidFill>
                    <a:schemeClr val="bg1">
                      <a:lumMod val="65000"/>
                    </a:schemeClr>
                  </a:solidFill>
                </a:rPr>
                <a:t>加入标题</a:t>
              </a:r>
              <a:endParaRPr lang="en-GB" b="1" dirty="0">
                <a:solidFill>
                  <a:schemeClr val="bg1">
                    <a:lumMod val="65000"/>
                  </a:schemeClr>
                </a:solidFill>
              </a:endParaRPr>
            </a:p>
          </p:txBody>
        </p:sp>
        <p:sp>
          <p:nvSpPr>
            <p:cNvPr id="30" name="Rectangle 88"/>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65000"/>
                    </a:schemeClr>
                  </a:solidFill>
                  <a:latin typeface="微软雅黑" pitchFamily="34" charset="-122"/>
                  <a:ea typeface="微软雅黑" pitchFamily="34" charset="-122"/>
                </a:rPr>
                <a:t>点击输入简要文字介绍，文字内容需，</a:t>
              </a:r>
              <a:r>
                <a:rPr lang="zh-CN" altLang="en-US" sz="1200" dirty="0" smtClean="0">
                  <a:solidFill>
                    <a:schemeClr val="bg1">
                      <a:lumMod val="65000"/>
                    </a:schemeClr>
                  </a:solidFill>
                  <a:latin typeface="微软雅黑" pitchFamily="34" charset="-122"/>
                  <a:ea typeface="微软雅黑" pitchFamily="34" charset="-122"/>
                </a:rPr>
                <a:t>言简意赅分</a:t>
              </a:r>
              <a:r>
                <a:rPr lang="zh-CN" altLang="en-US" sz="1200" dirty="0">
                  <a:solidFill>
                    <a:schemeClr val="bg1">
                      <a:lumMod val="65000"/>
                    </a:schemeClr>
                  </a:solidFill>
                  <a:latin typeface="微软雅黑" pitchFamily="34" charset="-122"/>
                  <a:ea typeface="微软雅黑" pitchFamily="34" charset="-122"/>
                </a:rPr>
                <a:t>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smtClean="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a:t>
              </a:r>
              <a:r>
                <a:rPr lang="zh-CN" altLang="en-US" sz="1200" dirty="0" smtClean="0">
                  <a:solidFill>
                    <a:schemeClr val="bg1">
                      <a:lumMod val="65000"/>
                    </a:schemeClr>
                  </a:solidFill>
                  <a:latin typeface="微软雅黑" pitchFamily="34" charset="-122"/>
                  <a:ea typeface="微软雅黑" pitchFamily="34" charset="-122"/>
                </a:rPr>
                <a:t>内容</a:t>
              </a:r>
              <a:endParaRPr lang="en-US" altLang="zh-CN" sz="1200" dirty="0">
                <a:solidFill>
                  <a:schemeClr val="bg1">
                    <a:lumMod val="65000"/>
                  </a:schemeClr>
                </a:solidFill>
                <a:latin typeface="微软雅黑" pitchFamily="34" charset="-122"/>
                <a:ea typeface="微软雅黑" pitchFamily="34" charset="-122"/>
              </a:endParaRPr>
            </a:p>
          </p:txBody>
        </p:sp>
      </p:grpSp>
      <p:grpSp>
        <p:nvGrpSpPr>
          <p:cNvPr id="31" name="Group 91"/>
          <p:cNvGrpSpPr/>
          <p:nvPr/>
        </p:nvGrpSpPr>
        <p:grpSpPr>
          <a:xfrm flipH="1">
            <a:off x="777165" y="4602320"/>
            <a:ext cx="3479055" cy="946327"/>
            <a:chOff x="5692654" y="2099129"/>
            <a:chExt cx="3479055" cy="946327"/>
          </a:xfrm>
        </p:grpSpPr>
        <p:sp>
          <p:nvSpPr>
            <p:cNvPr id="32" name="TextBox 31"/>
            <p:cNvSpPr txBox="1"/>
            <p:nvPr/>
          </p:nvSpPr>
          <p:spPr>
            <a:xfrm>
              <a:off x="5692655" y="2099129"/>
              <a:ext cx="1114408" cy="369332"/>
            </a:xfrm>
            <a:prstGeom prst="rect">
              <a:avLst/>
            </a:prstGeom>
            <a:noFill/>
          </p:spPr>
          <p:txBody>
            <a:bodyPr wrap="none" rtlCol="0">
              <a:spAutoFit/>
            </a:bodyPr>
            <a:lstStyle/>
            <a:p>
              <a:pPr algn="r"/>
              <a:r>
                <a:rPr lang="zh-CN" altLang="en-US" b="1" dirty="0">
                  <a:solidFill>
                    <a:schemeClr val="bg1">
                      <a:lumMod val="65000"/>
                    </a:schemeClr>
                  </a:solidFill>
                </a:rPr>
                <a:t>加入标题</a:t>
              </a:r>
              <a:endParaRPr lang="en-GB" altLang="zh-CN" b="1" dirty="0">
                <a:solidFill>
                  <a:schemeClr val="bg1">
                    <a:lumMod val="65000"/>
                  </a:schemeClr>
                </a:solidFill>
              </a:endParaRPr>
            </a:p>
          </p:txBody>
        </p:sp>
        <p:sp>
          <p:nvSpPr>
            <p:cNvPr id="33" name="Rectangle 93"/>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65000"/>
                  </a:schemeClr>
                </a:solidFill>
                <a:latin typeface="微软雅黑" pitchFamily="34" charset="-122"/>
                <a:ea typeface="微软雅黑" pitchFamily="34" charset="-122"/>
              </a:endParaRPr>
            </a:p>
          </p:txBody>
        </p:sp>
      </p:grpSp>
      <p:grpSp>
        <p:nvGrpSpPr>
          <p:cNvPr id="34" name="Group 94"/>
          <p:cNvGrpSpPr/>
          <p:nvPr/>
        </p:nvGrpSpPr>
        <p:grpSpPr>
          <a:xfrm>
            <a:off x="7949206" y="4602320"/>
            <a:ext cx="3479055" cy="946327"/>
            <a:chOff x="5692654" y="2099129"/>
            <a:chExt cx="3479055" cy="946327"/>
          </a:xfrm>
        </p:grpSpPr>
        <p:sp>
          <p:nvSpPr>
            <p:cNvPr id="35" name="TextBox 34"/>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65000"/>
                    </a:schemeClr>
                  </a:solidFill>
                </a:rPr>
                <a:t>加入标题</a:t>
              </a:r>
              <a:endParaRPr lang="en-GB" altLang="zh-CN" b="1" dirty="0">
                <a:solidFill>
                  <a:schemeClr val="bg1">
                    <a:lumMod val="65000"/>
                  </a:schemeClr>
                </a:solidFill>
              </a:endParaRPr>
            </a:p>
          </p:txBody>
        </p:sp>
        <p:sp>
          <p:nvSpPr>
            <p:cNvPr id="36" name="Rectangle 96"/>
            <p:cNvSpPr/>
            <p:nvPr/>
          </p:nvSpPr>
          <p:spPr>
            <a:xfrm>
              <a:off x="5692654" y="2399125"/>
              <a:ext cx="3479055" cy="646331"/>
            </a:xfrm>
            <a:prstGeom prst="rect">
              <a:avLst/>
            </a:prstGeom>
          </p:spPr>
          <p:txBody>
            <a:bodyPr wrap="square">
              <a:spAutoFit/>
            </a:bodyPr>
            <a:lstStyle/>
            <a:p>
              <a:r>
                <a:rPr lang="zh-CN" altLang="en-US" sz="1200" dirty="0">
                  <a:solidFill>
                    <a:schemeClr val="bg1">
                      <a:lumMod val="65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6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316275122"/>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75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3250"/>
                            </p:stCondLst>
                            <p:childTnLst>
                              <p:par>
                                <p:cTn id="33" presetID="10"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75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250"/>
                            </p:stCondLst>
                            <p:childTnLst>
                              <p:par>
                                <p:cTn id="41" presetID="10" presetClass="entr" presetSubtype="0"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475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par>
                          <p:cTn id="48" fill="hold">
                            <p:stCondLst>
                              <p:cond delay="5250"/>
                            </p:stCondLst>
                            <p:childTnLst>
                              <p:par>
                                <p:cTn id="49" presetID="10" presetClass="entr" presetSubtype="0"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75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250"/>
                            </p:stCondLst>
                            <p:childTnLst>
                              <p:par>
                                <p:cTn id="57" presetID="10" presetClass="entr" presetSubtype="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3</a:t>
            </a:r>
            <a:endParaRPr lang="zh-CN" altLang="en-US" sz="2800" b="1" dirty="0">
              <a:solidFill>
                <a:srgbClr val="191B21"/>
              </a:solidFill>
              <a:latin typeface="微软雅黑" pitchFamily="34" charset="-122"/>
              <a:ea typeface="微软雅黑" pitchFamily="34" charset="-122"/>
            </a:endParaRPr>
          </a:p>
        </p:txBody>
      </p:sp>
      <p:grpSp>
        <p:nvGrpSpPr>
          <p:cNvPr id="26" name="Group 337"/>
          <p:cNvGrpSpPr/>
          <p:nvPr/>
        </p:nvGrpSpPr>
        <p:grpSpPr>
          <a:xfrm>
            <a:off x="1557188" y="2185203"/>
            <a:ext cx="2520461" cy="1436457"/>
            <a:chOff x="1" y="0"/>
            <a:chExt cx="4392857" cy="2872250"/>
          </a:xfrm>
          <a:solidFill>
            <a:srgbClr val="FB2740"/>
          </a:solidFill>
          <a:scene3d>
            <a:camera prst="orthographicFront">
              <a:rot lat="0" lon="0" rev="0"/>
            </a:camera>
            <a:lightRig rig="balanced" dir="t">
              <a:rot lat="0" lon="0" rev="8700000"/>
            </a:lightRig>
          </a:scene3d>
        </p:grpSpPr>
        <p:sp>
          <p:nvSpPr>
            <p:cNvPr id="27" name="Shape 333"/>
            <p:cNvSpPr/>
            <p:nvPr/>
          </p:nvSpPr>
          <p:spPr>
            <a:xfrm>
              <a:off x="1" y="0"/>
              <a:ext cx="4392857" cy="2872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8" name="Shape 335"/>
            <p:cNvSpPr/>
            <p:nvPr/>
          </p:nvSpPr>
          <p:spPr>
            <a:xfrm>
              <a:off x="1313082" y="1176932"/>
              <a:ext cx="2413878" cy="55387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9" name="Group 342"/>
          <p:cNvGrpSpPr/>
          <p:nvPr/>
        </p:nvGrpSpPr>
        <p:grpSpPr>
          <a:xfrm>
            <a:off x="3752383" y="2185203"/>
            <a:ext cx="2520461" cy="1436457"/>
            <a:chOff x="0" y="0"/>
            <a:chExt cx="4392859" cy="2872248"/>
          </a:xfrm>
          <a:solidFill>
            <a:schemeClr val="tx1">
              <a:lumMod val="65000"/>
              <a:lumOff val="35000"/>
            </a:schemeClr>
          </a:solidFill>
          <a:scene3d>
            <a:camera prst="orthographicFront">
              <a:rot lat="0" lon="0" rev="0"/>
            </a:camera>
            <a:lightRig rig="balanced" dir="t">
              <a:rot lat="0" lon="0" rev="8700000"/>
            </a:lightRig>
          </a:scene3d>
        </p:grpSpPr>
        <p:sp>
          <p:nvSpPr>
            <p:cNvPr id="30"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1" name="Shape 340"/>
            <p:cNvSpPr/>
            <p:nvPr/>
          </p:nvSpPr>
          <p:spPr>
            <a:xfrm>
              <a:off x="1194479" y="1289712"/>
              <a:ext cx="2852436"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32" name="Group 347"/>
          <p:cNvGrpSpPr/>
          <p:nvPr/>
        </p:nvGrpSpPr>
        <p:grpSpPr>
          <a:xfrm>
            <a:off x="6001811" y="2185203"/>
            <a:ext cx="2520461" cy="1436457"/>
            <a:chOff x="0" y="0"/>
            <a:chExt cx="4392859" cy="2872248"/>
          </a:xfrm>
          <a:solidFill>
            <a:srgbClr val="FB2740"/>
          </a:solidFill>
          <a:scene3d>
            <a:camera prst="orthographicFront">
              <a:rot lat="0" lon="0" rev="0"/>
            </a:camera>
            <a:lightRig rig="balanced" dir="t">
              <a:rot lat="0" lon="0" rev="8700000"/>
            </a:lightRig>
          </a:scene3d>
        </p:grpSpPr>
        <p:sp>
          <p:nvSpPr>
            <p:cNvPr id="3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4" name="Shape 345"/>
            <p:cNvSpPr/>
            <p:nvPr/>
          </p:nvSpPr>
          <p:spPr>
            <a:xfrm>
              <a:off x="1086541" y="1289712"/>
              <a:ext cx="2972476"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35" name="Group 352"/>
          <p:cNvGrpSpPr/>
          <p:nvPr/>
        </p:nvGrpSpPr>
        <p:grpSpPr>
          <a:xfrm>
            <a:off x="8232706" y="2185203"/>
            <a:ext cx="2520460" cy="1436457"/>
            <a:chOff x="0" y="0"/>
            <a:chExt cx="4392859" cy="2872248"/>
          </a:xfrm>
          <a:solidFill>
            <a:schemeClr val="tx1">
              <a:lumMod val="65000"/>
              <a:lumOff val="35000"/>
            </a:schemeClr>
          </a:solidFill>
          <a:scene3d>
            <a:camera prst="orthographicFront">
              <a:rot lat="0" lon="0" rev="0"/>
            </a:camera>
            <a:lightRig rig="balanced" dir="t">
              <a:rot lat="0" lon="0" rev="8700000"/>
            </a:lightRig>
          </a:scene3d>
        </p:grpSpPr>
        <p:sp>
          <p:nvSpPr>
            <p:cNvPr id="36"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a:outerShdw blurRad="44450" dist="27940" dir="5400000" algn="ctr">
                <a:srgbClr val="000000">
                  <a:alpha val="32000"/>
                </a:srgbClr>
              </a:outerShdw>
            </a:effectLst>
            <a:sp3d/>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7" name="Shape 350"/>
            <p:cNvSpPr/>
            <p:nvPr/>
          </p:nvSpPr>
          <p:spPr>
            <a:xfrm>
              <a:off x="1186403" y="1289712"/>
              <a:ext cx="2924718" cy="431800"/>
            </a:xfrm>
            <a:prstGeom prst="rect">
              <a:avLst/>
            </a:prstGeom>
            <a:grpFill/>
            <a:ln w="12700" cap="flat">
              <a:noFill/>
              <a:miter lim="400000"/>
            </a:ln>
            <a:effectLst>
              <a:outerShdw blurRad="44450" dist="27940" dir="5400000" algn="ctr">
                <a:srgbClr val="000000">
                  <a:alpha val="32000"/>
                </a:srgbClr>
              </a:outerShdw>
            </a:effectLst>
            <a:sp3d>
              <a:bevelT w="190500" h="38100"/>
            </a:sp3d>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8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8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38" name="Group 360"/>
          <p:cNvGrpSpPr/>
          <p:nvPr/>
        </p:nvGrpSpPr>
        <p:grpSpPr>
          <a:xfrm>
            <a:off x="2573399" y="3416361"/>
            <a:ext cx="488040" cy="425396"/>
            <a:chOff x="0" y="0"/>
            <a:chExt cx="850594" cy="850594"/>
          </a:xfrm>
          <a:solidFill>
            <a:srgbClr val="FB2740"/>
          </a:solidFill>
        </p:grpSpPr>
        <p:sp>
          <p:nvSpPr>
            <p:cNvPr id="39"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0" name="Shape 359"/>
            <p:cNvSpPr/>
            <p:nvPr/>
          </p:nvSpPr>
          <p:spPr>
            <a:xfrm>
              <a:off x="300082" y="114147"/>
              <a:ext cx="250430" cy="622301"/>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a:solidFill>
                    <a:schemeClr val="bg1"/>
                  </a:solidFill>
                  <a:latin typeface="Arial" panose="020B0604020202020204" pitchFamily="34" charset="0"/>
                  <a:cs typeface="Arial" panose="020B0604020202020204" pitchFamily="34" charset="0"/>
                </a:rPr>
                <a:t>1</a:t>
              </a:r>
            </a:p>
          </p:txBody>
        </p:sp>
      </p:grpSp>
      <p:grpSp>
        <p:nvGrpSpPr>
          <p:cNvPr id="41" name="Group 363"/>
          <p:cNvGrpSpPr/>
          <p:nvPr/>
        </p:nvGrpSpPr>
        <p:grpSpPr>
          <a:xfrm>
            <a:off x="4773225" y="3416361"/>
            <a:ext cx="488040" cy="425396"/>
            <a:chOff x="0" y="0"/>
            <a:chExt cx="850594" cy="850594"/>
          </a:xfrm>
          <a:solidFill>
            <a:schemeClr val="tx1">
              <a:lumMod val="65000"/>
              <a:lumOff val="35000"/>
            </a:schemeClr>
          </a:solidFill>
        </p:grpSpPr>
        <p:sp>
          <p:nvSpPr>
            <p:cNvPr id="42"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3" name="Shape 362"/>
            <p:cNvSpPr/>
            <p:nvPr/>
          </p:nvSpPr>
          <p:spPr>
            <a:xfrm>
              <a:off x="311484" y="148363"/>
              <a:ext cx="223507" cy="55386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a:solidFill>
                    <a:schemeClr val="bg1"/>
                  </a:solidFill>
                  <a:latin typeface="Arial" panose="020B0604020202020204" pitchFamily="34" charset="0"/>
                  <a:cs typeface="Arial" panose="020B0604020202020204" pitchFamily="34" charset="0"/>
                </a:rPr>
                <a:t>2</a:t>
              </a:r>
            </a:p>
          </p:txBody>
        </p:sp>
      </p:grpSp>
      <p:grpSp>
        <p:nvGrpSpPr>
          <p:cNvPr id="44" name="Group 366"/>
          <p:cNvGrpSpPr/>
          <p:nvPr/>
        </p:nvGrpSpPr>
        <p:grpSpPr>
          <a:xfrm>
            <a:off x="7018020" y="3416361"/>
            <a:ext cx="488040" cy="425396"/>
            <a:chOff x="0" y="0"/>
            <a:chExt cx="850594" cy="850594"/>
          </a:xfrm>
          <a:solidFill>
            <a:srgbClr val="FB2740"/>
          </a:solidFill>
        </p:grpSpPr>
        <p:sp>
          <p:nvSpPr>
            <p:cNvPr id="45"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6" name="Shape 365"/>
            <p:cNvSpPr/>
            <p:nvPr/>
          </p:nvSpPr>
          <p:spPr>
            <a:xfrm>
              <a:off x="311484" y="148363"/>
              <a:ext cx="223507" cy="55386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a:solidFill>
                    <a:schemeClr val="bg1"/>
                  </a:solidFill>
                  <a:latin typeface="Arial" panose="020B0604020202020204" pitchFamily="34" charset="0"/>
                  <a:cs typeface="Arial" panose="020B0604020202020204" pitchFamily="34" charset="0"/>
                </a:rPr>
                <a:t>3</a:t>
              </a:r>
            </a:p>
          </p:txBody>
        </p:sp>
      </p:grpSp>
      <p:grpSp>
        <p:nvGrpSpPr>
          <p:cNvPr id="47" name="Group 369"/>
          <p:cNvGrpSpPr/>
          <p:nvPr/>
        </p:nvGrpSpPr>
        <p:grpSpPr>
          <a:xfrm>
            <a:off x="9248916" y="3416361"/>
            <a:ext cx="488040" cy="425396"/>
            <a:chOff x="0" y="0"/>
            <a:chExt cx="850594" cy="850594"/>
          </a:xfrm>
          <a:solidFill>
            <a:schemeClr val="tx1">
              <a:lumMod val="65000"/>
              <a:lumOff val="35000"/>
            </a:schemeClr>
          </a:solidFill>
        </p:grpSpPr>
        <p:sp>
          <p:nvSpPr>
            <p:cNvPr id="48"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p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9" name="Shape 368"/>
            <p:cNvSpPr/>
            <p:nvPr/>
          </p:nvSpPr>
          <p:spPr>
            <a:xfrm>
              <a:off x="292120" y="114147"/>
              <a:ext cx="362944" cy="622301"/>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800" dirty="0">
                  <a:solidFill>
                    <a:schemeClr val="bg1"/>
                  </a:solidFill>
                  <a:latin typeface="Arial" panose="020B0604020202020204" pitchFamily="34" charset="0"/>
                  <a:cs typeface="Arial" panose="020B0604020202020204" pitchFamily="34" charset="0"/>
                </a:rPr>
                <a:t>4</a:t>
              </a:r>
            </a:p>
          </p:txBody>
        </p:sp>
      </p:grpSp>
      <p:sp>
        <p:nvSpPr>
          <p:cNvPr id="50" name="Shape 373"/>
          <p:cNvSpPr/>
          <p:nvPr/>
        </p:nvSpPr>
        <p:spPr>
          <a:xfrm>
            <a:off x="1915424" y="4190062"/>
            <a:ext cx="1801943" cy="1661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65000"/>
                  </a:schemeClr>
                </a:solidFill>
                <a:latin typeface="微软雅黑" pitchFamily="34" charset="-122"/>
                <a:ea typeface="微软雅黑" pitchFamily="34" charset="-122"/>
              </a:rPr>
              <a:t>详写内容</a:t>
            </a:r>
            <a:r>
              <a:rPr lang="en-US" altLang="zh-CN" sz="1500" dirty="0">
                <a:solidFill>
                  <a:schemeClr val="bg1">
                    <a:lumMod val="65000"/>
                  </a:schemeClr>
                </a:solidFill>
                <a:latin typeface="微软雅黑" pitchFamily="34" charset="-122"/>
                <a:ea typeface="微软雅黑" pitchFamily="34" charset="-122"/>
              </a:rPr>
              <a:t>……</a:t>
            </a:r>
            <a:r>
              <a:rPr lang="zh-CN" altLang="en-US" sz="150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65000"/>
                </a:schemeClr>
              </a:solidFill>
              <a:latin typeface="微软雅黑" pitchFamily="34" charset="-122"/>
              <a:ea typeface="微软雅黑" pitchFamily="34" charset="-122"/>
            </a:endParaRPr>
          </a:p>
        </p:txBody>
      </p:sp>
      <p:sp>
        <p:nvSpPr>
          <p:cNvPr id="51" name="Shape 376"/>
          <p:cNvSpPr/>
          <p:nvPr/>
        </p:nvSpPr>
        <p:spPr>
          <a:xfrm>
            <a:off x="4158065" y="4190062"/>
            <a:ext cx="1801942" cy="1661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65000"/>
                  </a:schemeClr>
                </a:solidFill>
                <a:latin typeface="微软雅黑" pitchFamily="34" charset="-122"/>
                <a:ea typeface="微软雅黑" pitchFamily="34" charset="-122"/>
              </a:rPr>
              <a:t>详写内容</a:t>
            </a:r>
            <a:r>
              <a:rPr lang="en-US" altLang="zh-CN" sz="1500" dirty="0">
                <a:solidFill>
                  <a:schemeClr val="bg1">
                    <a:lumMod val="65000"/>
                  </a:schemeClr>
                </a:solidFill>
                <a:latin typeface="微软雅黑" pitchFamily="34" charset="-122"/>
                <a:ea typeface="微软雅黑" pitchFamily="34" charset="-122"/>
              </a:rPr>
              <a:t>……</a:t>
            </a:r>
            <a:r>
              <a:rPr lang="zh-CN" altLang="en-US" sz="150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65000"/>
                </a:schemeClr>
              </a:solidFill>
              <a:latin typeface="微软雅黑" pitchFamily="34" charset="-122"/>
              <a:ea typeface="微软雅黑" pitchFamily="34" charset="-122"/>
            </a:endParaRPr>
          </a:p>
        </p:txBody>
      </p:sp>
      <p:sp>
        <p:nvSpPr>
          <p:cNvPr id="52" name="Shape 379"/>
          <p:cNvSpPr/>
          <p:nvPr/>
        </p:nvSpPr>
        <p:spPr>
          <a:xfrm>
            <a:off x="6361559" y="4190062"/>
            <a:ext cx="1801942" cy="1661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65000"/>
                  </a:schemeClr>
                </a:solidFill>
                <a:latin typeface="微软雅黑" pitchFamily="34" charset="-122"/>
                <a:ea typeface="微软雅黑" pitchFamily="34" charset="-122"/>
              </a:rPr>
              <a:t>详写内容</a:t>
            </a:r>
            <a:r>
              <a:rPr lang="en-US" altLang="zh-CN" sz="1500" dirty="0">
                <a:solidFill>
                  <a:schemeClr val="bg1">
                    <a:lumMod val="65000"/>
                  </a:schemeClr>
                </a:solidFill>
                <a:latin typeface="微软雅黑" pitchFamily="34" charset="-122"/>
                <a:ea typeface="微软雅黑" pitchFamily="34" charset="-122"/>
              </a:rPr>
              <a:t>……</a:t>
            </a:r>
            <a:r>
              <a:rPr lang="zh-CN" altLang="en-US" sz="150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65000"/>
                </a:schemeClr>
              </a:solidFill>
              <a:latin typeface="微软雅黑" pitchFamily="34" charset="-122"/>
              <a:ea typeface="微软雅黑" pitchFamily="34" charset="-122"/>
            </a:endParaRPr>
          </a:p>
        </p:txBody>
      </p:sp>
      <p:sp>
        <p:nvSpPr>
          <p:cNvPr id="53" name="Shape 382"/>
          <p:cNvSpPr/>
          <p:nvPr/>
        </p:nvSpPr>
        <p:spPr>
          <a:xfrm>
            <a:off x="8636083" y="4190062"/>
            <a:ext cx="1801943" cy="1661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500" dirty="0">
                <a:solidFill>
                  <a:schemeClr val="bg1">
                    <a:lumMod val="65000"/>
                  </a:schemeClr>
                </a:solidFill>
                <a:latin typeface="微软雅黑" pitchFamily="34" charset="-122"/>
                <a:ea typeface="微软雅黑" pitchFamily="34" charset="-122"/>
              </a:rPr>
              <a:t>详写内容</a:t>
            </a:r>
            <a:r>
              <a:rPr lang="en-US" altLang="zh-CN" sz="1500" dirty="0">
                <a:solidFill>
                  <a:schemeClr val="bg1">
                    <a:lumMod val="65000"/>
                  </a:schemeClr>
                </a:solidFill>
                <a:latin typeface="微软雅黑" pitchFamily="34" charset="-122"/>
                <a:ea typeface="微软雅黑" pitchFamily="34" charset="-122"/>
              </a:rPr>
              <a:t>……</a:t>
            </a:r>
            <a:r>
              <a:rPr lang="zh-CN" altLang="en-US" sz="1500"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500" dirty="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2875225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par>
                                <p:cTn id="22" presetID="2" presetClass="entr" presetSubtype="8" fill="hold" grpId="0" nodeType="withEffect">
                                  <p:stCondLst>
                                    <p:cond delay="400"/>
                                  </p:stCondLst>
                                  <p:iterate>
                                    <p:tmAbs val="0"/>
                                  </p:iterate>
                                  <p:childTnLst>
                                    <p:set>
                                      <p:cBhvr>
                                        <p:cTn id="23" fill="hold"/>
                                        <p:tgtEl>
                                          <p:spTgt spid="35"/>
                                        </p:tgtEl>
                                        <p:attrNameLst>
                                          <p:attrName>style.visibility</p:attrName>
                                        </p:attrNameLst>
                                      </p:cBhvr>
                                      <p:to>
                                        <p:strVal val="visible"/>
                                      </p:to>
                                    </p:set>
                                    <p:anim calcmode="lin" valueType="num">
                                      <p:cBhvr>
                                        <p:cTn id="24" dur="800" fill="hold"/>
                                        <p:tgtEl>
                                          <p:spTgt spid="35"/>
                                        </p:tgtEl>
                                        <p:attrNameLst>
                                          <p:attrName>ppt_x</p:attrName>
                                        </p:attrNameLst>
                                      </p:cBhvr>
                                      <p:tavLst>
                                        <p:tav tm="0">
                                          <p:val>
                                            <p:strVal val="0-#ppt_w/2"/>
                                          </p:val>
                                        </p:tav>
                                        <p:tav tm="100000">
                                          <p:val>
                                            <p:strVal val="#ppt_x"/>
                                          </p:val>
                                        </p:tav>
                                      </p:tavLst>
                                    </p:anim>
                                    <p:anim calcmode="lin" valueType="num">
                                      <p:cBhvr>
                                        <p:cTn id="25" dur="800" fill="hold"/>
                                        <p:tgtEl>
                                          <p:spTgt spid="3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800"/>
                                  </p:stCondLst>
                                  <p:iterate>
                                    <p:tmAbs val="0"/>
                                  </p:iterate>
                                  <p:childTnLst>
                                    <p:set>
                                      <p:cBhvr>
                                        <p:cTn id="27" fill="hold"/>
                                        <p:tgtEl>
                                          <p:spTgt spid="32"/>
                                        </p:tgtEl>
                                        <p:attrNameLst>
                                          <p:attrName>style.visibility</p:attrName>
                                        </p:attrNameLst>
                                      </p:cBhvr>
                                      <p:to>
                                        <p:strVal val="visible"/>
                                      </p:to>
                                    </p:set>
                                    <p:anim calcmode="lin" valueType="num">
                                      <p:cBhvr>
                                        <p:cTn id="28" dur="800" fill="hold"/>
                                        <p:tgtEl>
                                          <p:spTgt spid="32"/>
                                        </p:tgtEl>
                                        <p:attrNameLst>
                                          <p:attrName>ppt_x</p:attrName>
                                        </p:attrNameLst>
                                      </p:cBhvr>
                                      <p:tavLst>
                                        <p:tav tm="0">
                                          <p:val>
                                            <p:strVal val="0-#ppt_w/2"/>
                                          </p:val>
                                        </p:tav>
                                        <p:tav tm="100000">
                                          <p:val>
                                            <p:strVal val="#ppt_x"/>
                                          </p:val>
                                        </p:tav>
                                      </p:tavLst>
                                    </p:anim>
                                    <p:anim calcmode="lin" valueType="num">
                                      <p:cBhvr>
                                        <p:cTn id="29" dur="800" fill="hold"/>
                                        <p:tgtEl>
                                          <p:spTgt spid="32"/>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1200"/>
                                  </p:stCondLst>
                                  <p:iterate>
                                    <p:tmAbs val="0"/>
                                  </p:iterate>
                                  <p:childTnLst>
                                    <p:set>
                                      <p:cBhvr>
                                        <p:cTn id="31" fill="hold"/>
                                        <p:tgtEl>
                                          <p:spTgt spid="29"/>
                                        </p:tgtEl>
                                        <p:attrNameLst>
                                          <p:attrName>style.visibility</p:attrName>
                                        </p:attrNameLst>
                                      </p:cBhvr>
                                      <p:to>
                                        <p:strVal val="visible"/>
                                      </p:to>
                                    </p:set>
                                    <p:anim calcmode="lin" valueType="num">
                                      <p:cBhvr>
                                        <p:cTn id="32" dur="800" fill="hold"/>
                                        <p:tgtEl>
                                          <p:spTgt spid="29"/>
                                        </p:tgtEl>
                                        <p:attrNameLst>
                                          <p:attrName>ppt_x</p:attrName>
                                        </p:attrNameLst>
                                      </p:cBhvr>
                                      <p:tavLst>
                                        <p:tav tm="0">
                                          <p:val>
                                            <p:strVal val="0-#ppt_w/2"/>
                                          </p:val>
                                        </p:tav>
                                        <p:tav tm="100000">
                                          <p:val>
                                            <p:strVal val="#ppt_x"/>
                                          </p:val>
                                        </p:tav>
                                      </p:tavLst>
                                    </p:anim>
                                    <p:anim calcmode="lin" valueType="num">
                                      <p:cBhvr>
                                        <p:cTn id="33" dur="8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1600"/>
                                  </p:stCondLst>
                                  <p:iterate>
                                    <p:tmAbs val="0"/>
                                  </p:iterate>
                                  <p:childTnLst>
                                    <p:set>
                                      <p:cBhvr>
                                        <p:cTn id="35" fill="hold"/>
                                        <p:tgtEl>
                                          <p:spTgt spid="26"/>
                                        </p:tgtEl>
                                        <p:attrNameLst>
                                          <p:attrName>style.visibility</p:attrName>
                                        </p:attrNameLst>
                                      </p:cBhvr>
                                      <p:to>
                                        <p:strVal val="visible"/>
                                      </p:to>
                                    </p:set>
                                    <p:anim calcmode="lin" valueType="num">
                                      <p:cBhvr>
                                        <p:cTn id="36" dur="800" fill="hold"/>
                                        <p:tgtEl>
                                          <p:spTgt spid="26"/>
                                        </p:tgtEl>
                                        <p:attrNameLst>
                                          <p:attrName>ppt_x</p:attrName>
                                        </p:attrNameLst>
                                      </p:cBhvr>
                                      <p:tavLst>
                                        <p:tav tm="0">
                                          <p:val>
                                            <p:strVal val="0-#ppt_w/2"/>
                                          </p:val>
                                        </p:tav>
                                        <p:tav tm="100000">
                                          <p:val>
                                            <p:strVal val="#ppt_x"/>
                                          </p:val>
                                        </p:tav>
                                      </p:tavLst>
                                    </p:anim>
                                    <p:anim calcmode="lin" valueType="num">
                                      <p:cBhvr>
                                        <p:cTn id="37" dur="800" fill="hold"/>
                                        <p:tgtEl>
                                          <p:spTgt spid="26"/>
                                        </p:tgtEl>
                                        <p:attrNameLst>
                                          <p:attrName>ppt_y</p:attrName>
                                        </p:attrNameLst>
                                      </p:cBhvr>
                                      <p:tavLst>
                                        <p:tav tm="0">
                                          <p:val>
                                            <p:strVal val="#ppt_y"/>
                                          </p:val>
                                        </p:tav>
                                        <p:tav tm="100000">
                                          <p:val>
                                            <p:strVal val="#ppt_y"/>
                                          </p:val>
                                        </p:tav>
                                      </p:tavLst>
                                    </p:anim>
                                  </p:childTnLst>
                                </p:cTn>
                              </p:par>
                            </p:childTnLst>
                          </p:cTn>
                        </p:par>
                        <p:par>
                          <p:cTn id="38" fill="hold">
                            <p:stCondLst>
                              <p:cond delay="3650"/>
                            </p:stCondLst>
                            <p:childTnLst>
                              <p:par>
                                <p:cTn id="39" presetID="2" presetClass="entr" presetSubtype="4" fill="hold" grpId="0" nodeType="afterEffect">
                                  <p:stCondLst>
                                    <p:cond delay="0"/>
                                  </p:stCondLst>
                                  <p:iterate>
                                    <p:tmAbs val="0"/>
                                  </p:iterate>
                                  <p:childTnLst>
                                    <p:set>
                                      <p:cBhvr>
                                        <p:cTn id="40" fill="hold"/>
                                        <p:tgtEl>
                                          <p:spTgt spid="38"/>
                                        </p:tgtEl>
                                        <p:attrNameLst>
                                          <p:attrName>style.visibility</p:attrName>
                                        </p:attrNameLst>
                                      </p:cBhvr>
                                      <p:to>
                                        <p:strVal val="visible"/>
                                      </p:to>
                                    </p:set>
                                    <p:anim calcmode="lin" valueType="num">
                                      <p:cBhvr>
                                        <p:cTn id="41" dur="600" fill="hold"/>
                                        <p:tgtEl>
                                          <p:spTgt spid="38"/>
                                        </p:tgtEl>
                                        <p:attrNameLst>
                                          <p:attrName>ppt_x</p:attrName>
                                        </p:attrNameLst>
                                      </p:cBhvr>
                                      <p:tavLst>
                                        <p:tav tm="0">
                                          <p:val>
                                            <p:strVal val="#ppt_x"/>
                                          </p:val>
                                        </p:tav>
                                        <p:tav tm="100000">
                                          <p:val>
                                            <p:strVal val="#ppt_x"/>
                                          </p:val>
                                        </p:tav>
                                      </p:tavLst>
                                    </p:anim>
                                    <p:anim calcmode="lin" valueType="num">
                                      <p:cBhvr>
                                        <p:cTn id="42" dur="600" fill="hold"/>
                                        <p:tgtEl>
                                          <p:spTgt spid="3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iterate>
                                    <p:tmAbs val="0"/>
                                  </p:iterate>
                                  <p:childTnLst>
                                    <p:set>
                                      <p:cBhvr>
                                        <p:cTn id="44" fill="hold"/>
                                        <p:tgtEl>
                                          <p:spTgt spid="41"/>
                                        </p:tgtEl>
                                        <p:attrNameLst>
                                          <p:attrName>style.visibility</p:attrName>
                                        </p:attrNameLst>
                                      </p:cBhvr>
                                      <p:to>
                                        <p:strVal val="visible"/>
                                      </p:to>
                                    </p:set>
                                    <p:anim calcmode="lin" valueType="num">
                                      <p:cBhvr>
                                        <p:cTn id="45" dur="600" fill="hold"/>
                                        <p:tgtEl>
                                          <p:spTgt spid="41"/>
                                        </p:tgtEl>
                                        <p:attrNameLst>
                                          <p:attrName>ppt_x</p:attrName>
                                        </p:attrNameLst>
                                      </p:cBhvr>
                                      <p:tavLst>
                                        <p:tav tm="0">
                                          <p:val>
                                            <p:strVal val="#ppt_x"/>
                                          </p:val>
                                        </p:tav>
                                        <p:tav tm="100000">
                                          <p:val>
                                            <p:strVal val="#ppt_x"/>
                                          </p:val>
                                        </p:tav>
                                      </p:tavLst>
                                    </p:anim>
                                    <p:anim calcmode="lin" valueType="num">
                                      <p:cBhvr>
                                        <p:cTn id="46" dur="600" fill="hold"/>
                                        <p:tgtEl>
                                          <p:spTgt spid="4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400"/>
                                  </p:stCondLst>
                                  <p:iterate>
                                    <p:tmAbs val="0"/>
                                  </p:iterate>
                                  <p:childTnLst>
                                    <p:set>
                                      <p:cBhvr>
                                        <p:cTn id="48" fill="hold"/>
                                        <p:tgtEl>
                                          <p:spTgt spid="44"/>
                                        </p:tgtEl>
                                        <p:attrNameLst>
                                          <p:attrName>style.visibility</p:attrName>
                                        </p:attrNameLst>
                                      </p:cBhvr>
                                      <p:to>
                                        <p:strVal val="visible"/>
                                      </p:to>
                                    </p:set>
                                    <p:anim calcmode="lin" valueType="num">
                                      <p:cBhvr>
                                        <p:cTn id="49" dur="600" fill="hold"/>
                                        <p:tgtEl>
                                          <p:spTgt spid="44"/>
                                        </p:tgtEl>
                                        <p:attrNameLst>
                                          <p:attrName>ppt_x</p:attrName>
                                        </p:attrNameLst>
                                      </p:cBhvr>
                                      <p:tavLst>
                                        <p:tav tm="0">
                                          <p:val>
                                            <p:strVal val="#ppt_x"/>
                                          </p:val>
                                        </p:tav>
                                        <p:tav tm="100000">
                                          <p:val>
                                            <p:strVal val="#ppt_x"/>
                                          </p:val>
                                        </p:tav>
                                      </p:tavLst>
                                    </p:anim>
                                    <p:anim calcmode="lin" valueType="num">
                                      <p:cBhvr>
                                        <p:cTn id="50" dur="600" fill="hold"/>
                                        <p:tgtEl>
                                          <p:spTgt spid="4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600"/>
                                  </p:stCondLst>
                                  <p:iterate>
                                    <p:tmAbs val="0"/>
                                  </p:iterate>
                                  <p:childTnLst>
                                    <p:set>
                                      <p:cBhvr>
                                        <p:cTn id="52" fill="hold"/>
                                        <p:tgtEl>
                                          <p:spTgt spid="47"/>
                                        </p:tgtEl>
                                        <p:attrNameLst>
                                          <p:attrName>style.visibility</p:attrName>
                                        </p:attrNameLst>
                                      </p:cBhvr>
                                      <p:to>
                                        <p:strVal val="visible"/>
                                      </p:to>
                                    </p:set>
                                    <p:anim calcmode="lin" valueType="num">
                                      <p:cBhvr>
                                        <p:cTn id="53" dur="600" fill="hold"/>
                                        <p:tgtEl>
                                          <p:spTgt spid="47"/>
                                        </p:tgtEl>
                                        <p:attrNameLst>
                                          <p:attrName>ppt_x</p:attrName>
                                        </p:attrNameLst>
                                      </p:cBhvr>
                                      <p:tavLst>
                                        <p:tav tm="0">
                                          <p:val>
                                            <p:strVal val="#ppt_x"/>
                                          </p:val>
                                        </p:tav>
                                        <p:tav tm="100000">
                                          <p:val>
                                            <p:strVal val="#ppt_x"/>
                                          </p:val>
                                        </p:tav>
                                      </p:tavLst>
                                    </p:anim>
                                    <p:anim calcmode="lin" valueType="num">
                                      <p:cBhvr>
                                        <p:cTn id="54" dur="600" fill="hold"/>
                                        <p:tgtEl>
                                          <p:spTgt spid="47"/>
                                        </p:tgtEl>
                                        <p:attrNameLst>
                                          <p:attrName>ppt_y</p:attrName>
                                        </p:attrNameLst>
                                      </p:cBhvr>
                                      <p:tavLst>
                                        <p:tav tm="0">
                                          <p:val>
                                            <p:strVal val="1+#ppt_h/2"/>
                                          </p:val>
                                        </p:tav>
                                        <p:tav tm="100000">
                                          <p:val>
                                            <p:strVal val="#ppt_y"/>
                                          </p:val>
                                        </p:tav>
                                      </p:tavLst>
                                    </p:anim>
                                  </p:childTnLst>
                                </p:cTn>
                              </p:par>
                            </p:childTnLst>
                          </p:cTn>
                        </p:par>
                        <p:par>
                          <p:cTn id="55" fill="hold">
                            <p:stCondLst>
                              <p:cond delay="4850"/>
                            </p:stCondLst>
                            <p:childTnLst>
                              <p:par>
                                <p:cTn id="56" presetID="10" presetClass="entr" presetSubtype="0" fill="hold" grpId="0"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childTnLst>
                          </p:cTn>
                        </p:par>
                        <p:par>
                          <p:cTn id="63" fill="hold">
                            <p:stCondLst>
                              <p:cond delay="5850"/>
                            </p:stCondLst>
                            <p:childTnLst>
                              <p:par>
                                <p:cTn id="64" presetID="10" presetClass="entr" presetSubtype="0"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500"/>
                                        <p:tgtEl>
                                          <p:spTgt spid="5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26" grpId="0" advAuto="0"/>
      <p:bldP spid="29" grpId="0" advAuto="0"/>
      <p:bldP spid="32" grpId="0" advAuto="0"/>
      <p:bldP spid="35" grpId="0" advAuto="0"/>
      <p:bldP spid="38" grpId="0" advAuto="0"/>
      <p:bldP spid="41" grpId="0" advAuto="0"/>
      <p:bldP spid="44" grpId="0" advAuto="0"/>
      <p:bldP spid="47" grpId="0" advAuto="0"/>
      <p:bldP spid="50" grpId="0"/>
      <p:bldP spid="51" grpId="0"/>
      <p:bldP spid="52" grpId="0"/>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3093630" y="1286294"/>
            <a:ext cx="57404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15" name="Title 13"/>
          <p:cNvSpPr txBox="1">
            <a:spLocks/>
          </p:cNvSpPr>
          <p:nvPr/>
        </p:nvSpPr>
        <p:spPr>
          <a:xfrm>
            <a:off x="3098805" y="437559"/>
            <a:ext cx="57404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4000" b="1" dirty="0" smtClean="0">
                <a:solidFill>
                  <a:srgbClr val="FB2740"/>
                </a:solidFill>
                <a:latin typeface="微软雅黑" pitchFamily="34" charset="-122"/>
                <a:ea typeface="微软雅黑" pitchFamily="34" charset="-122"/>
              </a:rPr>
              <a:t>前言 </a:t>
            </a:r>
            <a:r>
              <a:rPr lang="en-US" altLang="zh-CN" sz="4000" b="1" dirty="0" smtClean="0">
                <a:solidFill>
                  <a:srgbClr val="FB2740"/>
                </a:solidFill>
                <a:latin typeface="微软雅黑" pitchFamily="34" charset="-122"/>
                <a:ea typeface="微软雅黑" pitchFamily="34" charset="-122"/>
              </a:rPr>
              <a:t>/</a:t>
            </a:r>
            <a:r>
              <a:rPr lang="zh-CN" altLang="en-US" sz="4000" b="1" dirty="0" smtClean="0">
                <a:solidFill>
                  <a:srgbClr val="FB2740"/>
                </a:solidFill>
                <a:latin typeface="微软雅黑" pitchFamily="34" charset="-122"/>
                <a:ea typeface="微软雅黑" pitchFamily="34" charset="-122"/>
              </a:rPr>
              <a:t> </a:t>
            </a:r>
            <a:r>
              <a:rPr lang="en-US" altLang="zh-CN" sz="4000" b="1" dirty="0" smtClean="0">
                <a:solidFill>
                  <a:srgbClr val="FB2740"/>
                </a:solidFill>
                <a:latin typeface="微软雅黑" pitchFamily="34" charset="-122"/>
                <a:ea typeface="微软雅黑" pitchFamily="34" charset="-122"/>
              </a:rPr>
              <a:t>PREFACE</a:t>
            </a:r>
            <a:endParaRPr lang="zh-CN" altLang="en-US" sz="4000" dirty="0">
              <a:solidFill>
                <a:srgbClr val="FB2740"/>
              </a:solidFill>
              <a:latin typeface="微软雅黑" pitchFamily="34" charset="-122"/>
              <a:ea typeface="微软雅黑" pitchFamily="34" charset="-122"/>
              <a:sym typeface="Impact" pitchFamily="34" charset="0"/>
            </a:endParaRPr>
          </a:p>
        </p:txBody>
      </p:sp>
      <p:sp>
        <p:nvSpPr>
          <p:cNvPr id="19" name="矩形 18"/>
          <p:cNvSpPr/>
          <p:nvPr/>
        </p:nvSpPr>
        <p:spPr>
          <a:xfrm>
            <a:off x="1799071" y="2044700"/>
            <a:ext cx="8600620" cy="4176464"/>
          </a:xfrm>
          <a:prstGeom prst="rect">
            <a:avLst/>
          </a:prstGeom>
          <a:solidFill>
            <a:schemeClr val="tx1">
              <a:lumMod val="65000"/>
              <a:lumOff val="3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504"/>
          <p:cNvSpPr txBox="1"/>
          <p:nvPr/>
        </p:nvSpPr>
        <p:spPr>
          <a:xfrm>
            <a:off x="2422934" y="2260724"/>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     首先</a:t>
            </a:r>
            <a:r>
              <a:rPr lang="zh-CN" altLang="en-US" dirty="0">
                <a:solidFill>
                  <a:schemeClr val="bg1"/>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smtClean="0">
                <a:solidFill>
                  <a:schemeClr val="bg1"/>
                </a:solidFill>
                <a:sym typeface="微软雅黑" pitchFamily="34" charset="-122"/>
              </a:rPr>
              <a:t>         右键</a:t>
            </a:r>
            <a:r>
              <a:rPr lang="zh-CN" altLang="en-US" dirty="0">
                <a:solidFill>
                  <a:schemeClr val="bg1"/>
                </a:solidFill>
                <a:sym typeface="微软雅黑" pitchFamily="34" charset="-122"/>
              </a:rPr>
              <a:t>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Tree>
    <p:extLst>
      <p:ext uri="{BB962C8B-B14F-4D97-AF65-F5344CB8AC3E}">
        <p14:creationId xmlns:p14="http://schemas.microsoft.com/office/powerpoint/2010/main" val="2568717687"/>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0-#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iterate type="lt">
                                    <p:tmPct val="10000"/>
                                  </p:iterate>
                                  <p:childTnLst>
                                    <p:set>
                                      <p:cBhvr>
                                        <p:cTn id="17" dur="1" fill="hold">
                                          <p:stCondLst>
                                            <p:cond delay="0"/>
                                          </p:stCondLst>
                                        </p:cTn>
                                        <p:tgtEl>
                                          <p:spTgt spid="20"/>
                                        </p:tgtEl>
                                        <p:attrNameLst>
                                          <p:attrName>style.visibility</p:attrName>
                                        </p:attrNameLst>
                                      </p:cBhvr>
                                      <p:to>
                                        <p:strVal val="visible"/>
                                      </p:to>
                                    </p:set>
                                    <p:animEffect transition="in" filter="fade">
                                      <p:cBhvr>
                                        <p:cTn id="18"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animBg="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4</a:t>
            </a:r>
            <a:endParaRPr lang="zh-CN" altLang="en-US" sz="2800" b="1" dirty="0">
              <a:solidFill>
                <a:srgbClr val="191B21"/>
              </a:solidFill>
              <a:latin typeface="微软雅黑" pitchFamily="34" charset="-122"/>
              <a:ea typeface="微软雅黑" pitchFamily="34" charset="-122"/>
            </a:endParaRPr>
          </a:p>
        </p:txBody>
      </p:sp>
      <p:sp>
        <p:nvSpPr>
          <p:cNvPr id="7" name="矩形 6"/>
          <p:cNvSpPr/>
          <p:nvPr/>
        </p:nvSpPr>
        <p:spPr>
          <a:xfrm>
            <a:off x="-16926" y="4207543"/>
            <a:ext cx="12207341" cy="192355"/>
          </a:xfrm>
          <a:prstGeom prst="rect">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9" name="等腰三角形 16"/>
          <p:cNvSpPr/>
          <p:nvPr/>
        </p:nvSpPr>
        <p:spPr>
          <a:xfrm rot="10800000">
            <a:off x="2567455" y="2218420"/>
            <a:ext cx="1368212" cy="1755371"/>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FB27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p>
        </p:txBody>
      </p:sp>
      <p:sp>
        <p:nvSpPr>
          <p:cNvPr id="12" name="椭圆 11"/>
          <p:cNvSpPr/>
          <p:nvPr/>
        </p:nvSpPr>
        <p:spPr>
          <a:xfrm>
            <a:off x="3034862" y="4100589"/>
            <a:ext cx="347354" cy="347494"/>
          </a:xfrm>
          <a:prstGeom prst="ellipse">
            <a:avLst/>
          </a:prstGeom>
          <a:solidFill>
            <a:srgbClr val="FB2740"/>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9" tIns="45704" rIns="91409" bIns="45704" spcCol="0" rtlCol="0" anchor="ctr"/>
          <a:lstStyle/>
          <a:p>
            <a:pPr algn="ctr"/>
            <a:endParaRPr lang="zh-CN" altLang="en-US" dirty="0">
              <a:solidFill>
                <a:schemeClr val="bg1">
                  <a:lumMod val="50000"/>
                </a:schemeClr>
              </a:solidFill>
            </a:endParaRPr>
          </a:p>
        </p:txBody>
      </p:sp>
      <p:sp>
        <p:nvSpPr>
          <p:cNvPr id="13" name="等腰三角形 16"/>
          <p:cNvSpPr/>
          <p:nvPr/>
        </p:nvSpPr>
        <p:spPr>
          <a:xfrm rot="10800000">
            <a:off x="4511756" y="2218418"/>
            <a:ext cx="1368212" cy="1755371"/>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p>
        </p:txBody>
      </p:sp>
      <p:sp>
        <p:nvSpPr>
          <p:cNvPr id="14" name="椭圆 13"/>
          <p:cNvSpPr/>
          <p:nvPr/>
        </p:nvSpPr>
        <p:spPr>
          <a:xfrm>
            <a:off x="4979163" y="4100587"/>
            <a:ext cx="347354" cy="347494"/>
          </a:xfrm>
          <a:prstGeom prst="ellipse">
            <a:avLst/>
          </a:prstGeom>
          <a:solidFill>
            <a:schemeClr val="tx1">
              <a:lumMod val="65000"/>
              <a:lumOff val="35000"/>
            </a:schemeClr>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9" tIns="45704" rIns="91409" bIns="45704" spcCol="0" rtlCol="0" anchor="ctr"/>
          <a:lstStyle/>
          <a:p>
            <a:pPr algn="ctr"/>
            <a:endParaRPr lang="zh-CN" altLang="en-US" dirty="0">
              <a:solidFill>
                <a:schemeClr val="bg1">
                  <a:lumMod val="50000"/>
                </a:schemeClr>
              </a:solidFill>
            </a:endParaRPr>
          </a:p>
        </p:txBody>
      </p:sp>
      <p:sp>
        <p:nvSpPr>
          <p:cNvPr id="15" name="等腰三角形 16"/>
          <p:cNvSpPr/>
          <p:nvPr/>
        </p:nvSpPr>
        <p:spPr>
          <a:xfrm rot="10800000">
            <a:off x="6456056" y="2218419"/>
            <a:ext cx="1368212" cy="1755371"/>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rgbClr val="FB27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p>
        </p:txBody>
      </p:sp>
      <p:sp>
        <p:nvSpPr>
          <p:cNvPr id="16" name="椭圆 15"/>
          <p:cNvSpPr/>
          <p:nvPr/>
        </p:nvSpPr>
        <p:spPr>
          <a:xfrm>
            <a:off x="6937450" y="4100589"/>
            <a:ext cx="347354" cy="347494"/>
          </a:xfrm>
          <a:prstGeom prst="ellipse">
            <a:avLst/>
          </a:prstGeom>
          <a:solidFill>
            <a:srgbClr val="FB2740"/>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9" tIns="45704" rIns="91409" bIns="45704" spcCol="0" rtlCol="0" anchor="ctr"/>
          <a:lstStyle/>
          <a:p>
            <a:pPr algn="ctr"/>
            <a:endParaRPr lang="zh-CN" altLang="en-US" dirty="0">
              <a:solidFill>
                <a:schemeClr val="bg1">
                  <a:lumMod val="50000"/>
                </a:schemeClr>
              </a:solidFill>
            </a:endParaRPr>
          </a:p>
        </p:txBody>
      </p:sp>
      <p:sp>
        <p:nvSpPr>
          <p:cNvPr id="17" name="等腰三角形 16"/>
          <p:cNvSpPr/>
          <p:nvPr/>
        </p:nvSpPr>
        <p:spPr>
          <a:xfrm rot="10800000">
            <a:off x="8400356" y="2218419"/>
            <a:ext cx="1368212" cy="1755371"/>
          </a:xfrm>
          <a:custGeom>
            <a:avLst/>
            <a:gdLst/>
            <a:ahLst/>
            <a:cxnLst/>
            <a:rect l="l" t="t" r="r" b="b"/>
            <a:pathLst>
              <a:path w="1368152" h="1754559">
                <a:moveTo>
                  <a:pt x="684076" y="1754559"/>
                </a:moveTo>
                <a:cubicBezTo>
                  <a:pt x="306271" y="1754559"/>
                  <a:pt x="0" y="1445288"/>
                  <a:pt x="0" y="1063784"/>
                </a:cubicBezTo>
                <a:cubicBezTo>
                  <a:pt x="0" y="844976"/>
                  <a:pt x="100747" y="649929"/>
                  <a:pt x="259415" y="525868"/>
                </a:cubicBezTo>
                <a:lnTo>
                  <a:pt x="706586" y="11919"/>
                </a:lnTo>
                <a:lnTo>
                  <a:pt x="710664" y="4942"/>
                </a:lnTo>
                <a:lnTo>
                  <a:pt x="711586" y="6173"/>
                </a:lnTo>
                <a:lnTo>
                  <a:pt x="716956" y="0"/>
                </a:lnTo>
                <a:lnTo>
                  <a:pt x="735882" y="38619"/>
                </a:lnTo>
                <a:lnTo>
                  <a:pt x="1088020" y="508871"/>
                </a:lnTo>
                <a:cubicBezTo>
                  <a:pt x="1258413" y="632938"/>
                  <a:pt x="1368152" y="835420"/>
                  <a:pt x="1368152" y="1063784"/>
                </a:cubicBezTo>
                <a:cubicBezTo>
                  <a:pt x="1368152" y="1445288"/>
                  <a:pt x="1061881" y="1754559"/>
                  <a:pt x="684076" y="1754559"/>
                </a:cubicBezTo>
                <a:close/>
              </a:path>
            </a:pathLst>
          </a:custGeom>
          <a:solidFill>
            <a:schemeClr val="tx1">
              <a:lumMod val="65000"/>
              <a:lumOff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p>
        </p:txBody>
      </p:sp>
      <p:sp>
        <p:nvSpPr>
          <p:cNvPr id="18" name="椭圆 17"/>
          <p:cNvSpPr/>
          <p:nvPr/>
        </p:nvSpPr>
        <p:spPr>
          <a:xfrm>
            <a:off x="8878663" y="4100588"/>
            <a:ext cx="347354" cy="347494"/>
          </a:xfrm>
          <a:prstGeom prst="ellipse">
            <a:avLst/>
          </a:prstGeom>
          <a:solidFill>
            <a:schemeClr val="tx1">
              <a:lumMod val="65000"/>
              <a:lumOff val="35000"/>
            </a:schemeClr>
          </a:solidFill>
          <a:ln w="19050">
            <a:noFill/>
          </a:ln>
          <a:effectLst>
            <a:outerShdw blurRad="254000" dist="50800" dir="7200000" sx="92000" sy="92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09" tIns="45704" rIns="91409" bIns="45704" spcCol="0" rtlCol="0" anchor="ctr"/>
          <a:lstStyle/>
          <a:p>
            <a:pPr algn="ctr"/>
            <a:endParaRPr lang="zh-CN" altLang="en-US" dirty="0">
              <a:solidFill>
                <a:schemeClr val="bg1">
                  <a:lumMod val="50000"/>
                </a:schemeClr>
              </a:solidFill>
            </a:endParaRPr>
          </a:p>
        </p:txBody>
      </p:sp>
      <p:sp>
        <p:nvSpPr>
          <p:cNvPr id="19" name="Rectangle 42"/>
          <p:cNvSpPr/>
          <p:nvPr/>
        </p:nvSpPr>
        <p:spPr>
          <a:xfrm flipH="1">
            <a:off x="2567456" y="4739862"/>
            <a:ext cx="1570165" cy="720414"/>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加入你的文字描述，加入你的文字描述，加入</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加入文字描述！</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p:txBody>
      </p:sp>
      <p:sp>
        <p:nvSpPr>
          <p:cNvPr id="20" name="Rectangle 42"/>
          <p:cNvSpPr/>
          <p:nvPr/>
        </p:nvSpPr>
        <p:spPr>
          <a:xfrm flipH="1">
            <a:off x="4511758" y="4739862"/>
            <a:ext cx="1570165" cy="720414"/>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加入你的文字描述，加入你的文字描述，加入</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加入文字描述！</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p:txBody>
      </p:sp>
      <p:sp>
        <p:nvSpPr>
          <p:cNvPr id="21" name="Rectangle 42"/>
          <p:cNvSpPr/>
          <p:nvPr/>
        </p:nvSpPr>
        <p:spPr>
          <a:xfrm flipH="1">
            <a:off x="6470139" y="4739862"/>
            <a:ext cx="1570165" cy="720414"/>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加入你的文字描述，加入你的文字描述，加入</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加入文字描述！</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p:txBody>
      </p:sp>
      <p:sp>
        <p:nvSpPr>
          <p:cNvPr id="22" name="Rectangle 42"/>
          <p:cNvSpPr/>
          <p:nvPr/>
        </p:nvSpPr>
        <p:spPr>
          <a:xfrm flipH="1">
            <a:off x="8414440" y="4739862"/>
            <a:ext cx="1570165" cy="720414"/>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加入你的文字描述，加入你的文字描述，加入</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加入文字描述！</a:t>
            </a:r>
            <a:endParaRPr lang="en-US" altLang="zh-CN" sz="1400" kern="0" dirty="0">
              <a:solidFill>
                <a:schemeClr val="bg1">
                  <a:lumMod val="65000"/>
                </a:schemeClr>
              </a:solidFill>
              <a:latin typeface="微软雅黑" pitchFamily="34" charset="-122"/>
              <a:ea typeface="微软雅黑" pitchFamily="34" charset="-122"/>
              <a:cs typeface="Arial" pitchFamily="34" charset="0"/>
            </a:endParaRPr>
          </a:p>
        </p:txBody>
      </p:sp>
      <p:sp>
        <p:nvSpPr>
          <p:cNvPr id="23" name="标题 1"/>
          <p:cNvSpPr txBox="1">
            <a:spLocks/>
          </p:cNvSpPr>
          <p:nvPr/>
        </p:nvSpPr>
        <p:spPr>
          <a:xfrm>
            <a:off x="2711539" y="2568118"/>
            <a:ext cx="1080047" cy="795278"/>
          </a:xfrm>
          <a:prstGeom prst="rect">
            <a:avLst/>
          </a:prstGeom>
        </p:spPr>
        <p:txBody>
          <a:bodyPr lIns="179949" tIns="45707" rIns="91415"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
        <p:nvSpPr>
          <p:cNvPr id="24" name="标题 1"/>
          <p:cNvSpPr txBox="1">
            <a:spLocks/>
          </p:cNvSpPr>
          <p:nvPr/>
        </p:nvSpPr>
        <p:spPr>
          <a:xfrm>
            <a:off x="4655840" y="2568118"/>
            <a:ext cx="1080047" cy="795278"/>
          </a:xfrm>
          <a:prstGeom prst="rect">
            <a:avLst/>
          </a:prstGeom>
        </p:spPr>
        <p:txBody>
          <a:bodyPr lIns="179949" tIns="45707" rIns="91415"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
        <p:nvSpPr>
          <p:cNvPr id="25" name="标题 1"/>
          <p:cNvSpPr txBox="1">
            <a:spLocks/>
          </p:cNvSpPr>
          <p:nvPr/>
        </p:nvSpPr>
        <p:spPr>
          <a:xfrm>
            <a:off x="6600141" y="2578621"/>
            <a:ext cx="1080047" cy="795278"/>
          </a:xfrm>
          <a:prstGeom prst="rect">
            <a:avLst/>
          </a:prstGeom>
        </p:spPr>
        <p:txBody>
          <a:bodyPr lIns="179949" tIns="45707" rIns="91415"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
        <p:nvSpPr>
          <p:cNvPr id="26" name="标题 1"/>
          <p:cNvSpPr txBox="1">
            <a:spLocks/>
          </p:cNvSpPr>
          <p:nvPr/>
        </p:nvSpPr>
        <p:spPr>
          <a:xfrm>
            <a:off x="8544501" y="2578621"/>
            <a:ext cx="1080047" cy="795278"/>
          </a:xfrm>
          <a:prstGeom prst="rect">
            <a:avLst/>
          </a:prstGeom>
        </p:spPr>
        <p:txBody>
          <a:bodyPr lIns="179949" tIns="45707" rIns="91415" bIns="0">
            <a:normAutofit fontScale="92500" lnSpcReduction="10000"/>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a:solidFill>
                  <a:schemeClr val="bg1"/>
                </a:solidFill>
                <a:latin typeface="微软雅黑" pitchFamily="34" charset="-122"/>
                <a:ea typeface="微软雅黑" pitchFamily="34" charset="-122"/>
              </a:rPr>
              <a:t>加入</a:t>
            </a:r>
            <a:endParaRPr lang="en-US" altLang="zh-CN" sz="2800" b="1" dirty="0">
              <a:solidFill>
                <a:schemeClr val="bg1"/>
              </a:solidFill>
              <a:latin typeface="微软雅黑" pitchFamily="34" charset="-122"/>
              <a:ea typeface="微软雅黑" pitchFamily="34" charset="-122"/>
            </a:endParaRPr>
          </a:p>
          <a:p>
            <a:pPr algn="l"/>
            <a:r>
              <a:rPr lang="zh-CN" altLang="en-US" sz="2800" b="1" dirty="0">
                <a:solidFill>
                  <a:schemeClr val="bg1"/>
                </a:solidFill>
                <a:latin typeface="微软雅黑" pitchFamily="34" charset="-122"/>
                <a:ea typeface="微软雅黑" pitchFamily="34" charset="-122"/>
              </a:rPr>
              <a:t>文字</a:t>
            </a:r>
          </a:p>
        </p:txBody>
      </p:sp>
    </p:spTree>
    <p:extLst>
      <p:ext uri="{BB962C8B-B14F-4D97-AF65-F5344CB8AC3E}">
        <p14:creationId xmlns:p14="http://schemas.microsoft.com/office/powerpoint/2010/main" val="1592429268"/>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250"/>
                            </p:stCondLst>
                            <p:childTnLst>
                              <p:par>
                                <p:cTn id="27" presetID="25"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2" dur="1000" fill="hold"/>
                                        <p:tgtEl>
                                          <p:spTgt spid="9"/>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9"/>
                                        </p:tgtEl>
                                      </p:cBhvr>
                                    </p:animEffect>
                                  </p:childTnLst>
                                </p:cTn>
                              </p:par>
                              <p:par>
                                <p:cTn id="37" presetID="45"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250"/>
                                        <p:tgtEl>
                                          <p:spTgt spid="12"/>
                                        </p:tgtEl>
                                      </p:cBhvr>
                                    </p:animEffect>
                                    <p:anim calcmode="lin" valueType="num">
                                      <p:cBhvr>
                                        <p:cTn id="40" dur="1250" fill="hold"/>
                                        <p:tgtEl>
                                          <p:spTgt spid="12"/>
                                        </p:tgtEl>
                                        <p:attrNameLst>
                                          <p:attrName>ppt_w</p:attrName>
                                        </p:attrNameLst>
                                      </p:cBhvr>
                                      <p:tavLst>
                                        <p:tav tm="0" fmla="#ppt_w*sin(2.5*pi*$)">
                                          <p:val>
                                            <p:fltVal val="0"/>
                                          </p:val>
                                        </p:tav>
                                        <p:tav tm="100000">
                                          <p:val>
                                            <p:fltVal val="1"/>
                                          </p:val>
                                        </p:tav>
                                      </p:tavLst>
                                    </p:anim>
                                    <p:anim calcmode="lin" valueType="num">
                                      <p:cBhvr>
                                        <p:cTn id="41" dur="1250" fill="hold"/>
                                        <p:tgtEl>
                                          <p:spTgt spid="12"/>
                                        </p:tgtEl>
                                        <p:attrNameLst>
                                          <p:attrName>ppt_h</p:attrName>
                                        </p:attrNameLst>
                                      </p:cBhvr>
                                      <p:tavLst>
                                        <p:tav tm="0">
                                          <p:val>
                                            <p:strVal val="#ppt_h"/>
                                          </p:val>
                                        </p:tav>
                                        <p:tav tm="100000">
                                          <p:val>
                                            <p:strVal val="#ppt_h"/>
                                          </p:val>
                                        </p:tav>
                                      </p:tavLst>
                                    </p:anim>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750"/>
                                        <p:tgtEl>
                                          <p:spTgt spid="19"/>
                                        </p:tgtEl>
                                      </p:cBhvr>
                                    </p:animEffect>
                                  </p:childTnLst>
                                </p:cTn>
                              </p:par>
                            </p:childTnLst>
                          </p:cTn>
                        </p:par>
                        <p:par>
                          <p:cTn id="50" fill="hold">
                            <p:stCondLst>
                              <p:cond delay="4750"/>
                            </p:stCondLst>
                            <p:childTnLst>
                              <p:par>
                                <p:cTn id="51" presetID="25"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56" dur="1000" fill="hold"/>
                                        <p:tgtEl>
                                          <p:spTgt spid="13"/>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3"/>
                                        </p:tgtEl>
                                      </p:cBhvr>
                                    </p:animEffect>
                                  </p:childTnLst>
                                </p:cTn>
                              </p:par>
                              <p:par>
                                <p:cTn id="61" presetID="45"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250"/>
                                        <p:tgtEl>
                                          <p:spTgt spid="14"/>
                                        </p:tgtEl>
                                      </p:cBhvr>
                                    </p:animEffect>
                                    <p:anim calcmode="lin" valueType="num">
                                      <p:cBhvr>
                                        <p:cTn id="64" dur="1250" fill="hold"/>
                                        <p:tgtEl>
                                          <p:spTgt spid="14"/>
                                        </p:tgtEl>
                                        <p:attrNameLst>
                                          <p:attrName>ppt_w</p:attrName>
                                        </p:attrNameLst>
                                      </p:cBhvr>
                                      <p:tavLst>
                                        <p:tav tm="0" fmla="#ppt_w*sin(2.5*pi*$)">
                                          <p:val>
                                            <p:fltVal val="0"/>
                                          </p:val>
                                        </p:tav>
                                        <p:tav tm="100000">
                                          <p:val>
                                            <p:fltVal val="1"/>
                                          </p:val>
                                        </p:tav>
                                      </p:tavLst>
                                    </p:anim>
                                    <p:anim calcmode="lin" valueType="num">
                                      <p:cBhvr>
                                        <p:cTn id="65" dur="1250" fill="hold"/>
                                        <p:tgtEl>
                                          <p:spTgt spid="14"/>
                                        </p:tgtEl>
                                        <p:attrNameLst>
                                          <p:attrName>ppt_h</p:attrName>
                                        </p:attrNameLst>
                                      </p:cBhvr>
                                      <p:tavLst>
                                        <p:tav tm="0">
                                          <p:val>
                                            <p:strVal val="#ppt_h"/>
                                          </p:val>
                                        </p:tav>
                                        <p:tav tm="100000">
                                          <p:val>
                                            <p:strVal val="#ppt_h"/>
                                          </p:val>
                                        </p:tav>
                                      </p:tavLst>
                                    </p:anim>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750"/>
                                        <p:tgtEl>
                                          <p:spTgt spid="20"/>
                                        </p:tgtEl>
                                      </p:cBhvr>
                                    </p:animEffect>
                                  </p:childTnLst>
                                </p:cTn>
                              </p:par>
                            </p:childTnLst>
                          </p:cTn>
                        </p:par>
                        <p:par>
                          <p:cTn id="74" fill="hold">
                            <p:stCondLst>
                              <p:cond delay="7250"/>
                            </p:stCondLst>
                            <p:childTnLst>
                              <p:par>
                                <p:cTn id="75" presetID="25"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80" dur="1000" fill="hold"/>
                                        <p:tgtEl>
                                          <p:spTgt spid="15"/>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15"/>
                                        </p:tgtEl>
                                      </p:cBhvr>
                                    </p:animEffect>
                                  </p:childTnLst>
                                </p:cTn>
                              </p:par>
                              <p:par>
                                <p:cTn id="85" presetID="45" presetClass="entr" presetSubtype="0"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1250"/>
                                        <p:tgtEl>
                                          <p:spTgt spid="16"/>
                                        </p:tgtEl>
                                      </p:cBhvr>
                                    </p:animEffect>
                                    <p:anim calcmode="lin" valueType="num">
                                      <p:cBhvr>
                                        <p:cTn id="88" dur="1250" fill="hold"/>
                                        <p:tgtEl>
                                          <p:spTgt spid="16"/>
                                        </p:tgtEl>
                                        <p:attrNameLst>
                                          <p:attrName>ppt_w</p:attrName>
                                        </p:attrNameLst>
                                      </p:cBhvr>
                                      <p:tavLst>
                                        <p:tav tm="0" fmla="#ppt_w*sin(2.5*pi*$)">
                                          <p:val>
                                            <p:fltVal val="0"/>
                                          </p:val>
                                        </p:tav>
                                        <p:tav tm="100000">
                                          <p:val>
                                            <p:fltVal val="1"/>
                                          </p:val>
                                        </p:tav>
                                      </p:tavLst>
                                    </p:anim>
                                    <p:anim calcmode="lin" valueType="num">
                                      <p:cBhvr>
                                        <p:cTn id="89" dur="1250" fill="hold"/>
                                        <p:tgtEl>
                                          <p:spTgt spid="16"/>
                                        </p:tgtEl>
                                        <p:attrNameLst>
                                          <p:attrName>ppt_h</p:attrName>
                                        </p:attrNameLst>
                                      </p:cBhvr>
                                      <p:tavLst>
                                        <p:tav tm="0">
                                          <p:val>
                                            <p:strVal val="#ppt_h"/>
                                          </p:val>
                                        </p:tav>
                                        <p:tav tm="100000">
                                          <p:val>
                                            <p:strVal val="#ppt_h"/>
                                          </p:val>
                                        </p:tav>
                                      </p:tavLst>
                                    </p:anim>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750"/>
                                        <p:tgtEl>
                                          <p:spTgt spid="21"/>
                                        </p:tgtEl>
                                      </p:cBhvr>
                                    </p:animEffect>
                                  </p:childTnLst>
                                </p:cTn>
                              </p:par>
                            </p:childTnLst>
                          </p:cTn>
                        </p:par>
                        <p:par>
                          <p:cTn id="98" fill="hold">
                            <p:stCondLst>
                              <p:cond delay="9750"/>
                            </p:stCondLst>
                            <p:childTnLst>
                              <p:par>
                                <p:cTn id="99" presetID="25" presetClass="entr" presetSubtype="0" fill="hold" grpId="0" nodeType="afterEffect">
                                  <p:stCondLst>
                                    <p:cond delay="0"/>
                                  </p:stCondLst>
                                  <p:childTnLst>
                                    <p:set>
                                      <p:cBhvr>
                                        <p:cTn id="100" dur="1" fill="hold">
                                          <p:stCondLst>
                                            <p:cond delay="0"/>
                                          </p:stCondLst>
                                        </p:cTn>
                                        <p:tgtEl>
                                          <p:spTgt spid="17"/>
                                        </p:tgtEl>
                                        <p:attrNameLst>
                                          <p:attrName>style.visibility</p:attrName>
                                        </p:attrNameLst>
                                      </p:cBhvr>
                                      <p:to>
                                        <p:strVal val="visible"/>
                                      </p:to>
                                    </p:set>
                                    <p:anim calcmode="lin" valueType="num">
                                      <p:cBhvr>
                                        <p:cTn id="10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04" dur="1000" fill="hold"/>
                                        <p:tgtEl>
                                          <p:spTgt spid="17"/>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17"/>
                                        </p:tgtEl>
                                      </p:cBhvr>
                                    </p:animEffect>
                                  </p:childTnLst>
                                </p:cTn>
                              </p:par>
                              <p:par>
                                <p:cTn id="109" presetID="45" presetClass="entr" presetSubtype="0" fill="hold" grpId="0" nodeType="withEffect">
                                  <p:stCondLst>
                                    <p:cond delay="0"/>
                                  </p:stCondLst>
                                  <p:childTnLst>
                                    <p:set>
                                      <p:cBhvr>
                                        <p:cTn id="110" dur="1" fill="hold">
                                          <p:stCondLst>
                                            <p:cond delay="0"/>
                                          </p:stCondLst>
                                        </p:cTn>
                                        <p:tgtEl>
                                          <p:spTgt spid="18"/>
                                        </p:tgtEl>
                                        <p:attrNameLst>
                                          <p:attrName>style.visibility</p:attrName>
                                        </p:attrNameLst>
                                      </p:cBhvr>
                                      <p:to>
                                        <p:strVal val="visible"/>
                                      </p:to>
                                    </p:set>
                                    <p:animEffect transition="in" filter="fade">
                                      <p:cBhvr>
                                        <p:cTn id="111" dur="1250"/>
                                        <p:tgtEl>
                                          <p:spTgt spid="18"/>
                                        </p:tgtEl>
                                      </p:cBhvr>
                                    </p:animEffect>
                                    <p:anim calcmode="lin" valueType="num">
                                      <p:cBhvr>
                                        <p:cTn id="112" dur="1250" fill="hold"/>
                                        <p:tgtEl>
                                          <p:spTgt spid="18"/>
                                        </p:tgtEl>
                                        <p:attrNameLst>
                                          <p:attrName>ppt_w</p:attrName>
                                        </p:attrNameLst>
                                      </p:cBhvr>
                                      <p:tavLst>
                                        <p:tav tm="0" fmla="#ppt_w*sin(2.5*pi*$)">
                                          <p:val>
                                            <p:fltVal val="0"/>
                                          </p:val>
                                        </p:tav>
                                        <p:tav tm="100000">
                                          <p:val>
                                            <p:fltVal val="1"/>
                                          </p:val>
                                        </p:tav>
                                      </p:tavLst>
                                    </p:anim>
                                    <p:anim calcmode="lin" valueType="num">
                                      <p:cBhvr>
                                        <p:cTn id="113" dur="1250" fill="hold"/>
                                        <p:tgtEl>
                                          <p:spTgt spid="18"/>
                                        </p:tgtEl>
                                        <p:attrNameLst>
                                          <p:attrName>ppt_h</p:attrName>
                                        </p:attrNameLst>
                                      </p:cBhvr>
                                      <p:tavLst>
                                        <p:tav tm="0">
                                          <p:val>
                                            <p:strVal val="#ppt_h"/>
                                          </p:val>
                                        </p:tav>
                                        <p:tav tm="100000">
                                          <p:val>
                                            <p:strVal val="#ppt_h"/>
                                          </p:val>
                                        </p:tav>
                                      </p:tavLst>
                                    </p:anim>
                                  </p:childTnLst>
                                </p:cTn>
                              </p:par>
                            </p:childTnLst>
                          </p:cTn>
                        </p:par>
                        <p:par>
                          <p:cTn id="114" fill="hold">
                            <p:stCondLst>
                              <p:cond delay="11000"/>
                            </p:stCondLst>
                            <p:childTnLst>
                              <p:par>
                                <p:cTn id="115" presetID="10" presetClass="entr" presetSubtype="0"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500"/>
                                        <p:tgtEl>
                                          <p:spTgt spid="26"/>
                                        </p:tgtEl>
                                      </p:cBhvr>
                                    </p:animEffect>
                                  </p:childTnLst>
                                </p:cTn>
                              </p:par>
                            </p:childTnLst>
                          </p:cTn>
                        </p:par>
                        <p:par>
                          <p:cTn id="118" fill="hold">
                            <p:stCondLst>
                              <p:cond delay="11500"/>
                            </p:stCondLst>
                            <p:childTnLst>
                              <p:par>
                                <p:cTn id="119" presetID="10" presetClass="entr" presetSubtype="0" fill="hold" grpId="0" nodeType="afterEffect">
                                  <p:stCondLst>
                                    <p:cond delay="0"/>
                                  </p:stCondLst>
                                  <p:childTnLst>
                                    <p:set>
                                      <p:cBhvr>
                                        <p:cTn id="120" dur="1" fill="hold">
                                          <p:stCondLst>
                                            <p:cond delay="0"/>
                                          </p:stCondLst>
                                        </p:cTn>
                                        <p:tgtEl>
                                          <p:spTgt spid="22"/>
                                        </p:tgtEl>
                                        <p:attrNameLst>
                                          <p:attrName>style.visibility</p:attrName>
                                        </p:attrNameLst>
                                      </p:cBhvr>
                                      <p:to>
                                        <p:strVal val="visible"/>
                                      </p:to>
                                    </p:set>
                                    <p:animEffect transition="in" filter="fade">
                                      <p:cBhvr>
                                        <p:cTn id="121"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5</a:t>
            </a:r>
            <a:endParaRPr lang="zh-CN" altLang="en-US" sz="2800" b="1" dirty="0">
              <a:solidFill>
                <a:srgbClr val="191B21"/>
              </a:solidFill>
              <a:latin typeface="微软雅黑" pitchFamily="34" charset="-122"/>
              <a:ea typeface="微软雅黑" pitchFamily="34" charset="-122"/>
            </a:endParaRPr>
          </a:p>
        </p:txBody>
      </p:sp>
      <p:sp>
        <p:nvSpPr>
          <p:cNvPr id="7" name="Oval 4"/>
          <p:cNvSpPr/>
          <p:nvPr/>
        </p:nvSpPr>
        <p:spPr>
          <a:xfrm>
            <a:off x="7143175" y="1767251"/>
            <a:ext cx="2841368" cy="28697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7"/>
          <p:cNvSpPr/>
          <p:nvPr/>
        </p:nvSpPr>
        <p:spPr>
          <a:xfrm>
            <a:off x="5659344" y="1767251"/>
            <a:ext cx="1940693" cy="1960098"/>
          </a:xfrm>
          <a:prstGeom prst="ellipse">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8"/>
          <p:cNvSpPr/>
          <p:nvPr/>
        </p:nvSpPr>
        <p:spPr>
          <a:xfrm>
            <a:off x="2207457" y="2124087"/>
            <a:ext cx="2134762" cy="2156108"/>
          </a:xfrm>
          <a:prstGeom prst="ellipse">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5"/>
          <p:cNvSpPr/>
          <p:nvPr/>
        </p:nvSpPr>
        <p:spPr>
          <a:xfrm>
            <a:off x="3818198" y="2607600"/>
            <a:ext cx="2583062" cy="260889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1"/>
          <p:cNvGrpSpPr/>
          <p:nvPr/>
        </p:nvGrpSpPr>
        <p:grpSpPr>
          <a:xfrm flipH="1">
            <a:off x="4213719" y="3762880"/>
            <a:ext cx="1792020" cy="944716"/>
            <a:chOff x="9968706" y="2761849"/>
            <a:chExt cx="1792020" cy="944716"/>
          </a:xfrm>
        </p:grpSpPr>
        <p:sp>
          <p:nvSpPr>
            <p:cNvPr id="15" name="TextBox 14"/>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16" name="Rectangle 1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17" name="TextBox 16"/>
          <p:cNvSpPr txBox="1"/>
          <p:nvPr/>
        </p:nvSpPr>
        <p:spPr>
          <a:xfrm>
            <a:off x="4682070" y="3287993"/>
            <a:ext cx="862737" cy="523220"/>
          </a:xfrm>
          <a:prstGeom prst="rect">
            <a:avLst/>
          </a:prstGeom>
          <a:noFill/>
        </p:spPr>
        <p:txBody>
          <a:bodyPr wrap="none" rtlCol="0">
            <a:spAutoFit/>
          </a:bodyPr>
          <a:lstStyle/>
          <a:p>
            <a:pPr algn="ctr"/>
            <a:r>
              <a:rPr lang="en-US" sz="2800" b="1" smtClean="0">
                <a:solidFill>
                  <a:schemeClr val="bg2"/>
                </a:solidFill>
                <a:latin typeface="+mj-lt"/>
              </a:rPr>
              <a:t>72%</a:t>
            </a:r>
            <a:endParaRPr lang="en-GB" sz="2800" b="1">
              <a:solidFill>
                <a:schemeClr val="bg2"/>
              </a:solidFill>
              <a:latin typeface="+mj-lt"/>
            </a:endParaRPr>
          </a:p>
        </p:txBody>
      </p:sp>
      <p:sp>
        <p:nvSpPr>
          <p:cNvPr id="18" name="TextBox 17"/>
          <p:cNvSpPr txBox="1"/>
          <p:nvPr/>
        </p:nvSpPr>
        <p:spPr>
          <a:xfrm>
            <a:off x="2847890" y="3287993"/>
            <a:ext cx="862737" cy="523220"/>
          </a:xfrm>
          <a:prstGeom prst="rect">
            <a:avLst/>
          </a:prstGeom>
          <a:noFill/>
        </p:spPr>
        <p:txBody>
          <a:bodyPr wrap="none" rtlCol="0">
            <a:spAutoFit/>
          </a:bodyPr>
          <a:lstStyle/>
          <a:p>
            <a:pPr algn="ctr"/>
            <a:r>
              <a:rPr lang="en-US" sz="2800" b="1" smtClean="0">
                <a:solidFill>
                  <a:schemeClr val="bg2"/>
                </a:solidFill>
                <a:latin typeface="+mj-lt"/>
              </a:rPr>
              <a:t>54%</a:t>
            </a:r>
            <a:endParaRPr lang="en-GB" sz="2800" b="1">
              <a:solidFill>
                <a:schemeClr val="bg2"/>
              </a:solidFill>
              <a:latin typeface="+mj-lt"/>
            </a:endParaRPr>
          </a:p>
        </p:txBody>
      </p:sp>
      <p:sp>
        <p:nvSpPr>
          <p:cNvPr id="19" name="TextBox 18"/>
          <p:cNvSpPr txBox="1"/>
          <p:nvPr/>
        </p:nvSpPr>
        <p:spPr>
          <a:xfrm>
            <a:off x="6198321" y="2808158"/>
            <a:ext cx="862737" cy="523220"/>
          </a:xfrm>
          <a:prstGeom prst="rect">
            <a:avLst/>
          </a:prstGeom>
          <a:noFill/>
        </p:spPr>
        <p:txBody>
          <a:bodyPr wrap="none" rtlCol="0">
            <a:spAutoFit/>
          </a:bodyPr>
          <a:lstStyle/>
          <a:p>
            <a:pPr algn="ctr"/>
            <a:r>
              <a:rPr lang="en-US" sz="2800" b="1" smtClean="0">
                <a:solidFill>
                  <a:schemeClr val="bg2"/>
                </a:solidFill>
                <a:latin typeface="+mj-lt"/>
              </a:rPr>
              <a:t>56%</a:t>
            </a:r>
            <a:endParaRPr lang="en-GB" sz="2800" b="1">
              <a:solidFill>
                <a:schemeClr val="bg2"/>
              </a:solidFill>
              <a:latin typeface="+mj-lt"/>
            </a:endParaRPr>
          </a:p>
        </p:txBody>
      </p:sp>
      <p:sp>
        <p:nvSpPr>
          <p:cNvPr id="20" name="TextBox 19"/>
          <p:cNvSpPr txBox="1"/>
          <p:nvPr/>
        </p:nvSpPr>
        <p:spPr>
          <a:xfrm>
            <a:off x="8132490" y="2409792"/>
            <a:ext cx="862737" cy="523220"/>
          </a:xfrm>
          <a:prstGeom prst="rect">
            <a:avLst/>
          </a:prstGeom>
          <a:noFill/>
        </p:spPr>
        <p:txBody>
          <a:bodyPr wrap="none" rtlCol="0">
            <a:spAutoFit/>
          </a:bodyPr>
          <a:lstStyle/>
          <a:p>
            <a:pPr algn="ctr"/>
            <a:r>
              <a:rPr lang="en-US" sz="2800" b="1" smtClean="0">
                <a:solidFill>
                  <a:schemeClr val="bg2"/>
                </a:solidFill>
                <a:latin typeface="+mj-lt"/>
              </a:rPr>
              <a:t>88%</a:t>
            </a:r>
            <a:endParaRPr lang="en-GB" sz="2800" b="1">
              <a:solidFill>
                <a:schemeClr val="bg2"/>
              </a:solidFill>
              <a:latin typeface="+mj-lt"/>
            </a:endParaRPr>
          </a:p>
        </p:txBody>
      </p:sp>
      <p:grpSp>
        <p:nvGrpSpPr>
          <p:cNvPr id="21" name="Group 18"/>
          <p:cNvGrpSpPr/>
          <p:nvPr/>
        </p:nvGrpSpPr>
        <p:grpSpPr>
          <a:xfrm flipH="1">
            <a:off x="7667848" y="2984912"/>
            <a:ext cx="1792020" cy="944716"/>
            <a:chOff x="9968706" y="2761849"/>
            <a:chExt cx="1792020" cy="944716"/>
          </a:xfrm>
        </p:grpSpPr>
        <p:sp>
          <p:nvSpPr>
            <p:cNvPr id="22" name="TextBox 21"/>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23" name="Rectangle 20"/>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24" name="Group 21"/>
          <p:cNvGrpSpPr/>
          <p:nvPr/>
        </p:nvGrpSpPr>
        <p:grpSpPr>
          <a:xfrm flipH="1">
            <a:off x="2378828" y="2372048"/>
            <a:ext cx="1792020" cy="944716"/>
            <a:chOff x="9968706" y="2761849"/>
            <a:chExt cx="1792020" cy="944716"/>
          </a:xfrm>
        </p:grpSpPr>
        <p:sp>
          <p:nvSpPr>
            <p:cNvPr id="25" name="TextBox 24"/>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26" name="Rectangle 2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27" name="Group 24"/>
          <p:cNvGrpSpPr/>
          <p:nvPr/>
        </p:nvGrpSpPr>
        <p:grpSpPr>
          <a:xfrm flipH="1">
            <a:off x="5733679" y="2009675"/>
            <a:ext cx="1792020" cy="944716"/>
            <a:chOff x="9968706" y="2761849"/>
            <a:chExt cx="1792020" cy="944716"/>
          </a:xfrm>
        </p:grpSpPr>
        <p:sp>
          <p:nvSpPr>
            <p:cNvPr id="28" name="TextBox 2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29" name="Rectangle 26"/>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a:t>
              </a:r>
              <a:r>
                <a:rPr lang="zh-CN" altLang="en-US" sz="1200" dirty="0" smtClean="0">
                  <a:solidFill>
                    <a:schemeClr val="bg1"/>
                  </a:solidFill>
                  <a:latin typeface="微软雅黑" pitchFamily="34" charset="-122"/>
                  <a:ea typeface="微软雅黑" pitchFamily="34" charset="-122"/>
                </a:rPr>
                <a:t>，言简意赅</a:t>
              </a:r>
              <a:r>
                <a:rPr lang="zh-CN" altLang="en-US" sz="1200" dirty="0">
                  <a:solidFill>
                    <a:schemeClr val="bg1"/>
                  </a:solidFill>
                  <a:latin typeface="微软雅黑" pitchFamily="34" charset="-122"/>
                  <a:ea typeface="微软雅黑" pitchFamily="34" charset="-122"/>
                </a:rPr>
                <a:t>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31" name="Rectangle 28"/>
          <p:cNvSpPr/>
          <p:nvPr/>
        </p:nvSpPr>
        <p:spPr>
          <a:xfrm>
            <a:off x="445538" y="5054411"/>
            <a:ext cx="4012778" cy="1569660"/>
          </a:xfrm>
          <a:prstGeom prst="rect">
            <a:avLst/>
          </a:prstGeom>
        </p:spPr>
        <p:txBody>
          <a:bodyPr wrap="square">
            <a:spAutoFit/>
          </a:bodyPr>
          <a:lstStyle/>
          <a:p>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smtClean="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smtClean="0">
                <a:solidFill>
                  <a:schemeClr val="bg1">
                    <a:lumMod val="65000"/>
                  </a:schemeClr>
                </a:solidFill>
                <a:latin typeface="微软雅黑" pitchFamily="34" charset="-122"/>
                <a:ea typeface="微软雅黑" pitchFamily="34" charset="-122"/>
              </a:rPr>
              <a:t>。</a:t>
            </a:r>
            <a:endParaRPr lang="en-US" altLang="zh-CN" sz="1200" dirty="0" smtClean="0">
              <a:solidFill>
                <a:schemeClr val="bg1">
                  <a:lumMod val="65000"/>
                </a:schemeClr>
              </a:solidFill>
              <a:latin typeface="微软雅黑" pitchFamily="34" charset="-122"/>
              <a:ea typeface="微软雅黑" pitchFamily="34" charset="-122"/>
            </a:endParaRPr>
          </a:p>
          <a:p>
            <a:endParaRPr lang="en-US" altLang="zh-CN" sz="1200" dirty="0">
              <a:solidFill>
                <a:schemeClr val="bg1">
                  <a:lumMod val="65000"/>
                </a:schemeClr>
              </a:solidFill>
              <a:latin typeface="微软雅黑" pitchFamily="34" charset="-122"/>
              <a:ea typeface="微软雅黑" pitchFamily="34" charset="-122"/>
            </a:endParaRPr>
          </a:p>
          <a:p>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a:p>
            <a:endParaRPr lang="en-US" altLang="zh-CN" sz="1200" dirty="0">
              <a:solidFill>
                <a:schemeClr val="bg1">
                  <a:lumMod val="65000"/>
                </a:schemeClr>
              </a:solidFill>
              <a:latin typeface="微软雅黑" pitchFamily="34" charset="-122"/>
              <a:ea typeface="微软雅黑" pitchFamily="34" charset="-122"/>
            </a:endParaRPr>
          </a:p>
          <a:p>
            <a:endParaRPr lang="en-US" altLang="zh-CN" sz="1200" dirty="0">
              <a:solidFill>
                <a:schemeClr val="bg1">
                  <a:lumMod val="65000"/>
                </a:schemeClr>
              </a:solidFill>
              <a:latin typeface="微软雅黑" pitchFamily="34" charset="-122"/>
              <a:ea typeface="微软雅黑" pitchFamily="34" charset="-122"/>
            </a:endParaRPr>
          </a:p>
        </p:txBody>
      </p:sp>
      <p:sp>
        <p:nvSpPr>
          <p:cNvPr id="33" name="Rectangle 30"/>
          <p:cNvSpPr/>
          <p:nvPr/>
        </p:nvSpPr>
        <p:spPr>
          <a:xfrm>
            <a:off x="7788647" y="5054411"/>
            <a:ext cx="4012778" cy="1569660"/>
          </a:xfrm>
          <a:prstGeom prst="rect">
            <a:avLst/>
          </a:prstGeom>
        </p:spPr>
        <p:txBody>
          <a:bodyPr wrap="square">
            <a:spAutoFit/>
          </a:bodyPr>
          <a:lstStyle/>
          <a:p>
            <a:pPr algn="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a:p>
            <a:pPr algn="r"/>
            <a:endParaRPr lang="en-US" altLang="zh-CN" sz="1200" dirty="0">
              <a:solidFill>
                <a:schemeClr val="bg1">
                  <a:lumMod val="65000"/>
                </a:schemeClr>
              </a:solidFill>
              <a:latin typeface="微软雅黑" pitchFamily="34" charset="-122"/>
              <a:ea typeface="微软雅黑" pitchFamily="34" charset="-122"/>
            </a:endParaRPr>
          </a:p>
          <a:p>
            <a:pPr algn="r"/>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a:p>
            <a:pPr algn="r"/>
            <a:endParaRPr lang="en-US" altLang="zh-CN" sz="1200" dirty="0">
              <a:solidFill>
                <a:schemeClr val="bg1">
                  <a:lumMod val="65000"/>
                </a:schemeClr>
              </a:solidFill>
              <a:latin typeface="微软雅黑" pitchFamily="34" charset="-122"/>
              <a:ea typeface="微软雅黑" pitchFamily="34" charset="-122"/>
            </a:endParaRPr>
          </a:p>
          <a:p>
            <a:pPr algn="r"/>
            <a:endParaRPr lang="en-US" altLang="zh-CN" sz="1200" dirty="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4155780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childTnLst>
                          </p:cTn>
                        </p:par>
                        <p:par>
                          <p:cTn id="82" fill="hold">
                            <p:stCondLst>
                              <p:cond delay="2250"/>
                            </p:stCondLst>
                            <p:childTnLst>
                              <p:par>
                                <p:cTn id="83" presetID="10"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500"/>
                                        <p:tgtEl>
                                          <p:spTgt spid="31"/>
                                        </p:tgtEl>
                                      </p:cBhvr>
                                    </p:animEffect>
                                  </p:childTnLst>
                                </p:cTn>
                              </p:par>
                            </p:childTnLst>
                          </p:cTn>
                        </p:par>
                        <p:par>
                          <p:cTn id="86" fill="hold">
                            <p:stCondLst>
                              <p:cond delay="2750"/>
                            </p:stCondLst>
                            <p:childTnLst>
                              <p:par>
                                <p:cTn id="87" presetID="10" presetClass="entr" presetSubtype="0"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animBg="1"/>
      <p:bldP spid="13" grpId="0" animBg="1"/>
      <p:bldP spid="17" grpId="0"/>
      <p:bldP spid="18" grpId="0"/>
      <p:bldP spid="19" grpId="0"/>
      <p:bldP spid="20" grpId="0"/>
      <p:bldP spid="31"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6</a:t>
            </a:r>
            <a:endParaRPr lang="zh-CN" altLang="en-US" sz="2800" b="1" dirty="0">
              <a:solidFill>
                <a:srgbClr val="191B21"/>
              </a:solidFill>
              <a:latin typeface="微软雅黑" pitchFamily="34" charset="-122"/>
              <a:ea typeface="微软雅黑" pitchFamily="34" charset="-122"/>
            </a:endParaRPr>
          </a:p>
        </p:txBody>
      </p:sp>
      <p:sp>
        <p:nvSpPr>
          <p:cNvPr id="7" name="矩形 6"/>
          <p:cNvSpPr/>
          <p:nvPr/>
        </p:nvSpPr>
        <p:spPr>
          <a:xfrm>
            <a:off x="2021467" y="2035697"/>
            <a:ext cx="2448626" cy="2737572"/>
          </a:xfrm>
          <a:prstGeom prst="rect">
            <a:avLst/>
          </a:prstGeom>
          <a:blipFill dpi="0" rotWithShape="1">
            <a:blip r:embed="rId3">
              <a:extLst>
                <a:ext uri="{BEBA8EAE-BF5A-486C-A8C5-ECC9F3942E4B}">
                  <a14:imgProps xmlns:a14="http://schemas.microsoft.com/office/drawing/2010/main">
                    <a14:imgLayer r:embed="rId4">
                      <a14:imgEffect>
                        <a14:saturation sat="0"/>
                      </a14:imgEffect>
                    </a14:imgLayer>
                  </a14:imgProps>
                </a:ext>
              </a:extLst>
            </a:blip>
            <a:srcRect/>
            <a:tile tx="-6350" ty="-107950" sx="50000" sy="50000" flip="none" algn="ctr"/>
          </a:blip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9" name="矩形 8"/>
          <p:cNvSpPr/>
          <p:nvPr/>
        </p:nvSpPr>
        <p:spPr>
          <a:xfrm>
            <a:off x="2129609" y="4989393"/>
            <a:ext cx="2232345" cy="504290"/>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12" name="Rectangle 42"/>
          <p:cNvSpPr/>
          <p:nvPr/>
        </p:nvSpPr>
        <p:spPr>
          <a:xfrm flipH="1">
            <a:off x="2355441" y="5101013"/>
            <a:ext cx="1808392" cy="253340"/>
          </a:xfrm>
          <a:prstGeom prst="rect">
            <a:avLst/>
          </a:prstGeom>
          <a:noFill/>
          <a:ln w="12700" cap="flat" cmpd="sng" algn="ctr">
            <a:noFill/>
            <a:prstDash val="solid"/>
          </a:ln>
          <a:effectLst/>
        </p:spPr>
        <p:txBody>
          <a:bodyPr lIns="91415" tIns="0" rIns="91415"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3" name="Rectangle 42"/>
          <p:cNvSpPr/>
          <p:nvPr/>
        </p:nvSpPr>
        <p:spPr>
          <a:xfrm flipH="1">
            <a:off x="2141662" y="5645576"/>
            <a:ext cx="2151034" cy="360206"/>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4" name="矩形 13"/>
          <p:cNvSpPr/>
          <p:nvPr/>
        </p:nvSpPr>
        <p:spPr>
          <a:xfrm>
            <a:off x="4901664" y="2035697"/>
            <a:ext cx="2448626" cy="2737572"/>
          </a:xfrm>
          <a:prstGeom prst="rect">
            <a:avLst/>
          </a:prstGeom>
          <a:blipFill dpi="0" rotWithShape="1">
            <a:blip r:embed="rId5" cstate="screen">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rcRect/>
            <a:stretch>
              <a:fillRect/>
            </a:stretch>
          </a:blip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15" name="矩形 14"/>
          <p:cNvSpPr/>
          <p:nvPr/>
        </p:nvSpPr>
        <p:spPr>
          <a:xfrm>
            <a:off x="5009806" y="4989393"/>
            <a:ext cx="2232345" cy="504290"/>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16" name="Rectangle 42"/>
          <p:cNvSpPr/>
          <p:nvPr/>
        </p:nvSpPr>
        <p:spPr>
          <a:xfrm flipH="1">
            <a:off x="5235638" y="5101013"/>
            <a:ext cx="1808392" cy="253340"/>
          </a:xfrm>
          <a:prstGeom prst="rect">
            <a:avLst/>
          </a:prstGeom>
          <a:noFill/>
          <a:ln w="12700" cap="flat" cmpd="sng" algn="ctr">
            <a:noFill/>
            <a:prstDash val="solid"/>
          </a:ln>
          <a:effectLst/>
        </p:spPr>
        <p:txBody>
          <a:bodyPr lIns="91415" tIns="0" rIns="91415"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7" name="Rectangle 42"/>
          <p:cNvSpPr/>
          <p:nvPr/>
        </p:nvSpPr>
        <p:spPr>
          <a:xfrm flipH="1">
            <a:off x="5021859" y="5645576"/>
            <a:ext cx="2151034" cy="360206"/>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8" name="矩形 17"/>
          <p:cNvSpPr/>
          <p:nvPr/>
        </p:nvSpPr>
        <p:spPr>
          <a:xfrm>
            <a:off x="7782110" y="2035697"/>
            <a:ext cx="2448626" cy="2737572"/>
          </a:xfrm>
          <a:prstGeom prst="rect">
            <a:avLst/>
          </a:prstGeom>
          <a:blipFill dpi="0" rotWithShape="1">
            <a:blip r:embed="rId7" cstate="screen">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rcRect/>
            <a:stretch>
              <a:fillRect/>
            </a:stretch>
          </a:blip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19" name="矩形 18"/>
          <p:cNvSpPr/>
          <p:nvPr/>
        </p:nvSpPr>
        <p:spPr>
          <a:xfrm>
            <a:off x="7890251" y="4989393"/>
            <a:ext cx="2232345" cy="504290"/>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20" name="Rectangle 42"/>
          <p:cNvSpPr/>
          <p:nvPr/>
        </p:nvSpPr>
        <p:spPr>
          <a:xfrm flipH="1">
            <a:off x="8116085" y="5101013"/>
            <a:ext cx="1808392" cy="253340"/>
          </a:xfrm>
          <a:prstGeom prst="rect">
            <a:avLst/>
          </a:prstGeom>
          <a:noFill/>
          <a:ln w="12700" cap="flat" cmpd="sng" algn="ctr">
            <a:noFill/>
            <a:prstDash val="solid"/>
          </a:ln>
          <a:effectLst/>
        </p:spPr>
        <p:txBody>
          <a:bodyPr lIns="91415" tIns="0" rIns="91415"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21" name="Rectangle 42"/>
          <p:cNvSpPr/>
          <p:nvPr/>
        </p:nvSpPr>
        <p:spPr>
          <a:xfrm flipH="1">
            <a:off x="7902304" y="5645576"/>
            <a:ext cx="2151034" cy="360206"/>
          </a:xfrm>
          <a:prstGeom prst="rect">
            <a:avLst/>
          </a:prstGeom>
          <a:noFill/>
          <a:ln w="12700" cap="flat" cmpd="sng" algn="ctr">
            <a:noFill/>
            <a:prstDash val="solid"/>
          </a:ln>
          <a:effectLst/>
        </p:spPr>
        <p:txBody>
          <a:bodyPr lIns="91415" tIns="0" rIns="91415" bIns="0" rtlCol="0" anchor="t"/>
          <a:lstStyle/>
          <a:p>
            <a:pPr lvl="0">
              <a:defRPr/>
            </a:pPr>
            <a:r>
              <a:rPr lang="zh-CN" altLang="en-US" sz="1400" kern="0" dirty="0">
                <a:solidFill>
                  <a:schemeClr val="bg1">
                    <a:lumMod val="65000"/>
                  </a:schemeClr>
                </a:solidFill>
                <a:latin typeface="微软雅黑" pitchFamily="34" charset="-122"/>
                <a:ea typeface="微软雅黑" pitchFamily="34" charset="-122"/>
                <a:cs typeface="Arial" pitchFamily="34" charset="0"/>
              </a:rPr>
              <a:t>加入你的文字描述，加入你的文字描述你的文字。</a:t>
            </a:r>
          </a:p>
        </p:txBody>
      </p:sp>
    </p:spTree>
    <p:extLst>
      <p:ext uri="{BB962C8B-B14F-4D97-AF65-F5344CB8AC3E}">
        <p14:creationId xmlns:p14="http://schemas.microsoft.com/office/powerpoint/2010/main" val="217801911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25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75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750"/>
                                        <p:tgtEl>
                                          <p:spTgt spid="13"/>
                                        </p:tgtEl>
                                      </p:cBhvr>
                                    </p:animEffect>
                                  </p:childTnLst>
                                </p:cTn>
                              </p:par>
                            </p:childTnLst>
                          </p:cTn>
                        </p:par>
                        <p:par>
                          <p:cTn id="42" fill="hold">
                            <p:stCondLst>
                              <p:cond delay="425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750"/>
                            </p:stCondLst>
                            <p:childTnLst>
                              <p:par>
                                <p:cTn id="49" presetID="53" presetClass="entr" presetSubtype="16"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250"/>
                            </p:stCondLst>
                            <p:childTnLst>
                              <p:par>
                                <p:cTn id="55" presetID="10"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750"/>
                                        <p:tgtEl>
                                          <p:spTgt spid="17"/>
                                        </p:tgtEl>
                                      </p:cBhvr>
                                    </p:animEffect>
                                  </p:childTnLst>
                                </p:cTn>
                              </p:par>
                            </p:childTnLst>
                          </p:cTn>
                        </p:par>
                        <p:par>
                          <p:cTn id="62" fill="hold">
                            <p:stCondLst>
                              <p:cond delay="6750"/>
                            </p:stCondLst>
                            <p:childTnLst>
                              <p:par>
                                <p:cTn id="63" presetID="53" presetClass="entr" presetSubtype="16"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500" fill="hold"/>
                                        <p:tgtEl>
                                          <p:spTgt spid="18"/>
                                        </p:tgtEl>
                                        <p:attrNameLst>
                                          <p:attrName>ppt_w</p:attrName>
                                        </p:attrNameLst>
                                      </p:cBhvr>
                                      <p:tavLst>
                                        <p:tav tm="0">
                                          <p:val>
                                            <p:fltVal val="0"/>
                                          </p:val>
                                        </p:tav>
                                        <p:tav tm="100000">
                                          <p:val>
                                            <p:strVal val="#ppt_w"/>
                                          </p:val>
                                        </p:tav>
                                      </p:tavLst>
                                    </p:anim>
                                    <p:anim calcmode="lin" valueType="num">
                                      <p:cBhvr>
                                        <p:cTn id="66" dur="500" fill="hold"/>
                                        <p:tgtEl>
                                          <p:spTgt spid="18"/>
                                        </p:tgtEl>
                                        <p:attrNameLst>
                                          <p:attrName>ppt_h</p:attrName>
                                        </p:attrNameLst>
                                      </p:cBhvr>
                                      <p:tavLst>
                                        <p:tav tm="0">
                                          <p:val>
                                            <p:fltVal val="0"/>
                                          </p:val>
                                        </p:tav>
                                        <p:tav tm="100000">
                                          <p:val>
                                            <p:strVal val="#ppt_h"/>
                                          </p:val>
                                        </p:tav>
                                      </p:tavLst>
                                    </p:anim>
                                    <p:animEffect transition="in" filter="fade">
                                      <p:cBhvr>
                                        <p:cTn id="67" dur="500"/>
                                        <p:tgtEl>
                                          <p:spTgt spid="18"/>
                                        </p:tgtEl>
                                      </p:cBhvr>
                                    </p:animEffect>
                                  </p:childTnLst>
                                </p:cTn>
                              </p:par>
                            </p:childTnLst>
                          </p:cTn>
                        </p:par>
                        <p:par>
                          <p:cTn id="68" fill="hold">
                            <p:stCondLst>
                              <p:cond delay="7250"/>
                            </p:stCondLst>
                            <p:childTnLst>
                              <p:par>
                                <p:cTn id="69" presetID="53" presetClass="entr" presetSubtype="16"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500" fill="hold"/>
                                        <p:tgtEl>
                                          <p:spTgt spid="19"/>
                                        </p:tgtEl>
                                        <p:attrNameLst>
                                          <p:attrName>ppt_w</p:attrName>
                                        </p:attrNameLst>
                                      </p:cBhvr>
                                      <p:tavLst>
                                        <p:tav tm="0">
                                          <p:val>
                                            <p:fltVal val="0"/>
                                          </p:val>
                                        </p:tav>
                                        <p:tav tm="100000">
                                          <p:val>
                                            <p:strVal val="#ppt_w"/>
                                          </p:val>
                                        </p:tav>
                                      </p:tavLst>
                                    </p:anim>
                                    <p:anim calcmode="lin" valueType="num">
                                      <p:cBhvr>
                                        <p:cTn id="72" dur="500" fill="hold"/>
                                        <p:tgtEl>
                                          <p:spTgt spid="19"/>
                                        </p:tgtEl>
                                        <p:attrNameLst>
                                          <p:attrName>ppt_h</p:attrName>
                                        </p:attrNameLst>
                                      </p:cBhvr>
                                      <p:tavLst>
                                        <p:tav tm="0">
                                          <p:val>
                                            <p:fltVal val="0"/>
                                          </p:val>
                                        </p:tav>
                                        <p:tav tm="100000">
                                          <p:val>
                                            <p:strVal val="#ppt_h"/>
                                          </p:val>
                                        </p:tav>
                                      </p:tavLst>
                                    </p:anim>
                                    <p:animEffect transition="in" filter="fade">
                                      <p:cBhvr>
                                        <p:cTn id="73" dur="500"/>
                                        <p:tgtEl>
                                          <p:spTgt spid="19"/>
                                        </p:tgtEl>
                                      </p:cBhvr>
                                    </p:animEffect>
                                  </p:childTnLst>
                                </p:cTn>
                              </p:par>
                            </p:childTnLst>
                          </p:cTn>
                        </p:par>
                        <p:par>
                          <p:cTn id="74" fill="hold">
                            <p:stCondLst>
                              <p:cond delay="7750"/>
                            </p:stCondLst>
                            <p:childTnLst>
                              <p:par>
                                <p:cTn id="75" presetID="10" presetClass="entr" presetSubtype="0"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750"/>
                                        <p:tgtEl>
                                          <p:spTgt spid="20"/>
                                        </p:tgtEl>
                                      </p:cBhvr>
                                    </p:animEffect>
                                  </p:childTnLst>
                                </p:cTn>
                              </p:par>
                            </p:childTnLst>
                          </p:cTn>
                        </p:par>
                        <p:par>
                          <p:cTn id="78" fill="hold">
                            <p:stCondLst>
                              <p:cond delay="8500"/>
                            </p:stCondLst>
                            <p:childTnLst>
                              <p:par>
                                <p:cTn id="79" presetID="10" presetClass="entr" presetSubtype="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p:bldP spid="13" grpId="0"/>
      <p:bldP spid="14" grpId="0" animBg="1"/>
      <p:bldP spid="15" grpId="0" animBg="1"/>
      <p:bldP spid="16" grpId="0"/>
      <p:bldP spid="17" grpId="0"/>
      <p:bldP spid="18" grpId="0" animBg="1"/>
      <p:bldP spid="19" grpId="0" animBg="1"/>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71923"/>
            <a:ext cx="12192000" cy="2800116"/>
          </a:xfrm>
          <a:prstGeom prst="rect">
            <a:avLst/>
          </a:prstGeom>
          <a:blipFill dpi="0" rotWithShape="1">
            <a:blip r:embed="rId3"/>
            <a:srcRect/>
            <a:tile tx="0" ty="1651000" sx="100000" sy="100000" flip="none" algn="b"/>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481053" y="862122"/>
            <a:ext cx="109728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5" name="Title 13"/>
          <p:cNvSpPr txBox="1">
            <a:spLocks/>
          </p:cNvSpPr>
          <p:nvPr/>
        </p:nvSpPr>
        <p:spPr>
          <a:xfrm>
            <a:off x="457200" y="71443"/>
            <a:ext cx="109728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solidFill>
                  <a:srgbClr val="FB2740"/>
                </a:solidFill>
              </a:rPr>
              <a:t>Your logo</a:t>
            </a:r>
            <a:endParaRPr lang="en-US" sz="4000" dirty="0">
              <a:solidFill>
                <a:srgbClr val="FB2740"/>
              </a:solidFill>
            </a:endParaRPr>
          </a:p>
        </p:txBody>
      </p:sp>
      <p:sp>
        <p:nvSpPr>
          <p:cNvPr id="6" name="Content Placeholder 2"/>
          <p:cNvSpPr txBox="1">
            <a:spLocks/>
          </p:cNvSpPr>
          <p:nvPr/>
        </p:nvSpPr>
        <p:spPr>
          <a:xfrm>
            <a:off x="1329033" y="5742090"/>
            <a:ext cx="979518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9" name="TextBox 43"/>
          <p:cNvSpPr txBox="1"/>
          <p:nvPr/>
        </p:nvSpPr>
        <p:spPr>
          <a:xfrm>
            <a:off x="1400952" y="5082564"/>
            <a:ext cx="1196501" cy="507703"/>
          </a:xfrm>
          <a:prstGeom prst="rect">
            <a:avLst/>
          </a:prstGeom>
          <a:noFill/>
        </p:spPr>
        <p:txBody>
          <a:bodyPr wrap="square" rtlCol="0">
            <a:spAutoFit/>
          </a:bodyPr>
          <a:lstStyle/>
          <a:p>
            <a:r>
              <a:rPr lang="en-US" altLang="zh-CN" sz="2699" dirty="0" smtClean="0">
                <a:solidFill>
                  <a:schemeClr val="bg1"/>
                </a:solidFill>
                <a:latin typeface="微软雅黑" panose="020B0503020204020204" pitchFamily="34" charset="-122"/>
                <a:ea typeface="微软雅黑" panose="020B0503020204020204" pitchFamily="34" charset="-122"/>
              </a:rPr>
              <a:t>Part 4 </a:t>
            </a:r>
            <a:endParaRPr lang="zh-CN" altLang="en-US" sz="2699"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778879" y="4759274"/>
            <a:ext cx="5924284" cy="830993"/>
          </a:xfrm>
          <a:prstGeom prst="rect">
            <a:avLst/>
          </a:prstGeom>
        </p:spPr>
        <p:txBody>
          <a:bodyPr wrap="square" lIns="91437" tIns="45718" rIns="91437" bIns="45718">
            <a:spAutoFit/>
          </a:bodyPr>
          <a:lstStyle/>
          <a:p>
            <a:r>
              <a:rPr lang="zh-CN" altLang="en-US" sz="4800" b="1" dirty="0" smtClean="0">
                <a:solidFill>
                  <a:srgbClr val="FB2740"/>
                </a:solidFill>
                <a:latin typeface="微软雅黑" pitchFamily="34" charset="-122"/>
                <a:ea typeface="微软雅黑" pitchFamily="34" charset="-122"/>
              </a:rPr>
              <a:t>下年度工作计划</a:t>
            </a:r>
            <a:endParaRPr lang="zh-CN" altLang="en-US" sz="4800" b="1" dirty="0">
              <a:solidFill>
                <a:srgbClr val="FB2740"/>
              </a:solidFill>
              <a:latin typeface="微软雅黑" pitchFamily="34" charset="-122"/>
              <a:ea typeface="微软雅黑" pitchFamily="34" charset="-122"/>
            </a:endParaRPr>
          </a:p>
        </p:txBody>
      </p:sp>
    </p:spTree>
    <p:extLst>
      <p:ext uri="{BB962C8B-B14F-4D97-AF65-F5344CB8AC3E}">
        <p14:creationId xmlns:p14="http://schemas.microsoft.com/office/powerpoint/2010/main" val="2604796953"/>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400" fill="hold"/>
                                        <p:tgtEl>
                                          <p:spTgt spid="9"/>
                                        </p:tgtEl>
                                        <p:attrNameLst>
                                          <p:attrName>ppt_w</p:attrName>
                                        </p:attrNameLst>
                                      </p:cBhvr>
                                      <p:tavLst>
                                        <p:tav tm="0">
                                          <p:val>
                                            <p:fltVal val="0"/>
                                          </p:val>
                                        </p:tav>
                                        <p:tav tm="100000">
                                          <p:val>
                                            <p:strVal val="#ppt_w"/>
                                          </p:val>
                                        </p:tav>
                                      </p:tavLst>
                                    </p:anim>
                                    <p:anim calcmode="lin" valueType="num">
                                      <p:cBhvr>
                                        <p:cTn id="23" dur="400" fill="hold"/>
                                        <p:tgtEl>
                                          <p:spTgt spid="9"/>
                                        </p:tgtEl>
                                        <p:attrNameLst>
                                          <p:attrName>ppt_h</p:attrName>
                                        </p:attrNameLst>
                                      </p:cBhvr>
                                      <p:tavLst>
                                        <p:tav tm="0">
                                          <p:val>
                                            <p:fltVal val="0"/>
                                          </p:val>
                                        </p:tav>
                                        <p:tav tm="100000">
                                          <p:val>
                                            <p:strVal val="#ppt_h"/>
                                          </p:val>
                                        </p:tav>
                                      </p:tavLst>
                                    </p:anim>
                                    <p:anim calcmode="lin" valueType="num">
                                      <p:cBhvr>
                                        <p:cTn id="24" dur="400" fill="hold"/>
                                        <p:tgtEl>
                                          <p:spTgt spid="9"/>
                                        </p:tgtEl>
                                        <p:attrNameLst>
                                          <p:attrName>style.rotation</p:attrName>
                                        </p:attrNameLst>
                                      </p:cBhvr>
                                      <p:tavLst>
                                        <p:tav tm="0">
                                          <p:val>
                                            <p:fltVal val="90"/>
                                          </p:val>
                                        </p:tav>
                                        <p:tav tm="100000">
                                          <p:val>
                                            <p:fltVal val="0"/>
                                          </p:val>
                                        </p:tav>
                                      </p:tavLst>
                                    </p:anim>
                                    <p:animEffect transition="in" filter="fade">
                                      <p:cBhvr>
                                        <p:cTn id="25" dur="400"/>
                                        <p:tgtEl>
                                          <p:spTgt spid="9"/>
                                        </p:tgtEl>
                                      </p:cBhvr>
                                    </p:animEffect>
                                  </p:childTnLst>
                                </p:cTn>
                              </p:par>
                            </p:childTnLst>
                          </p:cTn>
                        </p:par>
                        <p:par>
                          <p:cTn id="26" fill="hold">
                            <p:stCondLst>
                              <p:cond delay="190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250" fill="hold"/>
                                        <p:tgtEl>
                                          <p:spTgt spid="10"/>
                                        </p:tgtEl>
                                        <p:attrNameLst>
                                          <p:attrName>ppt_w</p:attrName>
                                        </p:attrNameLst>
                                      </p:cBhvr>
                                      <p:tavLst>
                                        <p:tav tm="0">
                                          <p:val>
                                            <p:fltVal val="0"/>
                                          </p:val>
                                        </p:tav>
                                        <p:tav tm="100000">
                                          <p:val>
                                            <p:strVal val="#ppt_w"/>
                                          </p:val>
                                        </p:tav>
                                      </p:tavLst>
                                    </p:anim>
                                    <p:anim calcmode="lin" valueType="num">
                                      <p:cBhvr>
                                        <p:cTn id="30" dur="1250" fill="hold"/>
                                        <p:tgtEl>
                                          <p:spTgt spid="10"/>
                                        </p:tgtEl>
                                        <p:attrNameLst>
                                          <p:attrName>ppt_h</p:attrName>
                                        </p:attrNameLst>
                                      </p:cBhvr>
                                      <p:tavLst>
                                        <p:tav tm="0">
                                          <p:val>
                                            <p:fltVal val="0"/>
                                          </p:val>
                                        </p:tav>
                                        <p:tav tm="100000">
                                          <p:val>
                                            <p:strVal val="#ppt_h"/>
                                          </p:val>
                                        </p:tav>
                                      </p:tavLst>
                                    </p:anim>
                                    <p:anim calcmode="lin" valueType="num">
                                      <p:cBhvr>
                                        <p:cTn id="31" dur="1250" fill="hold"/>
                                        <p:tgtEl>
                                          <p:spTgt spid="10"/>
                                        </p:tgtEl>
                                        <p:attrNameLst>
                                          <p:attrName>style.rotation</p:attrName>
                                        </p:attrNameLst>
                                      </p:cBhvr>
                                      <p:tavLst>
                                        <p:tav tm="0">
                                          <p:val>
                                            <p:fltVal val="90"/>
                                          </p:val>
                                        </p:tav>
                                        <p:tav tm="100000">
                                          <p:val>
                                            <p:fltVal val="0"/>
                                          </p:val>
                                        </p:tav>
                                      </p:tavLst>
                                    </p:anim>
                                    <p:animEffect transition="in" filter="fade">
                                      <p:cBhvr>
                                        <p:cTn id="32"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rgbClr val="191B21"/>
                </a:solidFill>
                <a:latin typeface="微软雅黑" pitchFamily="34" charset="-122"/>
                <a:ea typeface="微软雅黑" pitchFamily="34" charset="-122"/>
              </a:rPr>
              <a:t>1</a:t>
            </a:r>
            <a:endParaRPr lang="zh-CN" altLang="en-US" sz="2800" b="1" dirty="0">
              <a:solidFill>
                <a:srgbClr val="191B21"/>
              </a:solidFill>
              <a:latin typeface="微软雅黑" pitchFamily="34" charset="-122"/>
              <a:ea typeface="微软雅黑" pitchFamily="34" charset="-122"/>
            </a:endParaRPr>
          </a:p>
        </p:txBody>
      </p:sp>
      <p:sp>
        <p:nvSpPr>
          <p:cNvPr id="7" name="圆角矩形 6"/>
          <p:cNvSpPr/>
          <p:nvPr/>
        </p:nvSpPr>
        <p:spPr>
          <a:xfrm>
            <a:off x="653768" y="3828873"/>
            <a:ext cx="10973435" cy="239043"/>
          </a:xfrm>
          <a:prstGeom prst="roundRect">
            <a:avLst>
              <a:gd name="adj" fmla="val 4935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66" tIns="34283" rIns="68566" bIns="34283"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074164" y="3174725"/>
            <a:ext cx="699399" cy="699399"/>
            <a:chOff x="2250831" y="2560320"/>
            <a:chExt cx="745587" cy="745587"/>
          </a:xfrm>
        </p:grpSpPr>
        <p:sp>
          <p:nvSpPr>
            <p:cNvPr id="12" name="泪滴形 11"/>
            <p:cNvSpPr/>
            <p:nvPr/>
          </p:nvSpPr>
          <p:spPr>
            <a:xfrm rot="8100000">
              <a:off x="2250831" y="2560320"/>
              <a:ext cx="745587" cy="745587"/>
            </a:xfrm>
            <a:prstGeom prst="teardrop">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同心圆 1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4" name="文本框 9"/>
          <p:cNvSpPr txBox="1"/>
          <p:nvPr/>
        </p:nvSpPr>
        <p:spPr>
          <a:xfrm>
            <a:off x="1951206" y="2518262"/>
            <a:ext cx="1891502" cy="1177245"/>
          </a:xfrm>
          <a:prstGeom prst="rect">
            <a:avLst/>
          </a:prstGeom>
          <a:noFill/>
        </p:spPr>
        <p:txBody>
          <a:bodyPr wrap="square" lIns="68566" tIns="34283" rIns="68566" bIns="34283" rtlCol="0">
            <a:spAutoFit/>
          </a:bodyPr>
          <a:lstStyle/>
          <a:p>
            <a:r>
              <a:rPr lang="en-US" altLang="zh-CN" sz="1600" dirty="0">
                <a:solidFill>
                  <a:schemeClr val="bg1">
                    <a:lumMod val="65000"/>
                  </a:schemeClr>
                </a:solidFill>
                <a:latin typeface="微软雅黑"/>
                <a:ea typeface="微软雅黑"/>
              </a:rPr>
              <a:t>01.</a:t>
            </a:r>
            <a:r>
              <a:rPr lang="zh-CN" altLang="en-US" sz="1600" dirty="0">
                <a:solidFill>
                  <a:schemeClr val="bg1">
                    <a:lumMod val="65000"/>
                  </a:schemeClr>
                </a:solidFill>
                <a:latin typeface="微软雅黑"/>
                <a:ea typeface="微软雅黑"/>
              </a:rPr>
              <a:t>添加标题</a:t>
            </a:r>
            <a:endParaRPr lang="en-GB" altLang="zh-CN" sz="1600" dirty="0">
              <a:solidFill>
                <a:schemeClr val="bg1">
                  <a:lumMod val="65000"/>
                </a:schemeClr>
              </a:solidFill>
              <a:latin typeface="微软雅黑"/>
              <a:ea typeface="微软雅黑"/>
            </a:endParaRPr>
          </a:p>
          <a:p>
            <a:r>
              <a:rPr lang="zh-CN" altLang="en-US" sz="1400" dirty="0">
                <a:solidFill>
                  <a:schemeClr val="bg1">
                    <a:lumMod val="65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65000"/>
                </a:schemeClr>
              </a:solidFill>
              <a:latin typeface="微软雅黑"/>
              <a:ea typeface="微软雅黑"/>
            </a:endParaRPr>
          </a:p>
        </p:txBody>
      </p:sp>
      <p:grpSp>
        <p:nvGrpSpPr>
          <p:cNvPr id="15" name="组合 14"/>
          <p:cNvGrpSpPr/>
          <p:nvPr/>
        </p:nvGrpSpPr>
        <p:grpSpPr>
          <a:xfrm>
            <a:off x="4828050" y="2445411"/>
            <a:ext cx="1302793" cy="1302793"/>
            <a:chOff x="2250831" y="2560320"/>
            <a:chExt cx="745587" cy="745587"/>
          </a:xfrm>
        </p:grpSpPr>
        <p:sp>
          <p:nvSpPr>
            <p:cNvPr id="16" name="泪滴形 15"/>
            <p:cNvSpPr/>
            <p:nvPr/>
          </p:nvSpPr>
          <p:spPr>
            <a:xfrm rot="8100000">
              <a:off x="2250831" y="2560320"/>
              <a:ext cx="745587" cy="745587"/>
            </a:xfrm>
            <a:prstGeom prst="teardrop">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同心圆 1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8" name="文本框 13"/>
          <p:cNvSpPr txBox="1"/>
          <p:nvPr/>
        </p:nvSpPr>
        <p:spPr>
          <a:xfrm>
            <a:off x="6227492" y="2518262"/>
            <a:ext cx="1891502" cy="1177245"/>
          </a:xfrm>
          <a:prstGeom prst="rect">
            <a:avLst/>
          </a:prstGeom>
          <a:noFill/>
        </p:spPr>
        <p:txBody>
          <a:bodyPr wrap="square" lIns="68566" tIns="34283" rIns="68566" bIns="34283" rtlCol="0">
            <a:spAutoFit/>
          </a:bodyPr>
          <a:lstStyle/>
          <a:p>
            <a:r>
              <a:rPr lang="en-US" altLang="zh-CN" sz="1600" dirty="0">
                <a:solidFill>
                  <a:schemeClr val="bg1">
                    <a:lumMod val="65000"/>
                  </a:schemeClr>
                </a:solidFill>
                <a:latin typeface="微软雅黑"/>
                <a:ea typeface="微软雅黑"/>
              </a:rPr>
              <a:t>03.</a:t>
            </a:r>
            <a:r>
              <a:rPr lang="zh-CN" altLang="en-US" sz="1600" dirty="0">
                <a:solidFill>
                  <a:schemeClr val="bg1">
                    <a:lumMod val="65000"/>
                  </a:schemeClr>
                </a:solidFill>
                <a:latin typeface="微软雅黑"/>
                <a:ea typeface="微软雅黑"/>
              </a:rPr>
              <a:t>添加标题</a:t>
            </a:r>
            <a:endParaRPr lang="en-GB" altLang="zh-CN" sz="1600" dirty="0">
              <a:solidFill>
                <a:schemeClr val="bg1">
                  <a:lumMod val="65000"/>
                </a:schemeClr>
              </a:solidFill>
              <a:latin typeface="微软雅黑"/>
              <a:ea typeface="微软雅黑"/>
            </a:endParaRPr>
          </a:p>
          <a:p>
            <a:r>
              <a:rPr lang="zh-CN" altLang="en-US" sz="1400" dirty="0">
                <a:solidFill>
                  <a:schemeClr val="bg1">
                    <a:lumMod val="65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65000"/>
                </a:schemeClr>
              </a:solidFill>
              <a:latin typeface="微软雅黑"/>
              <a:ea typeface="微软雅黑"/>
            </a:endParaRPr>
          </a:p>
        </p:txBody>
      </p:sp>
      <p:grpSp>
        <p:nvGrpSpPr>
          <p:cNvPr id="19" name="组合 18"/>
          <p:cNvGrpSpPr/>
          <p:nvPr/>
        </p:nvGrpSpPr>
        <p:grpSpPr>
          <a:xfrm rot="10800000">
            <a:off x="2611411" y="4211670"/>
            <a:ext cx="1023964" cy="1023964"/>
            <a:chOff x="2250831" y="2560320"/>
            <a:chExt cx="745587" cy="745587"/>
          </a:xfrm>
        </p:grpSpPr>
        <p:sp>
          <p:nvSpPr>
            <p:cNvPr id="20" name="泪滴形 19"/>
            <p:cNvSpPr/>
            <p:nvPr/>
          </p:nvSpPr>
          <p:spPr>
            <a:xfrm rot="8100000">
              <a:off x="2250831" y="2560320"/>
              <a:ext cx="745587" cy="745587"/>
            </a:xfrm>
            <a:prstGeom prst="teardrop">
              <a:avLst/>
            </a:prstGeom>
            <a:solidFill>
              <a:schemeClr val="tx1">
                <a:lumMod val="65000"/>
                <a:lumOff val="3500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同心圆 2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2" name="文本框 17"/>
          <p:cNvSpPr txBox="1"/>
          <p:nvPr/>
        </p:nvSpPr>
        <p:spPr>
          <a:xfrm>
            <a:off x="3758498" y="4272934"/>
            <a:ext cx="1891502" cy="1177245"/>
          </a:xfrm>
          <a:prstGeom prst="rect">
            <a:avLst/>
          </a:prstGeom>
          <a:noFill/>
        </p:spPr>
        <p:txBody>
          <a:bodyPr wrap="square" lIns="68566" tIns="34283" rIns="68566" bIns="34283" rtlCol="0">
            <a:spAutoFit/>
          </a:bodyPr>
          <a:lstStyle/>
          <a:p>
            <a:r>
              <a:rPr lang="en-US" altLang="zh-CN" sz="1600" dirty="0">
                <a:solidFill>
                  <a:schemeClr val="bg1">
                    <a:lumMod val="65000"/>
                  </a:schemeClr>
                </a:solidFill>
                <a:latin typeface="微软雅黑"/>
                <a:ea typeface="微软雅黑"/>
              </a:rPr>
              <a:t>02.</a:t>
            </a:r>
            <a:r>
              <a:rPr lang="zh-CN" altLang="en-US" sz="1600" dirty="0">
                <a:solidFill>
                  <a:schemeClr val="bg1">
                    <a:lumMod val="65000"/>
                  </a:schemeClr>
                </a:solidFill>
                <a:latin typeface="微软雅黑"/>
                <a:ea typeface="微软雅黑"/>
              </a:rPr>
              <a:t>添加标题</a:t>
            </a:r>
            <a:endParaRPr lang="en-GB" altLang="zh-CN" sz="1600" dirty="0">
              <a:solidFill>
                <a:schemeClr val="bg1">
                  <a:lumMod val="65000"/>
                </a:schemeClr>
              </a:solidFill>
              <a:latin typeface="微软雅黑"/>
              <a:ea typeface="微软雅黑"/>
            </a:endParaRPr>
          </a:p>
          <a:p>
            <a:r>
              <a:rPr lang="zh-CN" altLang="en-US" sz="1400" dirty="0">
                <a:solidFill>
                  <a:schemeClr val="bg1">
                    <a:lumMod val="65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65000"/>
                </a:schemeClr>
              </a:solidFill>
              <a:latin typeface="微软雅黑"/>
              <a:ea typeface="微软雅黑"/>
            </a:endParaRPr>
          </a:p>
        </p:txBody>
      </p:sp>
      <p:grpSp>
        <p:nvGrpSpPr>
          <p:cNvPr id="23" name="组合 22"/>
          <p:cNvGrpSpPr/>
          <p:nvPr/>
        </p:nvGrpSpPr>
        <p:grpSpPr>
          <a:xfrm rot="10800000">
            <a:off x="7195941" y="4099637"/>
            <a:ext cx="432668" cy="432668"/>
            <a:chOff x="2250831" y="2560320"/>
            <a:chExt cx="745587" cy="745587"/>
          </a:xfrm>
        </p:grpSpPr>
        <p:sp>
          <p:nvSpPr>
            <p:cNvPr id="24" name="泪滴形 23"/>
            <p:cNvSpPr/>
            <p:nvPr/>
          </p:nvSpPr>
          <p:spPr>
            <a:xfrm rot="8100000">
              <a:off x="2250831" y="2560320"/>
              <a:ext cx="745587" cy="745587"/>
            </a:xfrm>
            <a:prstGeom prst="teardrop">
              <a:avLst/>
            </a:prstGeom>
            <a:solidFill>
              <a:schemeClr val="tx1">
                <a:lumMod val="65000"/>
                <a:lumOff val="3500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同心圆 2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6" name="文本框 21"/>
          <p:cNvSpPr txBox="1"/>
          <p:nvPr/>
        </p:nvSpPr>
        <p:spPr>
          <a:xfrm>
            <a:off x="7887893" y="4272419"/>
            <a:ext cx="1891502" cy="1177245"/>
          </a:xfrm>
          <a:prstGeom prst="rect">
            <a:avLst/>
          </a:prstGeom>
          <a:noFill/>
        </p:spPr>
        <p:txBody>
          <a:bodyPr wrap="square" lIns="68566" tIns="34283" rIns="68566" bIns="34283" rtlCol="0">
            <a:spAutoFit/>
          </a:bodyPr>
          <a:lstStyle/>
          <a:p>
            <a:r>
              <a:rPr lang="en-US" altLang="zh-CN" sz="1600" dirty="0">
                <a:solidFill>
                  <a:schemeClr val="bg1">
                    <a:lumMod val="65000"/>
                  </a:schemeClr>
                </a:solidFill>
                <a:latin typeface="微软雅黑"/>
                <a:ea typeface="微软雅黑"/>
              </a:rPr>
              <a:t>04.</a:t>
            </a:r>
            <a:r>
              <a:rPr lang="zh-CN" altLang="en-US" sz="1600" dirty="0">
                <a:solidFill>
                  <a:schemeClr val="bg1">
                    <a:lumMod val="65000"/>
                  </a:schemeClr>
                </a:solidFill>
                <a:latin typeface="微软雅黑"/>
                <a:ea typeface="微软雅黑"/>
              </a:rPr>
              <a:t>添加标题</a:t>
            </a:r>
            <a:endParaRPr lang="en-GB" altLang="zh-CN" sz="1600" dirty="0">
              <a:solidFill>
                <a:schemeClr val="bg1">
                  <a:lumMod val="65000"/>
                </a:schemeClr>
              </a:solidFill>
              <a:latin typeface="微软雅黑"/>
              <a:ea typeface="微软雅黑"/>
            </a:endParaRPr>
          </a:p>
          <a:p>
            <a:r>
              <a:rPr lang="zh-CN" altLang="en-US" sz="1400" dirty="0">
                <a:solidFill>
                  <a:schemeClr val="bg1">
                    <a:lumMod val="65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65000"/>
                </a:schemeClr>
              </a:solidFill>
              <a:latin typeface="微软雅黑"/>
              <a:ea typeface="微软雅黑"/>
            </a:endParaRPr>
          </a:p>
        </p:txBody>
      </p:sp>
      <p:grpSp>
        <p:nvGrpSpPr>
          <p:cNvPr id="27" name="组合 26"/>
          <p:cNvGrpSpPr/>
          <p:nvPr/>
        </p:nvGrpSpPr>
        <p:grpSpPr>
          <a:xfrm>
            <a:off x="9051406" y="3174725"/>
            <a:ext cx="699399" cy="699399"/>
            <a:chOff x="2250831" y="2560320"/>
            <a:chExt cx="745587" cy="745587"/>
          </a:xfrm>
        </p:grpSpPr>
        <p:sp>
          <p:nvSpPr>
            <p:cNvPr id="28" name="泪滴形 27"/>
            <p:cNvSpPr/>
            <p:nvPr/>
          </p:nvSpPr>
          <p:spPr>
            <a:xfrm rot="8100000">
              <a:off x="2250831" y="2560320"/>
              <a:ext cx="745587" cy="745587"/>
            </a:xfrm>
            <a:prstGeom prst="teardrop">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同心圆 2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0" name="文本框 25"/>
          <p:cNvSpPr txBox="1"/>
          <p:nvPr/>
        </p:nvSpPr>
        <p:spPr>
          <a:xfrm>
            <a:off x="9833373" y="2518262"/>
            <a:ext cx="1891502" cy="1177245"/>
          </a:xfrm>
          <a:prstGeom prst="rect">
            <a:avLst/>
          </a:prstGeom>
          <a:noFill/>
        </p:spPr>
        <p:txBody>
          <a:bodyPr wrap="square" lIns="68566" tIns="34283" rIns="68566" bIns="34283" rtlCol="0">
            <a:spAutoFit/>
          </a:bodyPr>
          <a:lstStyle/>
          <a:p>
            <a:r>
              <a:rPr lang="en-US" altLang="zh-CN" sz="1600" dirty="0">
                <a:solidFill>
                  <a:schemeClr val="bg1">
                    <a:lumMod val="65000"/>
                  </a:schemeClr>
                </a:solidFill>
                <a:latin typeface="微软雅黑"/>
                <a:ea typeface="微软雅黑"/>
              </a:rPr>
              <a:t>05.</a:t>
            </a:r>
            <a:r>
              <a:rPr lang="zh-CN" altLang="en-US" sz="1600" dirty="0">
                <a:solidFill>
                  <a:schemeClr val="bg1">
                    <a:lumMod val="65000"/>
                  </a:schemeClr>
                </a:solidFill>
                <a:latin typeface="微软雅黑"/>
                <a:ea typeface="微软雅黑"/>
              </a:rPr>
              <a:t>添加标题</a:t>
            </a:r>
            <a:endParaRPr lang="en-GB" altLang="zh-CN" sz="1600" dirty="0">
              <a:solidFill>
                <a:schemeClr val="bg1">
                  <a:lumMod val="65000"/>
                </a:schemeClr>
              </a:solidFill>
              <a:latin typeface="微软雅黑"/>
              <a:ea typeface="微软雅黑"/>
            </a:endParaRPr>
          </a:p>
          <a:p>
            <a:r>
              <a:rPr lang="zh-CN" altLang="en-US" sz="1400" dirty="0">
                <a:solidFill>
                  <a:schemeClr val="bg1">
                    <a:lumMod val="65000"/>
                  </a:schemeClr>
                </a:solidFill>
                <a:latin typeface="微软雅黑"/>
                <a:ea typeface="微软雅黑"/>
              </a:rPr>
              <a:t>此处添加详细文本描述，建议与标题相关并符合整体语言风格，语言描述尽量简洁生</a:t>
            </a:r>
            <a:endParaRPr lang="en-GB" altLang="zh-CN" sz="1400" dirty="0">
              <a:solidFill>
                <a:schemeClr val="bg1">
                  <a:lumMod val="65000"/>
                </a:schemeClr>
              </a:solidFill>
              <a:latin typeface="微软雅黑"/>
              <a:ea typeface="微软雅黑"/>
            </a:endParaRPr>
          </a:p>
        </p:txBody>
      </p:sp>
    </p:spTree>
    <p:extLst>
      <p:ext uri="{BB962C8B-B14F-4D97-AF65-F5344CB8AC3E}">
        <p14:creationId xmlns:p14="http://schemas.microsoft.com/office/powerpoint/2010/main" val="572164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1000"/>
                                        <p:tgtEl>
                                          <p:spTgt spid="7"/>
                                        </p:tgtEl>
                                      </p:cBhvr>
                                    </p:animEffect>
                                  </p:childTnLst>
                                </p:cTn>
                              </p:par>
                            </p:childTnLst>
                          </p:cTn>
                        </p:par>
                        <p:par>
                          <p:cTn id="26" fill="hold">
                            <p:stCondLst>
                              <p:cond delay="275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375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1000"/>
                                        <p:tgtEl>
                                          <p:spTgt spid="14"/>
                                        </p:tgtEl>
                                      </p:cBhvr>
                                    </p:animEffect>
                                  </p:childTnLst>
                                </p:cTn>
                              </p:par>
                            </p:childTnLst>
                          </p:cTn>
                        </p:par>
                        <p:par>
                          <p:cTn id="36" fill="hold">
                            <p:stCondLst>
                              <p:cond delay="475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575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1000"/>
                                        <p:tgtEl>
                                          <p:spTgt spid="22"/>
                                        </p:tgtEl>
                                      </p:cBhvr>
                                    </p:animEffect>
                                  </p:childTnLst>
                                </p:cTn>
                              </p:par>
                            </p:childTnLst>
                          </p:cTn>
                        </p:par>
                        <p:par>
                          <p:cTn id="46" fill="hold">
                            <p:stCondLst>
                              <p:cond delay="6750"/>
                            </p:stCondLst>
                            <p:childTnLst>
                              <p:par>
                                <p:cTn id="47" presetID="47"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775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1000"/>
                                        <p:tgtEl>
                                          <p:spTgt spid="18"/>
                                        </p:tgtEl>
                                      </p:cBhvr>
                                    </p:animEffect>
                                  </p:childTnLst>
                                </p:cTn>
                              </p:par>
                            </p:childTnLst>
                          </p:cTn>
                        </p:par>
                        <p:par>
                          <p:cTn id="56" fill="hold">
                            <p:stCondLst>
                              <p:cond delay="8750"/>
                            </p:stCondLst>
                            <p:childTnLst>
                              <p:par>
                                <p:cTn id="57" presetID="42" presetClass="entr" presetSubtype="0"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1000"/>
                                        <p:tgtEl>
                                          <p:spTgt spid="26"/>
                                        </p:tgtEl>
                                      </p:cBhvr>
                                    </p:animEffect>
                                  </p:childTnLst>
                                </p:cTn>
                              </p:par>
                            </p:childTnLst>
                          </p:cTn>
                        </p:par>
                        <p:par>
                          <p:cTn id="66" fill="hold">
                            <p:stCondLst>
                              <p:cond delay="10750"/>
                            </p:stCondLst>
                            <p:childTnLst>
                              <p:par>
                                <p:cTn id="67" presetID="47" presetClass="entr" presetSubtype="0"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1000"/>
                                        <p:tgtEl>
                                          <p:spTgt spid="27"/>
                                        </p:tgtEl>
                                      </p:cBhvr>
                                    </p:animEffect>
                                    <p:anim calcmode="lin" valueType="num">
                                      <p:cBhvr>
                                        <p:cTn id="70" dur="1000" fill="hold"/>
                                        <p:tgtEl>
                                          <p:spTgt spid="27"/>
                                        </p:tgtEl>
                                        <p:attrNameLst>
                                          <p:attrName>ppt_x</p:attrName>
                                        </p:attrNameLst>
                                      </p:cBhvr>
                                      <p:tavLst>
                                        <p:tav tm="0">
                                          <p:val>
                                            <p:strVal val="#ppt_x"/>
                                          </p:val>
                                        </p:tav>
                                        <p:tav tm="100000">
                                          <p:val>
                                            <p:strVal val="#ppt_x"/>
                                          </p:val>
                                        </p:tav>
                                      </p:tavLst>
                                    </p:anim>
                                    <p:anim calcmode="lin" valueType="num">
                                      <p:cBhvr>
                                        <p:cTn id="71" dur="1000" fill="hold"/>
                                        <p:tgtEl>
                                          <p:spTgt spid="27"/>
                                        </p:tgtEl>
                                        <p:attrNameLst>
                                          <p:attrName>ppt_y</p:attrName>
                                        </p:attrNameLst>
                                      </p:cBhvr>
                                      <p:tavLst>
                                        <p:tav tm="0">
                                          <p:val>
                                            <p:strVal val="#ppt_y-.1"/>
                                          </p:val>
                                        </p:tav>
                                        <p:tav tm="100000">
                                          <p:val>
                                            <p:strVal val="#ppt_y"/>
                                          </p:val>
                                        </p:tav>
                                      </p:tavLst>
                                    </p:anim>
                                  </p:childTnLst>
                                </p:cTn>
                              </p:par>
                            </p:childTnLst>
                          </p:cTn>
                        </p:par>
                        <p:par>
                          <p:cTn id="72" fill="hold">
                            <p:stCondLst>
                              <p:cond delay="11750"/>
                            </p:stCondLst>
                            <p:childTnLst>
                              <p:par>
                                <p:cTn id="73" presetID="2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left)">
                                      <p:cBhvr>
                                        <p:cTn id="75"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14" grpId="0"/>
      <p:bldP spid="18" grpId="0"/>
      <p:bldP spid="22" grpId="0"/>
      <p:bldP spid="26"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2</a:t>
            </a:r>
            <a:endParaRPr lang="zh-CN" altLang="en-US" sz="2800" b="1" dirty="0">
              <a:solidFill>
                <a:srgbClr val="191B21"/>
              </a:solidFill>
              <a:latin typeface="微软雅黑" pitchFamily="34" charset="-122"/>
              <a:ea typeface="微软雅黑" pitchFamily="34" charset="-122"/>
            </a:endParaRPr>
          </a:p>
        </p:txBody>
      </p:sp>
      <p:cxnSp>
        <p:nvCxnSpPr>
          <p:cNvPr id="30" name="直接连接符 29"/>
          <p:cNvCxnSpPr/>
          <p:nvPr/>
        </p:nvCxnSpPr>
        <p:spPr>
          <a:xfrm flipH="1">
            <a:off x="3547627" y="5428277"/>
            <a:ext cx="2686815" cy="0"/>
          </a:xfrm>
          <a:prstGeom prst="line">
            <a:avLst/>
          </a:prstGeom>
          <a:ln w="12700">
            <a:solidFill>
              <a:schemeClr val="tx1">
                <a:lumMod val="65000"/>
                <a:lumOff val="3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234442" y="5428277"/>
            <a:ext cx="2686815" cy="0"/>
          </a:xfrm>
          <a:prstGeom prst="line">
            <a:avLst/>
          </a:prstGeom>
          <a:ln w="12700">
            <a:solidFill>
              <a:schemeClr val="tx1">
                <a:lumMod val="65000"/>
                <a:lumOff val="3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6200000" flipV="1">
            <a:off x="5063476" y="4257309"/>
            <a:ext cx="2341935" cy="0"/>
          </a:xfrm>
          <a:prstGeom prst="line">
            <a:avLst/>
          </a:prstGeom>
          <a:ln w="12700">
            <a:solidFill>
              <a:schemeClr val="tx1">
                <a:lumMod val="65000"/>
                <a:lumOff val="3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2700000" flipH="1">
            <a:off x="4113537" y="4600276"/>
            <a:ext cx="2341939" cy="0"/>
          </a:xfrm>
          <a:prstGeom prst="line">
            <a:avLst/>
          </a:prstGeom>
          <a:ln w="12700">
            <a:solidFill>
              <a:schemeClr val="tx1">
                <a:lumMod val="65000"/>
                <a:lumOff val="3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8900000">
            <a:off x="5840968" y="4600276"/>
            <a:ext cx="2686815" cy="0"/>
          </a:xfrm>
          <a:prstGeom prst="line">
            <a:avLst/>
          </a:prstGeom>
          <a:ln w="12700">
            <a:solidFill>
              <a:schemeClr val="tx1">
                <a:lumMod val="65000"/>
                <a:lumOff val="3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707979" y="4698063"/>
            <a:ext cx="1633245" cy="1446039"/>
          </a:xfrm>
          <a:prstGeom prst="ellipse">
            <a:avLst/>
          </a:prstGeom>
          <a:solidFill>
            <a:schemeClr val="tx1">
              <a:lumMod val="65000"/>
              <a:lumOff val="3500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63808" tIns="81903" rIns="163808" bIns="81903" rtlCol="0" anchor="ctr"/>
          <a:lstStyle/>
          <a:p>
            <a:pPr algn="ctr"/>
            <a:endParaRPr lang="zh-CN" altLang="en-US"/>
          </a:p>
        </p:txBody>
      </p:sp>
      <p:sp>
        <p:nvSpPr>
          <p:cNvPr id="36" name="TextBox 35"/>
          <p:cNvSpPr txBox="1"/>
          <p:nvPr/>
        </p:nvSpPr>
        <p:spPr>
          <a:xfrm>
            <a:off x="1815304" y="4972619"/>
            <a:ext cx="1363175" cy="873324"/>
          </a:xfrm>
          <a:prstGeom prst="rect">
            <a:avLst/>
          </a:prstGeom>
          <a:noFill/>
        </p:spPr>
        <p:txBody>
          <a:bodyPr wrap="square" lIns="163808" tIns="81903" rIns="163808" bIns="81903" rtlCol="0">
            <a:spAutoFit/>
          </a:bodyPr>
          <a:lstStyle/>
          <a:p>
            <a:pPr algn="ctr"/>
            <a:r>
              <a:rPr lang="zh-CN" altLang="en-US" sz="2300" b="1" dirty="0">
                <a:solidFill>
                  <a:schemeClr val="bg1"/>
                </a:solidFill>
                <a:latin typeface="微软雅黑" panose="020B0503020204020204" pitchFamily="34" charset="-122"/>
                <a:ea typeface="微软雅黑" panose="020B0503020204020204" pitchFamily="34" charset="-122"/>
              </a:rPr>
              <a:t>添加</a:t>
            </a:r>
            <a:endParaRPr lang="en-US" altLang="zh-CN" sz="2300" b="1" dirty="0">
              <a:solidFill>
                <a:schemeClr val="bg1"/>
              </a:solidFill>
              <a:latin typeface="微软雅黑" panose="020B0503020204020204" pitchFamily="34" charset="-122"/>
              <a:ea typeface="微软雅黑" panose="020B0503020204020204" pitchFamily="34" charset="-122"/>
            </a:endParaRPr>
          </a:p>
          <a:p>
            <a:pPr algn="ctr"/>
            <a:r>
              <a:rPr lang="zh-CN" altLang="en-US" sz="2300" b="1" dirty="0">
                <a:solidFill>
                  <a:schemeClr val="bg1"/>
                </a:solidFill>
                <a:latin typeface="微软雅黑" panose="020B0503020204020204" pitchFamily="34" charset="-122"/>
                <a:ea typeface="微软雅黑" panose="020B0503020204020204" pitchFamily="34" charset="-122"/>
              </a:rPr>
              <a:t>关键字</a:t>
            </a:r>
          </a:p>
        </p:txBody>
      </p:sp>
      <p:grpSp>
        <p:nvGrpSpPr>
          <p:cNvPr id="37" name="组合 36"/>
          <p:cNvGrpSpPr/>
          <p:nvPr/>
        </p:nvGrpSpPr>
        <p:grpSpPr>
          <a:xfrm>
            <a:off x="4513255" y="3682441"/>
            <a:ext cx="3423777" cy="2984308"/>
            <a:chOff x="3815003" y="3087488"/>
            <a:chExt cx="2237712" cy="2237713"/>
          </a:xfrm>
          <a:solidFill>
            <a:srgbClr val="C00000"/>
          </a:solidFill>
        </p:grpSpPr>
        <p:sp>
          <p:nvSpPr>
            <p:cNvPr id="38" name="椭圆 37"/>
            <p:cNvSpPr/>
            <p:nvPr/>
          </p:nvSpPr>
          <p:spPr>
            <a:xfrm>
              <a:off x="3993415" y="3271064"/>
              <a:ext cx="1872208" cy="1872208"/>
            </a:xfrm>
            <a:prstGeom prst="ellipse">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4"/>
            <p:cNvSpPr/>
            <p:nvPr/>
          </p:nvSpPr>
          <p:spPr>
            <a:xfrm>
              <a:off x="3815003" y="3087488"/>
              <a:ext cx="2237712" cy="2237713"/>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5099123" y="4633146"/>
            <a:ext cx="2239524" cy="1027293"/>
          </a:xfrm>
          <a:prstGeom prst="rect">
            <a:avLst/>
          </a:prstGeom>
          <a:noFill/>
          <a:ln>
            <a:noFill/>
          </a:ln>
          <a:extLst/>
        </p:spPr>
        <p:txBody>
          <a:bodyPr wrap="square" lIns="133411" tIns="66706" rIns="133411" bIns="66706">
            <a:spAutoFit/>
          </a:bodyPr>
          <a:lstStyle/>
          <a:p>
            <a:pPr algn="ctr"/>
            <a:r>
              <a:rPr lang="zh-CN" altLang="en-US" sz="2900" b="1" dirty="0">
                <a:solidFill>
                  <a:schemeClr val="bg1"/>
                </a:solidFill>
                <a:latin typeface="微软雅黑" pitchFamily="34" charset="-122"/>
                <a:ea typeface="微软雅黑" pitchFamily="34" charset="-122"/>
              </a:rPr>
              <a:t>点击添加</a:t>
            </a:r>
            <a:endParaRPr lang="en-US" altLang="zh-CN" sz="2900" b="1" dirty="0">
              <a:solidFill>
                <a:schemeClr val="bg1"/>
              </a:solidFill>
              <a:latin typeface="微软雅黑" pitchFamily="34" charset="-122"/>
              <a:ea typeface="微软雅黑" pitchFamily="34" charset="-122"/>
            </a:endParaRPr>
          </a:p>
          <a:p>
            <a:pPr algn="ctr"/>
            <a:r>
              <a:rPr lang="zh-CN" altLang="en-US" sz="2900" b="1" dirty="0">
                <a:solidFill>
                  <a:schemeClr val="bg1"/>
                </a:solidFill>
                <a:latin typeface="微软雅黑" pitchFamily="34" charset="-122"/>
                <a:ea typeface="微软雅黑" pitchFamily="34" charset="-122"/>
              </a:rPr>
              <a:t>标题内容</a:t>
            </a:r>
          </a:p>
        </p:txBody>
      </p:sp>
      <p:sp>
        <p:nvSpPr>
          <p:cNvPr id="41" name="椭圆 40"/>
          <p:cNvSpPr/>
          <p:nvPr/>
        </p:nvSpPr>
        <p:spPr>
          <a:xfrm>
            <a:off x="2718928" y="2408127"/>
            <a:ext cx="1633245" cy="1446039"/>
          </a:xfrm>
          <a:prstGeom prst="ellipse">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63808" tIns="81903" rIns="163808" bIns="81903" rtlCol="0" anchor="ctr"/>
          <a:lstStyle/>
          <a:p>
            <a:pPr algn="ctr"/>
            <a:endParaRPr lang="zh-CN" altLang="en-US"/>
          </a:p>
        </p:txBody>
      </p:sp>
      <p:sp>
        <p:nvSpPr>
          <p:cNvPr id="42" name="椭圆 41"/>
          <p:cNvSpPr/>
          <p:nvPr/>
        </p:nvSpPr>
        <p:spPr>
          <a:xfrm>
            <a:off x="5432561" y="1538286"/>
            <a:ext cx="1633245" cy="1446039"/>
          </a:xfrm>
          <a:prstGeom prst="ellipse">
            <a:avLst/>
          </a:prstGeom>
          <a:solidFill>
            <a:schemeClr val="tx1">
              <a:lumMod val="65000"/>
              <a:lumOff val="3500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63808" tIns="81903" rIns="163808" bIns="81903" rtlCol="0" anchor="ctr"/>
          <a:lstStyle/>
          <a:p>
            <a:pPr algn="ctr"/>
            <a:endParaRPr lang="zh-CN" altLang="en-US"/>
          </a:p>
        </p:txBody>
      </p:sp>
      <p:sp>
        <p:nvSpPr>
          <p:cNvPr id="43" name="椭圆 42"/>
          <p:cNvSpPr/>
          <p:nvPr/>
        </p:nvSpPr>
        <p:spPr>
          <a:xfrm>
            <a:off x="8002460" y="2366562"/>
            <a:ext cx="1633245" cy="1446039"/>
          </a:xfrm>
          <a:prstGeom prst="ellipse">
            <a:avLst/>
          </a:prstGeom>
          <a:solidFill>
            <a:srgbClr val="FB2740"/>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63808" tIns="81903" rIns="163808" bIns="81903" rtlCol="0" anchor="ctr"/>
          <a:lstStyle/>
          <a:p>
            <a:pPr algn="ctr"/>
            <a:endParaRPr lang="zh-CN" altLang="en-US"/>
          </a:p>
        </p:txBody>
      </p:sp>
      <p:sp>
        <p:nvSpPr>
          <p:cNvPr id="44" name="椭圆 43"/>
          <p:cNvSpPr/>
          <p:nvPr/>
        </p:nvSpPr>
        <p:spPr>
          <a:xfrm>
            <a:off x="9109064" y="4698063"/>
            <a:ext cx="1633245" cy="1446039"/>
          </a:xfrm>
          <a:prstGeom prst="ellipse">
            <a:avLst/>
          </a:prstGeom>
          <a:solidFill>
            <a:schemeClr val="tx1">
              <a:lumMod val="65000"/>
              <a:lumOff val="35000"/>
            </a:schemeClr>
          </a:soli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163808" tIns="81903" rIns="163808" bIns="81903" rtlCol="0" anchor="ctr"/>
          <a:lstStyle/>
          <a:p>
            <a:pPr algn="ctr"/>
            <a:endParaRPr lang="zh-CN" altLang="en-US"/>
          </a:p>
        </p:txBody>
      </p:sp>
      <p:sp>
        <p:nvSpPr>
          <p:cNvPr id="45" name="TextBox 44"/>
          <p:cNvSpPr txBox="1"/>
          <p:nvPr/>
        </p:nvSpPr>
        <p:spPr>
          <a:xfrm>
            <a:off x="2878823" y="2695625"/>
            <a:ext cx="1363175" cy="873324"/>
          </a:xfrm>
          <a:prstGeom prst="rect">
            <a:avLst/>
          </a:prstGeom>
          <a:noFill/>
        </p:spPr>
        <p:txBody>
          <a:bodyPr wrap="square" lIns="163808" tIns="81903" rIns="163808" bIns="81903" rtlCol="0">
            <a:spAutoFit/>
          </a:bodyPr>
          <a:lstStyle/>
          <a:p>
            <a:pPr algn="ctr"/>
            <a:r>
              <a:rPr lang="zh-CN" altLang="en-US" sz="2300" b="1" dirty="0">
                <a:solidFill>
                  <a:schemeClr val="bg1"/>
                </a:solidFill>
                <a:latin typeface="微软雅黑" panose="020B0503020204020204" pitchFamily="34" charset="-122"/>
                <a:ea typeface="微软雅黑" panose="020B0503020204020204" pitchFamily="34" charset="-122"/>
              </a:rPr>
              <a:t>添加</a:t>
            </a:r>
            <a:endParaRPr lang="en-US" altLang="zh-CN" sz="2300" b="1" dirty="0">
              <a:solidFill>
                <a:schemeClr val="bg1"/>
              </a:solidFill>
              <a:latin typeface="微软雅黑" panose="020B0503020204020204" pitchFamily="34" charset="-122"/>
              <a:ea typeface="微软雅黑" panose="020B0503020204020204" pitchFamily="34" charset="-122"/>
            </a:endParaRPr>
          </a:p>
          <a:p>
            <a:pPr algn="ctr"/>
            <a:r>
              <a:rPr lang="zh-CN" altLang="en-US" sz="2300" b="1" dirty="0">
                <a:solidFill>
                  <a:schemeClr val="bg1"/>
                </a:solidFill>
                <a:latin typeface="微软雅黑" panose="020B0503020204020204" pitchFamily="34" charset="-122"/>
                <a:ea typeface="微软雅黑" panose="020B0503020204020204" pitchFamily="34" charset="-122"/>
              </a:rPr>
              <a:t>关键字</a:t>
            </a:r>
          </a:p>
        </p:txBody>
      </p:sp>
      <p:sp>
        <p:nvSpPr>
          <p:cNvPr id="46" name="TextBox 45"/>
          <p:cNvSpPr txBox="1"/>
          <p:nvPr/>
        </p:nvSpPr>
        <p:spPr>
          <a:xfrm>
            <a:off x="5552856" y="1831930"/>
            <a:ext cx="1363175" cy="873324"/>
          </a:xfrm>
          <a:prstGeom prst="rect">
            <a:avLst/>
          </a:prstGeom>
          <a:noFill/>
        </p:spPr>
        <p:txBody>
          <a:bodyPr wrap="square" lIns="163808" tIns="81903" rIns="163808" bIns="81903" rtlCol="0">
            <a:spAutoFit/>
          </a:bodyPr>
          <a:lstStyle/>
          <a:p>
            <a:pPr algn="ctr"/>
            <a:r>
              <a:rPr lang="zh-CN" altLang="en-US" sz="2300" b="1" dirty="0">
                <a:solidFill>
                  <a:schemeClr val="bg1"/>
                </a:solidFill>
                <a:latin typeface="微软雅黑" panose="020B0503020204020204" pitchFamily="34" charset="-122"/>
                <a:ea typeface="微软雅黑" panose="020B0503020204020204" pitchFamily="34" charset="-122"/>
              </a:rPr>
              <a:t>添加</a:t>
            </a:r>
            <a:endParaRPr lang="en-US" altLang="zh-CN" sz="2300" b="1" dirty="0">
              <a:solidFill>
                <a:schemeClr val="bg1"/>
              </a:solidFill>
              <a:latin typeface="微软雅黑" panose="020B0503020204020204" pitchFamily="34" charset="-122"/>
              <a:ea typeface="微软雅黑" panose="020B0503020204020204" pitchFamily="34" charset="-122"/>
            </a:endParaRPr>
          </a:p>
          <a:p>
            <a:pPr algn="ctr"/>
            <a:r>
              <a:rPr lang="zh-CN" altLang="en-US" sz="2300" b="1" dirty="0">
                <a:solidFill>
                  <a:schemeClr val="bg1"/>
                </a:solidFill>
                <a:latin typeface="微软雅黑" panose="020B0503020204020204" pitchFamily="34" charset="-122"/>
                <a:ea typeface="微软雅黑" panose="020B0503020204020204" pitchFamily="34" charset="-122"/>
              </a:rPr>
              <a:t>关键字</a:t>
            </a:r>
          </a:p>
        </p:txBody>
      </p:sp>
      <p:sp>
        <p:nvSpPr>
          <p:cNvPr id="47" name="TextBox 46"/>
          <p:cNvSpPr txBox="1"/>
          <p:nvPr/>
        </p:nvSpPr>
        <p:spPr>
          <a:xfrm>
            <a:off x="8112635" y="2678039"/>
            <a:ext cx="1363175" cy="873324"/>
          </a:xfrm>
          <a:prstGeom prst="rect">
            <a:avLst/>
          </a:prstGeom>
          <a:noFill/>
        </p:spPr>
        <p:txBody>
          <a:bodyPr wrap="square" lIns="163808" tIns="81903" rIns="163808" bIns="81903" rtlCol="0">
            <a:spAutoFit/>
          </a:bodyPr>
          <a:lstStyle/>
          <a:p>
            <a:pPr algn="ctr"/>
            <a:r>
              <a:rPr lang="zh-CN" altLang="en-US" sz="2300" b="1" dirty="0">
                <a:solidFill>
                  <a:schemeClr val="bg1"/>
                </a:solidFill>
                <a:latin typeface="微软雅黑" panose="020B0503020204020204" pitchFamily="34" charset="-122"/>
                <a:ea typeface="微软雅黑" panose="020B0503020204020204" pitchFamily="34" charset="-122"/>
              </a:rPr>
              <a:t>添加</a:t>
            </a:r>
            <a:endParaRPr lang="en-US" altLang="zh-CN" sz="2300" b="1" dirty="0">
              <a:solidFill>
                <a:schemeClr val="bg1"/>
              </a:solidFill>
              <a:latin typeface="微软雅黑" panose="020B0503020204020204" pitchFamily="34" charset="-122"/>
              <a:ea typeface="微软雅黑" panose="020B0503020204020204" pitchFamily="34" charset="-122"/>
            </a:endParaRPr>
          </a:p>
          <a:p>
            <a:pPr algn="ctr"/>
            <a:r>
              <a:rPr lang="zh-CN" altLang="en-US" sz="2300" b="1" dirty="0">
                <a:solidFill>
                  <a:schemeClr val="bg1"/>
                </a:solidFill>
                <a:latin typeface="微软雅黑" panose="020B0503020204020204" pitchFamily="34" charset="-122"/>
                <a:ea typeface="微软雅黑" panose="020B0503020204020204" pitchFamily="34" charset="-122"/>
              </a:rPr>
              <a:t>关键字</a:t>
            </a:r>
          </a:p>
        </p:txBody>
      </p:sp>
      <p:sp>
        <p:nvSpPr>
          <p:cNvPr id="48" name="TextBox 47"/>
          <p:cNvSpPr txBox="1"/>
          <p:nvPr/>
        </p:nvSpPr>
        <p:spPr>
          <a:xfrm>
            <a:off x="9249582" y="4973718"/>
            <a:ext cx="1363175" cy="873324"/>
          </a:xfrm>
          <a:prstGeom prst="rect">
            <a:avLst/>
          </a:prstGeom>
          <a:noFill/>
        </p:spPr>
        <p:txBody>
          <a:bodyPr wrap="square" lIns="163808" tIns="81903" rIns="163808" bIns="81903" rtlCol="0">
            <a:spAutoFit/>
          </a:bodyPr>
          <a:lstStyle/>
          <a:p>
            <a:pPr algn="ctr"/>
            <a:r>
              <a:rPr lang="zh-CN" altLang="en-US" sz="2300" b="1" dirty="0">
                <a:solidFill>
                  <a:schemeClr val="bg1"/>
                </a:solidFill>
                <a:latin typeface="微软雅黑" panose="020B0503020204020204" pitchFamily="34" charset="-122"/>
                <a:ea typeface="微软雅黑" panose="020B0503020204020204" pitchFamily="34" charset="-122"/>
              </a:rPr>
              <a:t>添加</a:t>
            </a:r>
            <a:endParaRPr lang="en-US" altLang="zh-CN" sz="2300" b="1" dirty="0">
              <a:solidFill>
                <a:schemeClr val="bg1"/>
              </a:solidFill>
              <a:latin typeface="微软雅黑" panose="020B0503020204020204" pitchFamily="34" charset="-122"/>
              <a:ea typeface="微软雅黑" panose="020B0503020204020204" pitchFamily="34" charset="-122"/>
            </a:endParaRPr>
          </a:p>
          <a:p>
            <a:pPr algn="ctr"/>
            <a:r>
              <a:rPr lang="zh-CN" altLang="en-US" sz="2300" b="1" dirty="0">
                <a:solidFill>
                  <a:schemeClr val="bg1"/>
                </a:solidFill>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3316275122"/>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additive="base">
                                        <p:cTn id="25" dur="500" fill="hold"/>
                                        <p:tgtEl>
                                          <p:spTgt spid="40"/>
                                        </p:tgtEl>
                                        <p:attrNameLst>
                                          <p:attrName>ppt_x</p:attrName>
                                        </p:attrNameLst>
                                      </p:cBhvr>
                                      <p:tavLst>
                                        <p:tav tm="0">
                                          <p:val>
                                            <p:strVal val="#ppt_x"/>
                                          </p:val>
                                        </p:tav>
                                        <p:tav tm="100000">
                                          <p:val>
                                            <p:strVal val="#ppt_x"/>
                                          </p:val>
                                        </p:tav>
                                      </p:tavLst>
                                    </p:anim>
                                    <p:anim calcmode="lin" valueType="num">
                                      <p:cBhvr additive="base">
                                        <p:cTn id="26" dur="500" fill="hold"/>
                                        <p:tgtEl>
                                          <p:spTgt spid="4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2250"/>
                            </p:stCondLst>
                            <p:childTnLst>
                              <p:par>
                                <p:cTn id="32" presetID="53" presetClass="entr" presetSubtype="16"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par>
                                <p:cTn id="37" presetID="53" presetClass="entr" presetSubtype="16"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par>
                                <p:cTn id="42" presetID="53" presetClass="entr" presetSubtype="16"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par>
                                <p:cTn id="52" presetID="53" presetClass="entr" presetSubtype="16"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childTnLst>
                          </p:cTn>
                        </p:par>
                        <p:par>
                          <p:cTn id="57" fill="hold">
                            <p:stCondLst>
                              <p:cond delay="2750"/>
                            </p:stCondLst>
                            <p:childTnLst>
                              <p:par>
                                <p:cTn id="58" presetID="53" presetClass="entr" presetSubtype="16"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300" fill="hold"/>
                                        <p:tgtEl>
                                          <p:spTgt spid="35"/>
                                        </p:tgtEl>
                                        <p:attrNameLst>
                                          <p:attrName>ppt_w</p:attrName>
                                        </p:attrNameLst>
                                      </p:cBhvr>
                                      <p:tavLst>
                                        <p:tav tm="0">
                                          <p:val>
                                            <p:fltVal val="0"/>
                                          </p:val>
                                        </p:tav>
                                        <p:tav tm="100000">
                                          <p:val>
                                            <p:strVal val="#ppt_w"/>
                                          </p:val>
                                        </p:tav>
                                      </p:tavLst>
                                    </p:anim>
                                    <p:anim calcmode="lin" valueType="num">
                                      <p:cBhvr>
                                        <p:cTn id="61" dur="300" fill="hold"/>
                                        <p:tgtEl>
                                          <p:spTgt spid="35"/>
                                        </p:tgtEl>
                                        <p:attrNameLst>
                                          <p:attrName>ppt_h</p:attrName>
                                        </p:attrNameLst>
                                      </p:cBhvr>
                                      <p:tavLst>
                                        <p:tav tm="0">
                                          <p:val>
                                            <p:fltVal val="0"/>
                                          </p:val>
                                        </p:tav>
                                        <p:tav tm="100000">
                                          <p:val>
                                            <p:strVal val="#ppt_h"/>
                                          </p:val>
                                        </p:tav>
                                      </p:tavLst>
                                    </p:anim>
                                    <p:animEffect transition="in" filter="fade">
                                      <p:cBhvr>
                                        <p:cTn id="62" dur="300"/>
                                        <p:tgtEl>
                                          <p:spTgt spid="3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childTnLst>
                          </p:cTn>
                        </p:par>
                        <p:par>
                          <p:cTn id="68" fill="hold">
                            <p:stCondLst>
                              <p:cond delay="3250"/>
                            </p:stCondLst>
                            <p:childTnLst>
                              <p:par>
                                <p:cTn id="69" presetID="53" presetClass="entr" presetSubtype="16"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300" fill="hold"/>
                                        <p:tgtEl>
                                          <p:spTgt spid="41"/>
                                        </p:tgtEl>
                                        <p:attrNameLst>
                                          <p:attrName>ppt_w</p:attrName>
                                        </p:attrNameLst>
                                      </p:cBhvr>
                                      <p:tavLst>
                                        <p:tav tm="0">
                                          <p:val>
                                            <p:fltVal val="0"/>
                                          </p:val>
                                        </p:tav>
                                        <p:tav tm="100000">
                                          <p:val>
                                            <p:strVal val="#ppt_w"/>
                                          </p:val>
                                        </p:tav>
                                      </p:tavLst>
                                    </p:anim>
                                    <p:anim calcmode="lin" valueType="num">
                                      <p:cBhvr>
                                        <p:cTn id="72" dur="300" fill="hold"/>
                                        <p:tgtEl>
                                          <p:spTgt spid="41"/>
                                        </p:tgtEl>
                                        <p:attrNameLst>
                                          <p:attrName>ppt_h</p:attrName>
                                        </p:attrNameLst>
                                      </p:cBhvr>
                                      <p:tavLst>
                                        <p:tav tm="0">
                                          <p:val>
                                            <p:fltVal val="0"/>
                                          </p:val>
                                        </p:tav>
                                        <p:tav tm="100000">
                                          <p:val>
                                            <p:strVal val="#ppt_h"/>
                                          </p:val>
                                        </p:tav>
                                      </p:tavLst>
                                    </p:anim>
                                    <p:animEffect transition="in" filter="fade">
                                      <p:cBhvr>
                                        <p:cTn id="73" dur="300"/>
                                        <p:tgtEl>
                                          <p:spTgt spid="4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500" fill="hold"/>
                                        <p:tgtEl>
                                          <p:spTgt spid="45"/>
                                        </p:tgtEl>
                                        <p:attrNameLst>
                                          <p:attrName>ppt_w</p:attrName>
                                        </p:attrNameLst>
                                      </p:cBhvr>
                                      <p:tavLst>
                                        <p:tav tm="0">
                                          <p:val>
                                            <p:fltVal val="0"/>
                                          </p:val>
                                        </p:tav>
                                        <p:tav tm="100000">
                                          <p:val>
                                            <p:strVal val="#ppt_w"/>
                                          </p:val>
                                        </p:tav>
                                      </p:tavLst>
                                    </p:anim>
                                    <p:anim calcmode="lin" valueType="num">
                                      <p:cBhvr>
                                        <p:cTn id="77" dur="500" fill="hold"/>
                                        <p:tgtEl>
                                          <p:spTgt spid="45"/>
                                        </p:tgtEl>
                                        <p:attrNameLst>
                                          <p:attrName>ppt_h</p:attrName>
                                        </p:attrNameLst>
                                      </p:cBhvr>
                                      <p:tavLst>
                                        <p:tav tm="0">
                                          <p:val>
                                            <p:fltVal val="0"/>
                                          </p:val>
                                        </p:tav>
                                        <p:tav tm="100000">
                                          <p:val>
                                            <p:strVal val="#ppt_h"/>
                                          </p:val>
                                        </p:tav>
                                      </p:tavLst>
                                    </p:anim>
                                    <p:animEffect transition="in" filter="fade">
                                      <p:cBhvr>
                                        <p:cTn id="78" dur="500"/>
                                        <p:tgtEl>
                                          <p:spTgt spid="45"/>
                                        </p:tgtEl>
                                      </p:cBhvr>
                                    </p:animEffect>
                                  </p:childTnLst>
                                </p:cTn>
                              </p:par>
                            </p:childTnLst>
                          </p:cTn>
                        </p:par>
                        <p:par>
                          <p:cTn id="79" fill="hold">
                            <p:stCondLst>
                              <p:cond delay="3750"/>
                            </p:stCondLst>
                            <p:childTnLst>
                              <p:par>
                                <p:cTn id="80" presetID="53" presetClass="entr" presetSubtype="16" fill="hold" grpId="0" nodeType="after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p:cTn id="82" dur="300" fill="hold"/>
                                        <p:tgtEl>
                                          <p:spTgt spid="42"/>
                                        </p:tgtEl>
                                        <p:attrNameLst>
                                          <p:attrName>ppt_w</p:attrName>
                                        </p:attrNameLst>
                                      </p:cBhvr>
                                      <p:tavLst>
                                        <p:tav tm="0">
                                          <p:val>
                                            <p:fltVal val="0"/>
                                          </p:val>
                                        </p:tav>
                                        <p:tav tm="100000">
                                          <p:val>
                                            <p:strVal val="#ppt_w"/>
                                          </p:val>
                                        </p:tav>
                                      </p:tavLst>
                                    </p:anim>
                                    <p:anim calcmode="lin" valueType="num">
                                      <p:cBhvr>
                                        <p:cTn id="83" dur="300" fill="hold"/>
                                        <p:tgtEl>
                                          <p:spTgt spid="42"/>
                                        </p:tgtEl>
                                        <p:attrNameLst>
                                          <p:attrName>ppt_h</p:attrName>
                                        </p:attrNameLst>
                                      </p:cBhvr>
                                      <p:tavLst>
                                        <p:tav tm="0">
                                          <p:val>
                                            <p:fltVal val="0"/>
                                          </p:val>
                                        </p:tav>
                                        <p:tav tm="100000">
                                          <p:val>
                                            <p:strVal val="#ppt_h"/>
                                          </p:val>
                                        </p:tav>
                                      </p:tavLst>
                                    </p:anim>
                                    <p:animEffect transition="in" filter="fade">
                                      <p:cBhvr>
                                        <p:cTn id="84" dur="300"/>
                                        <p:tgtEl>
                                          <p:spTgt spid="4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p:cTn id="87" dur="500" fill="hold"/>
                                        <p:tgtEl>
                                          <p:spTgt spid="46"/>
                                        </p:tgtEl>
                                        <p:attrNameLst>
                                          <p:attrName>ppt_w</p:attrName>
                                        </p:attrNameLst>
                                      </p:cBhvr>
                                      <p:tavLst>
                                        <p:tav tm="0">
                                          <p:val>
                                            <p:fltVal val="0"/>
                                          </p:val>
                                        </p:tav>
                                        <p:tav tm="100000">
                                          <p:val>
                                            <p:strVal val="#ppt_w"/>
                                          </p:val>
                                        </p:tav>
                                      </p:tavLst>
                                    </p:anim>
                                    <p:anim calcmode="lin" valueType="num">
                                      <p:cBhvr>
                                        <p:cTn id="88" dur="500" fill="hold"/>
                                        <p:tgtEl>
                                          <p:spTgt spid="46"/>
                                        </p:tgtEl>
                                        <p:attrNameLst>
                                          <p:attrName>ppt_h</p:attrName>
                                        </p:attrNameLst>
                                      </p:cBhvr>
                                      <p:tavLst>
                                        <p:tav tm="0">
                                          <p:val>
                                            <p:fltVal val="0"/>
                                          </p:val>
                                        </p:tav>
                                        <p:tav tm="100000">
                                          <p:val>
                                            <p:strVal val="#ppt_h"/>
                                          </p:val>
                                        </p:tav>
                                      </p:tavLst>
                                    </p:anim>
                                    <p:animEffect transition="in" filter="fade">
                                      <p:cBhvr>
                                        <p:cTn id="89" dur="500"/>
                                        <p:tgtEl>
                                          <p:spTgt spid="46"/>
                                        </p:tgtEl>
                                      </p:cBhvr>
                                    </p:animEffect>
                                  </p:childTnLst>
                                </p:cTn>
                              </p:par>
                            </p:childTnLst>
                          </p:cTn>
                        </p:par>
                        <p:par>
                          <p:cTn id="90" fill="hold">
                            <p:stCondLst>
                              <p:cond delay="4250"/>
                            </p:stCondLst>
                            <p:childTnLst>
                              <p:par>
                                <p:cTn id="91" presetID="53" presetClass="entr" presetSubtype="16"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p:cTn id="93" dur="300" fill="hold"/>
                                        <p:tgtEl>
                                          <p:spTgt spid="43"/>
                                        </p:tgtEl>
                                        <p:attrNameLst>
                                          <p:attrName>ppt_w</p:attrName>
                                        </p:attrNameLst>
                                      </p:cBhvr>
                                      <p:tavLst>
                                        <p:tav tm="0">
                                          <p:val>
                                            <p:fltVal val="0"/>
                                          </p:val>
                                        </p:tav>
                                        <p:tav tm="100000">
                                          <p:val>
                                            <p:strVal val="#ppt_w"/>
                                          </p:val>
                                        </p:tav>
                                      </p:tavLst>
                                    </p:anim>
                                    <p:anim calcmode="lin" valueType="num">
                                      <p:cBhvr>
                                        <p:cTn id="94" dur="300" fill="hold"/>
                                        <p:tgtEl>
                                          <p:spTgt spid="43"/>
                                        </p:tgtEl>
                                        <p:attrNameLst>
                                          <p:attrName>ppt_h</p:attrName>
                                        </p:attrNameLst>
                                      </p:cBhvr>
                                      <p:tavLst>
                                        <p:tav tm="0">
                                          <p:val>
                                            <p:fltVal val="0"/>
                                          </p:val>
                                        </p:tav>
                                        <p:tav tm="100000">
                                          <p:val>
                                            <p:strVal val="#ppt_h"/>
                                          </p:val>
                                        </p:tav>
                                      </p:tavLst>
                                    </p:anim>
                                    <p:animEffect transition="in" filter="fade">
                                      <p:cBhvr>
                                        <p:cTn id="95" dur="300"/>
                                        <p:tgtEl>
                                          <p:spTgt spid="43"/>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500" fill="hold"/>
                                        <p:tgtEl>
                                          <p:spTgt spid="47"/>
                                        </p:tgtEl>
                                        <p:attrNameLst>
                                          <p:attrName>ppt_w</p:attrName>
                                        </p:attrNameLst>
                                      </p:cBhvr>
                                      <p:tavLst>
                                        <p:tav tm="0">
                                          <p:val>
                                            <p:fltVal val="0"/>
                                          </p:val>
                                        </p:tav>
                                        <p:tav tm="100000">
                                          <p:val>
                                            <p:strVal val="#ppt_w"/>
                                          </p:val>
                                        </p:tav>
                                      </p:tavLst>
                                    </p:anim>
                                    <p:anim calcmode="lin" valueType="num">
                                      <p:cBhvr>
                                        <p:cTn id="99" dur="500" fill="hold"/>
                                        <p:tgtEl>
                                          <p:spTgt spid="47"/>
                                        </p:tgtEl>
                                        <p:attrNameLst>
                                          <p:attrName>ppt_h</p:attrName>
                                        </p:attrNameLst>
                                      </p:cBhvr>
                                      <p:tavLst>
                                        <p:tav tm="0">
                                          <p:val>
                                            <p:fltVal val="0"/>
                                          </p:val>
                                        </p:tav>
                                        <p:tav tm="100000">
                                          <p:val>
                                            <p:strVal val="#ppt_h"/>
                                          </p:val>
                                        </p:tav>
                                      </p:tavLst>
                                    </p:anim>
                                    <p:animEffect transition="in" filter="fade">
                                      <p:cBhvr>
                                        <p:cTn id="100" dur="500"/>
                                        <p:tgtEl>
                                          <p:spTgt spid="47"/>
                                        </p:tgtEl>
                                      </p:cBhvr>
                                    </p:animEffect>
                                  </p:childTnLst>
                                </p:cTn>
                              </p:par>
                            </p:childTnLst>
                          </p:cTn>
                        </p:par>
                        <p:par>
                          <p:cTn id="101" fill="hold">
                            <p:stCondLst>
                              <p:cond delay="4750"/>
                            </p:stCondLst>
                            <p:childTnLst>
                              <p:par>
                                <p:cTn id="102" presetID="53" presetClass="entr" presetSubtype="16"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 calcmode="lin" valueType="num">
                                      <p:cBhvr>
                                        <p:cTn id="104" dur="300" fill="hold"/>
                                        <p:tgtEl>
                                          <p:spTgt spid="44"/>
                                        </p:tgtEl>
                                        <p:attrNameLst>
                                          <p:attrName>ppt_w</p:attrName>
                                        </p:attrNameLst>
                                      </p:cBhvr>
                                      <p:tavLst>
                                        <p:tav tm="0">
                                          <p:val>
                                            <p:fltVal val="0"/>
                                          </p:val>
                                        </p:tav>
                                        <p:tav tm="100000">
                                          <p:val>
                                            <p:strVal val="#ppt_w"/>
                                          </p:val>
                                        </p:tav>
                                      </p:tavLst>
                                    </p:anim>
                                    <p:anim calcmode="lin" valueType="num">
                                      <p:cBhvr>
                                        <p:cTn id="105" dur="300" fill="hold"/>
                                        <p:tgtEl>
                                          <p:spTgt spid="44"/>
                                        </p:tgtEl>
                                        <p:attrNameLst>
                                          <p:attrName>ppt_h</p:attrName>
                                        </p:attrNameLst>
                                      </p:cBhvr>
                                      <p:tavLst>
                                        <p:tav tm="0">
                                          <p:val>
                                            <p:fltVal val="0"/>
                                          </p:val>
                                        </p:tav>
                                        <p:tav tm="100000">
                                          <p:val>
                                            <p:strVal val="#ppt_h"/>
                                          </p:val>
                                        </p:tav>
                                      </p:tavLst>
                                    </p:anim>
                                    <p:animEffect transition="in" filter="fade">
                                      <p:cBhvr>
                                        <p:cTn id="106" dur="300"/>
                                        <p:tgtEl>
                                          <p:spTgt spid="44"/>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48"/>
                                        </p:tgtEl>
                                        <p:attrNameLst>
                                          <p:attrName>style.visibility</p:attrName>
                                        </p:attrNameLst>
                                      </p:cBhvr>
                                      <p:to>
                                        <p:strVal val="visible"/>
                                      </p:to>
                                    </p:set>
                                    <p:anim calcmode="lin" valueType="num">
                                      <p:cBhvr>
                                        <p:cTn id="109" dur="500" fill="hold"/>
                                        <p:tgtEl>
                                          <p:spTgt spid="48"/>
                                        </p:tgtEl>
                                        <p:attrNameLst>
                                          <p:attrName>ppt_w</p:attrName>
                                        </p:attrNameLst>
                                      </p:cBhvr>
                                      <p:tavLst>
                                        <p:tav tm="0">
                                          <p:val>
                                            <p:fltVal val="0"/>
                                          </p:val>
                                        </p:tav>
                                        <p:tav tm="100000">
                                          <p:val>
                                            <p:strVal val="#ppt_w"/>
                                          </p:val>
                                        </p:tav>
                                      </p:tavLst>
                                    </p:anim>
                                    <p:anim calcmode="lin" valueType="num">
                                      <p:cBhvr>
                                        <p:cTn id="110" dur="500" fill="hold"/>
                                        <p:tgtEl>
                                          <p:spTgt spid="48"/>
                                        </p:tgtEl>
                                        <p:attrNameLst>
                                          <p:attrName>ppt_h</p:attrName>
                                        </p:attrNameLst>
                                      </p:cBhvr>
                                      <p:tavLst>
                                        <p:tav tm="0">
                                          <p:val>
                                            <p:fltVal val="0"/>
                                          </p:val>
                                        </p:tav>
                                        <p:tav tm="100000">
                                          <p:val>
                                            <p:strVal val="#ppt_h"/>
                                          </p:val>
                                        </p:tav>
                                      </p:tavLst>
                                    </p:anim>
                                    <p:animEffect transition="in" filter="fade">
                                      <p:cBhvr>
                                        <p:cTn id="11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35" grpId="0" animBg="1"/>
      <p:bldP spid="36" grpId="0"/>
      <p:bldP spid="40" grpId="0"/>
      <p:bldP spid="41" grpId="0" animBg="1"/>
      <p:bldP spid="42" grpId="0" animBg="1"/>
      <p:bldP spid="43" grpId="0" animBg="1"/>
      <p:bldP spid="44" grpId="0" animBg="1"/>
      <p:bldP spid="45" grpId="0"/>
      <p:bldP spid="46" grpId="0"/>
      <p:bldP spid="47" grpId="0"/>
      <p:bldP spid="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3</a:t>
            </a:r>
            <a:endParaRPr lang="zh-CN" altLang="en-US" sz="2800" b="1" dirty="0">
              <a:solidFill>
                <a:srgbClr val="191B21"/>
              </a:solidFill>
              <a:latin typeface="微软雅黑" pitchFamily="34" charset="-122"/>
              <a:ea typeface="微软雅黑" pitchFamily="34" charset="-122"/>
            </a:endParaRPr>
          </a:p>
        </p:txBody>
      </p:sp>
      <p:sp>
        <p:nvSpPr>
          <p:cNvPr id="7" name="矩形 12"/>
          <p:cNvSpPr/>
          <p:nvPr/>
        </p:nvSpPr>
        <p:spPr>
          <a:xfrm>
            <a:off x="2307557" y="2272625"/>
            <a:ext cx="1714083" cy="1714802"/>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FB2740"/>
          </a:solidFill>
          <a:ln w="19050">
            <a:no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solidFill>
                <a:srgbClr val="0067B4"/>
              </a:solidFill>
            </a:endParaRPr>
          </a:p>
        </p:txBody>
      </p:sp>
      <p:sp>
        <p:nvSpPr>
          <p:cNvPr id="9" name="矩形 12"/>
          <p:cNvSpPr/>
          <p:nvPr/>
        </p:nvSpPr>
        <p:spPr>
          <a:xfrm>
            <a:off x="3795209" y="3244312"/>
            <a:ext cx="1392799" cy="139338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chemeClr val="tx1">
              <a:lumMod val="65000"/>
              <a:lumOff val="35000"/>
            </a:schemeClr>
          </a:solidFill>
          <a:ln w="19050">
            <a:no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solidFill>
                <a:srgbClr val="0067B4"/>
              </a:solidFill>
            </a:endParaRPr>
          </a:p>
        </p:txBody>
      </p:sp>
      <p:sp>
        <p:nvSpPr>
          <p:cNvPr id="12" name="矩形 12"/>
          <p:cNvSpPr/>
          <p:nvPr/>
        </p:nvSpPr>
        <p:spPr>
          <a:xfrm>
            <a:off x="5132072" y="2768057"/>
            <a:ext cx="1498099" cy="1498726"/>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FB2740"/>
          </a:solidFill>
          <a:ln w="19050">
            <a:no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dirty="0">
              <a:solidFill>
                <a:srgbClr val="0067B4"/>
              </a:solidFill>
            </a:endParaRPr>
          </a:p>
        </p:txBody>
      </p:sp>
      <p:sp>
        <p:nvSpPr>
          <p:cNvPr id="13" name="矩形 12"/>
          <p:cNvSpPr/>
          <p:nvPr/>
        </p:nvSpPr>
        <p:spPr>
          <a:xfrm>
            <a:off x="6449326" y="1975603"/>
            <a:ext cx="1584245" cy="158491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chemeClr val="tx1">
              <a:lumMod val="65000"/>
              <a:lumOff val="35000"/>
            </a:schemeClr>
          </a:solidFill>
          <a:ln w="19050">
            <a:no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solidFill>
                <a:srgbClr val="0067B4"/>
              </a:solidFill>
            </a:endParaRPr>
          </a:p>
        </p:txBody>
      </p:sp>
      <p:sp>
        <p:nvSpPr>
          <p:cNvPr id="14" name="矩形 12"/>
          <p:cNvSpPr/>
          <p:nvPr/>
        </p:nvSpPr>
        <p:spPr>
          <a:xfrm>
            <a:off x="7982198" y="2203642"/>
            <a:ext cx="1932392" cy="193320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FB2740"/>
          </a:solidFill>
          <a:ln w="19050">
            <a:no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solidFill>
                <a:srgbClr val="0067B4"/>
              </a:solidFill>
            </a:endParaRPr>
          </a:p>
        </p:txBody>
      </p:sp>
      <p:sp>
        <p:nvSpPr>
          <p:cNvPr id="15" name="TextBox 14"/>
          <p:cNvSpPr txBox="1"/>
          <p:nvPr/>
        </p:nvSpPr>
        <p:spPr>
          <a:xfrm>
            <a:off x="2537745" y="2696626"/>
            <a:ext cx="1307175" cy="769615"/>
          </a:xfrm>
          <a:prstGeom prst="rect">
            <a:avLst/>
          </a:prstGeom>
          <a:noFill/>
        </p:spPr>
        <p:txBody>
          <a:bodyPr wrap="square" lIns="91415" tIns="45707" rIns="91415" bIns="45707"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16" name="TextBox 15"/>
          <p:cNvSpPr txBox="1"/>
          <p:nvPr/>
        </p:nvSpPr>
        <p:spPr>
          <a:xfrm>
            <a:off x="3824895" y="3524219"/>
            <a:ext cx="1307175" cy="708046"/>
          </a:xfrm>
          <a:prstGeom prst="rect">
            <a:avLst/>
          </a:prstGeom>
          <a:noFill/>
        </p:spPr>
        <p:txBody>
          <a:bodyPr wrap="square" lIns="91415" tIns="45707" rIns="91415" bIns="45707"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17" name="TextBox 16"/>
          <p:cNvSpPr txBox="1"/>
          <p:nvPr/>
        </p:nvSpPr>
        <p:spPr>
          <a:xfrm>
            <a:off x="5227534" y="3163313"/>
            <a:ext cx="1307175" cy="708046"/>
          </a:xfrm>
          <a:prstGeom prst="rect">
            <a:avLst/>
          </a:prstGeom>
          <a:noFill/>
        </p:spPr>
        <p:txBody>
          <a:bodyPr wrap="square" lIns="91415" tIns="45707" rIns="91415" bIns="45707"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18" name="TextBox 17"/>
          <p:cNvSpPr txBox="1"/>
          <p:nvPr/>
        </p:nvSpPr>
        <p:spPr>
          <a:xfrm>
            <a:off x="6587861" y="2342517"/>
            <a:ext cx="1307175" cy="708046"/>
          </a:xfrm>
          <a:prstGeom prst="rect">
            <a:avLst/>
          </a:prstGeom>
          <a:noFill/>
        </p:spPr>
        <p:txBody>
          <a:bodyPr wrap="square" lIns="91415" tIns="45707" rIns="91415" bIns="45707"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19" name="TextBox 18"/>
          <p:cNvSpPr txBox="1"/>
          <p:nvPr/>
        </p:nvSpPr>
        <p:spPr>
          <a:xfrm>
            <a:off x="8279651" y="2690823"/>
            <a:ext cx="1435666" cy="831185"/>
          </a:xfrm>
          <a:prstGeom prst="rect">
            <a:avLst/>
          </a:prstGeom>
          <a:noFill/>
        </p:spPr>
        <p:txBody>
          <a:bodyPr wrap="square" lIns="91415" tIns="45707" rIns="91415" bIns="45707" rtlCol="0">
            <a:spAutoFit/>
          </a:bodyPr>
          <a:lstStyle/>
          <a:p>
            <a:pPr algn="ctr"/>
            <a:r>
              <a:rPr lang="zh-CN" altLang="en-US" sz="2400" b="1" dirty="0">
                <a:solidFill>
                  <a:schemeClr val="bg1"/>
                </a:solidFill>
                <a:latin typeface="微软雅黑" pitchFamily="34" charset="-122"/>
                <a:ea typeface="微软雅黑" pitchFamily="34" charset="-122"/>
              </a:rPr>
              <a:t>加入</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文字描述</a:t>
            </a:r>
          </a:p>
        </p:txBody>
      </p:sp>
      <p:sp>
        <p:nvSpPr>
          <p:cNvPr id="20" name="矩形 19"/>
          <p:cNvSpPr/>
          <p:nvPr/>
        </p:nvSpPr>
        <p:spPr>
          <a:xfrm flipV="1">
            <a:off x="2137" y="4917423"/>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zh-CN" altLang="en-US"/>
          </a:p>
        </p:txBody>
      </p:sp>
      <p:sp>
        <p:nvSpPr>
          <p:cNvPr id="21" name="TextBox 504"/>
          <p:cNvSpPr txBox="1"/>
          <p:nvPr/>
        </p:nvSpPr>
        <p:spPr>
          <a:xfrm>
            <a:off x="2068933" y="5160283"/>
            <a:ext cx="8260282" cy="700550"/>
          </a:xfrm>
          <a:prstGeom prst="rect">
            <a:avLst/>
          </a:prstGeom>
          <a:noFill/>
        </p:spPr>
        <p:txBody>
          <a:bodyPr wrap="square" lIns="91415" tIns="45707" rIns="91415" bIns="45707"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65000"/>
                  </a:schemeClr>
                </a:solidFill>
                <a:sym typeface="微软雅黑" pitchFamily="34" charset="-122"/>
              </a:rPr>
              <a:t>右键</a:t>
            </a:r>
            <a:r>
              <a:rPr lang="zh-CN" altLang="en-US" dirty="0">
                <a:solidFill>
                  <a:schemeClr val="bg1">
                    <a:lumMod val="65000"/>
                  </a:schemeClr>
                </a:solidFill>
                <a:sym typeface="微软雅黑" pitchFamily="34" charset="-122"/>
              </a:rPr>
              <a:t>点击图片选择设置图片格式可直接替换图片。</a:t>
            </a:r>
            <a:r>
              <a:rPr lang="zh-CN" altLang="en-US" dirty="0">
                <a:solidFill>
                  <a:schemeClr val="bg1">
                    <a:lumMod val="65000"/>
                  </a:schemeClr>
                </a:solidFill>
              </a:rPr>
              <a:t>您的内容打在这里，或者通过复制您的文本后，在此框中选择</a:t>
            </a:r>
            <a:r>
              <a:rPr lang="zh-CN" altLang="en-US" dirty="0" smtClean="0">
                <a:solidFill>
                  <a:schemeClr val="bg1">
                    <a:lumMod val="65000"/>
                  </a:schemeClr>
                </a:solidFill>
              </a:rPr>
              <a:t>粘贴。</a:t>
            </a:r>
            <a:r>
              <a:rPr lang="zh-CN" altLang="en-US" dirty="0" smtClean="0">
                <a:solidFill>
                  <a:schemeClr val="bg1">
                    <a:lumMod val="65000"/>
                  </a:schemeClr>
                </a:solidFill>
                <a:sym typeface="微软雅黑" pitchFamily="34" charset="-122"/>
              </a:rPr>
              <a:t>在此</a:t>
            </a:r>
            <a:r>
              <a:rPr lang="zh-CN" altLang="en-US" dirty="0">
                <a:solidFill>
                  <a:schemeClr val="bg1">
                    <a:lumMod val="65000"/>
                  </a:schemeClr>
                </a:solidFill>
                <a:sym typeface="微软雅黑" pitchFamily="34" charset="-122"/>
              </a:rPr>
              <a:t>录入上述图表的综合描述</a:t>
            </a:r>
            <a:r>
              <a:rPr lang="zh-CN" altLang="en-US" dirty="0" smtClean="0">
                <a:solidFill>
                  <a:schemeClr val="bg1">
                    <a:lumMod val="65000"/>
                  </a:schemeClr>
                </a:solidFill>
                <a:sym typeface="微软雅黑" pitchFamily="34" charset="-122"/>
              </a:rPr>
              <a:t>说明</a:t>
            </a:r>
            <a:r>
              <a:rPr lang="zh-CN" altLang="en-US" dirty="0">
                <a:solidFill>
                  <a:schemeClr val="bg1">
                    <a:lumMod val="65000"/>
                  </a:schemeClr>
                </a:solidFill>
                <a:sym typeface="微软雅黑" pitchFamily="34" charset="-122"/>
              </a:rPr>
              <a:t>在此录入上述图表的综合描述说明</a:t>
            </a:r>
            <a:r>
              <a:rPr lang="zh-CN" altLang="en-US" dirty="0" smtClean="0">
                <a:solidFill>
                  <a:schemeClr val="bg1">
                    <a:lumMod val="65000"/>
                  </a:schemeClr>
                </a:solidFill>
                <a:sym typeface="微软雅黑" pitchFamily="34" charset="-122"/>
              </a:rPr>
              <a:t>。</a:t>
            </a:r>
            <a:endParaRPr lang="en-US" altLang="zh-CN" dirty="0">
              <a:solidFill>
                <a:schemeClr val="bg1">
                  <a:lumMod val="65000"/>
                </a:schemeClr>
              </a:solidFill>
              <a:sym typeface="微软雅黑" pitchFamily="34" charset="-122"/>
            </a:endParaRPr>
          </a:p>
        </p:txBody>
      </p:sp>
    </p:spTree>
    <p:extLst>
      <p:ext uri="{BB962C8B-B14F-4D97-AF65-F5344CB8AC3E}">
        <p14:creationId xmlns:p14="http://schemas.microsoft.com/office/powerpoint/2010/main" val="212875225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35"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250"/>
                                        <p:tgtEl>
                                          <p:spTgt spid="7"/>
                                        </p:tgtEl>
                                      </p:cBhvr>
                                    </p:animEffect>
                                    <p:anim calcmode="lin" valueType="num">
                                      <p:cBhvr>
                                        <p:cTn id="26" dur="1250" fill="hold"/>
                                        <p:tgtEl>
                                          <p:spTgt spid="7"/>
                                        </p:tgtEl>
                                        <p:attrNameLst>
                                          <p:attrName>style.rotation</p:attrName>
                                        </p:attrNameLst>
                                      </p:cBhvr>
                                      <p:tavLst>
                                        <p:tav tm="0">
                                          <p:val>
                                            <p:fltVal val="720"/>
                                          </p:val>
                                        </p:tav>
                                        <p:tav tm="100000">
                                          <p:val>
                                            <p:fltVal val="0"/>
                                          </p:val>
                                        </p:tav>
                                      </p:tavLst>
                                    </p:anim>
                                    <p:anim calcmode="lin" valueType="num">
                                      <p:cBhvr>
                                        <p:cTn id="27" dur="1250" fill="hold"/>
                                        <p:tgtEl>
                                          <p:spTgt spid="7"/>
                                        </p:tgtEl>
                                        <p:attrNameLst>
                                          <p:attrName>ppt_h</p:attrName>
                                        </p:attrNameLst>
                                      </p:cBhvr>
                                      <p:tavLst>
                                        <p:tav tm="0">
                                          <p:val>
                                            <p:fltVal val="0"/>
                                          </p:val>
                                        </p:tav>
                                        <p:tav tm="100000">
                                          <p:val>
                                            <p:strVal val="#ppt_h"/>
                                          </p:val>
                                        </p:tav>
                                      </p:tavLst>
                                    </p:anim>
                                    <p:anim calcmode="lin" valueType="num">
                                      <p:cBhvr>
                                        <p:cTn id="28" dur="1250" fill="hold"/>
                                        <p:tgtEl>
                                          <p:spTgt spid="7"/>
                                        </p:tgtEl>
                                        <p:attrNameLst>
                                          <p:attrName>ppt_w</p:attrName>
                                        </p:attrNameLst>
                                      </p:cBhvr>
                                      <p:tavLst>
                                        <p:tav tm="0">
                                          <p:val>
                                            <p:fltVal val="0"/>
                                          </p:val>
                                        </p:tav>
                                        <p:tav tm="100000">
                                          <p:val>
                                            <p:strVal val="#ppt_w"/>
                                          </p:val>
                                        </p:tav>
                                      </p:tavLst>
                                    </p:anim>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3500"/>
                            </p:stCondLst>
                            <p:childTnLst>
                              <p:par>
                                <p:cTn id="34" presetID="35"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250"/>
                                        <p:tgtEl>
                                          <p:spTgt spid="9"/>
                                        </p:tgtEl>
                                      </p:cBhvr>
                                    </p:animEffect>
                                    <p:anim calcmode="lin" valueType="num">
                                      <p:cBhvr>
                                        <p:cTn id="37" dur="1250" fill="hold"/>
                                        <p:tgtEl>
                                          <p:spTgt spid="9"/>
                                        </p:tgtEl>
                                        <p:attrNameLst>
                                          <p:attrName>style.rotation</p:attrName>
                                        </p:attrNameLst>
                                      </p:cBhvr>
                                      <p:tavLst>
                                        <p:tav tm="0">
                                          <p:val>
                                            <p:fltVal val="720"/>
                                          </p:val>
                                        </p:tav>
                                        <p:tav tm="100000">
                                          <p:val>
                                            <p:fltVal val="0"/>
                                          </p:val>
                                        </p:tav>
                                      </p:tavLst>
                                    </p:anim>
                                    <p:anim calcmode="lin" valueType="num">
                                      <p:cBhvr>
                                        <p:cTn id="38" dur="1250" fill="hold"/>
                                        <p:tgtEl>
                                          <p:spTgt spid="9"/>
                                        </p:tgtEl>
                                        <p:attrNameLst>
                                          <p:attrName>ppt_h</p:attrName>
                                        </p:attrNameLst>
                                      </p:cBhvr>
                                      <p:tavLst>
                                        <p:tav tm="0">
                                          <p:val>
                                            <p:fltVal val="0"/>
                                          </p:val>
                                        </p:tav>
                                        <p:tav tm="100000">
                                          <p:val>
                                            <p:strVal val="#ppt_h"/>
                                          </p:val>
                                        </p:tav>
                                      </p:tavLst>
                                    </p:anim>
                                    <p:anim calcmode="lin" valueType="num">
                                      <p:cBhvr>
                                        <p:cTn id="39" dur="1250" fill="hold"/>
                                        <p:tgtEl>
                                          <p:spTgt spid="9"/>
                                        </p:tgtEl>
                                        <p:attrNameLst>
                                          <p:attrName>ppt_w</p:attrName>
                                        </p:attrNameLst>
                                      </p:cBhvr>
                                      <p:tavLst>
                                        <p:tav tm="0">
                                          <p:val>
                                            <p:fltVal val="0"/>
                                          </p:val>
                                        </p:tav>
                                        <p:tav tm="100000">
                                          <p:val>
                                            <p:strVal val="#ppt_w"/>
                                          </p:val>
                                        </p:tav>
                                      </p:tavLst>
                                    </p:anim>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250"/>
                            </p:stCondLst>
                            <p:childTnLst>
                              <p:par>
                                <p:cTn id="45" presetID="35"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250"/>
                                        <p:tgtEl>
                                          <p:spTgt spid="12"/>
                                        </p:tgtEl>
                                      </p:cBhvr>
                                    </p:animEffect>
                                    <p:anim calcmode="lin" valueType="num">
                                      <p:cBhvr>
                                        <p:cTn id="48" dur="1250" fill="hold"/>
                                        <p:tgtEl>
                                          <p:spTgt spid="12"/>
                                        </p:tgtEl>
                                        <p:attrNameLst>
                                          <p:attrName>style.rotation</p:attrName>
                                        </p:attrNameLst>
                                      </p:cBhvr>
                                      <p:tavLst>
                                        <p:tav tm="0">
                                          <p:val>
                                            <p:fltVal val="720"/>
                                          </p:val>
                                        </p:tav>
                                        <p:tav tm="100000">
                                          <p:val>
                                            <p:fltVal val="0"/>
                                          </p:val>
                                        </p:tav>
                                      </p:tavLst>
                                    </p:anim>
                                    <p:anim calcmode="lin" valueType="num">
                                      <p:cBhvr>
                                        <p:cTn id="49" dur="1250" fill="hold"/>
                                        <p:tgtEl>
                                          <p:spTgt spid="12"/>
                                        </p:tgtEl>
                                        <p:attrNameLst>
                                          <p:attrName>ppt_h</p:attrName>
                                        </p:attrNameLst>
                                      </p:cBhvr>
                                      <p:tavLst>
                                        <p:tav tm="0">
                                          <p:val>
                                            <p:fltVal val="0"/>
                                          </p:val>
                                        </p:tav>
                                        <p:tav tm="100000">
                                          <p:val>
                                            <p:strVal val="#ppt_h"/>
                                          </p:val>
                                        </p:tav>
                                      </p:tavLst>
                                    </p:anim>
                                    <p:anim calcmode="lin" valueType="num">
                                      <p:cBhvr>
                                        <p:cTn id="50" dur="1250" fill="hold"/>
                                        <p:tgtEl>
                                          <p:spTgt spid="12"/>
                                        </p:tgtEl>
                                        <p:attrNameLst>
                                          <p:attrName>ppt_w</p:attrName>
                                        </p:attrNameLst>
                                      </p:cBhvr>
                                      <p:tavLst>
                                        <p:tav tm="0">
                                          <p:val>
                                            <p:fltVal val="0"/>
                                          </p:val>
                                        </p:tav>
                                        <p:tav tm="100000">
                                          <p:val>
                                            <p:strVal val="#ppt_w"/>
                                          </p:val>
                                        </p:tav>
                                      </p:tavLst>
                                    </p:anim>
                                  </p:childTnLst>
                                </p:cTn>
                              </p:par>
                            </p:childTnLst>
                          </p:cTn>
                        </p:par>
                        <p:par>
                          <p:cTn id="51" fill="hold">
                            <p:stCondLst>
                              <p:cond delay="65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par>
                          <p:cTn id="55" fill="hold">
                            <p:stCondLst>
                              <p:cond delay="7000"/>
                            </p:stCondLst>
                            <p:childTnLst>
                              <p:par>
                                <p:cTn id="56" presetID="35"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250"/>
                                        <p:tgtEl>
                                          <p:spTgt spid="13"/>
                                        </p:tgtEl>
                                      </p:cBhvr>
                                    </p:animEffect>
                                    <p:anim calcmode="lin" valueType="num">
                                      <p:cBhvr>
                                        <p:cTn id="59" dur="1250" fill="hold"/>
                                        <p:tgtEl>
                                          <p:spTgt spid="13"/>
                                        </p:tgtEl>
                                        <p:attrNameLst>
                                          <p:attrName>style.rotation</p:attrName>
                                        </p:attrNameLst>
                                      </p:cBhvr>
                                      <p:tavLst>
                                        <p:tav tm="0">
                                          <p:val>
                                            <p:fltVal val="720"/>
                                          </p:val>
                                        </p:tav>
                                        <p:tav tm="100000">
                                          <p:val>
                                            <p:fltVal val="0"/>
                                          </p:val>
                                        </p:tav>
                                      </p:tavLst>
                                    </p:anim>
                                    <p:anim calcmode="lin" valueType="num">
                                      <p:cBhvr>
                                        <p:cTn id="60" dur="1250" fill="hold"/>
                                        <p:tgtEl>
                                          <p:spTgt spid="13"/>
                                        </p:tgtEl>
                                        <p:attrNameLst>
                                          <p:attrName>ppt_h</p:attrName>
                                        </p:attrNameLst>
                                      </p:cBhvr>
                                      <p:tavLst>
                                        <p:tav tm="0">
                                          <p:val>
                                            <p:fltVal val="0"/>
                                          </p:val>
                                        </p:tav>
                                        <p:tav tm="100000">
                                          <p:val>
                                            <p:strVal val="#ppt_h"/>
                                          </p:val>
                                        </p:tav>
                                      </p:tavLst>
                                    </p:anim>
                                    <p:anim calcmode="lin" valueType="num">
                                      <p:cBhvr>
                                        <p:cTn id="61" dur="1250" fill="hold"/>
                                        <p:tgtEl>
                                          <p:spTgt spid="13"/>
                                        </p:tgtEl>
                                        <p:attrNameLst>
                                          <p:attrName>ppt_w</p:attrName>
                                        </p:attrNameLst>
                                      </p:cBhvr>
                                      <p:tavLst>
                                        <p:tav tm="0">
                                          <p:val>
                                            <p:fltVal val="0"/>
                                          </p:val>
                                        </p:tav>
                                        <p:tav tm="100000">
                                          <p:val>
                                            <p:strVal val="#ppt_w"/>
                                          </p:val>
                                        </p:tav>
                                      </p:tavLst>
                                    </p:anim>
                                  </p:childTnLst>
                                </p:cTn>
                              </p:par>
                            </p:childTnLst>
                          </p:cTn>
                        </p:par>
                        <p:par>
                          <p:cTn id="62" fill="hold">
                            <p:stCondLst>
                              <p:cond delay="825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childTnLst>
                          </p:cTn>
                        </p:par>
                        <p:par>
                          <p:cTn id="66" fill="hold">
                            <p:stCondLst>
                              <p:cond delay="8750"/>
                            </p:stCondLst>
                            <p:childTnLst>
                              <p:par>
                                <p:cTn id="67" presetID="35" presetClass="entr" presetSubtype="0"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250"/>
                                        <p:tgtEl>
                                          <p:spTgt spid="14"/>
                                        </p:tgtEl>
                                      </p:cBhvr>
                                    </p:animEffect>
                                    <p:anim calcmode="lin" valueType="num">
                                      <p:cBhvr>
                                        <p:cTn id="70" dur="1250" fill="hold"/>
                                        <p:tgtEl>
                                          <p:spTgt spid="14"/>
                                        </p:tgtEl>
                                        <p:attrNameLst>
                                          <p:attrName>style.rotation</p:attrName>
                                        </p:attrNameLst>
                                      </p:cBhvr>
                                      <p:tavLst>
                                        <p:tav tm="0">
                                          <p:val>
                                            <p:fltVal val="720"/>
                                          </p:val>
                                        </p:tav>
                                        <p:tav tm="100000">
                                          <p:val>
                                            <p:fltVal val="0"/>
                                          </p:val>
                                        </p:tav>
                                      </p:tavLst>
                                    </p:anim>
                                    <p:anim calcmode="lin" valueType="num">
                                      <p:cBhvr>
                                        <p:cTn id="71" dur="1250" fill="hold"/>
                                        <p:tgtEl>
                                          <p:spTgt spid="14"/>
                                        </p:tgtEl>
                                        <p:attrNameLst>
                                          <p:attrName>ppt_h</p:attrName>
                                        </p:attrNameLst>
                                      </p:cBhvr>
                                      <p:tavLst>
                                        <p:tav tm="0">
                                          <p:val>
                                            <p:fltVal val="0"/>
                                          </p:val>
                                        </p:tav>
                                        <p:tav tm="100000">
                                          <p:val>
                                            <p:strVal val="#ppt_h"/>
                                          </p:val>
                                        </p:tav>
                                      </p:tavLst>
                                    </p:anim>
                                    <p:anim calcmode="lin" valueType="num">
                                      <p:cBhvr>
                                        <p:cTn id="72" dur="1250" fill="hold"/>
                                        <p:tgtEl>
                                          <p:spTgt spid="14"/>
                                        </p:tgtEl>
                                        <p:attrNameLst>
                                          <p:attrName>ppt_w</p:attrName>
                                        </p:attrNameLst>
                                      </p:cBhvr>
                                      <p:tavLst>
                                        <p:tav tm="0">
                                          <p:val>
                                            <p:fltVal val="0"/>
                                          </p:val>
                                        </p:tav>
                                        <p:tav tm="100000">
                                          <p:val>
                                            <p:strVal val="#ppt_w"/>
                                          </p:val>
                                        </p:tav>
                                      </p:tavLst>
                                    </p:anim>
                                  </p:childTnLst>
                                </p:cTn>
                              </p:par>
                            </p:childTnLst>
                          </p:cTn>
                        </p:par>
                        <p:par>
                          <p:cTn id="73" fill="hold">
                            <p:stCondLst>
                              <p:cond delay="100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par>
                          <p:cTn id="77" fill="hold">
                            <p:stCondLst>
                              <p:cond delay="10500"/>
                            </p:stCondLst>
                            <p:childTnLst>
                              <p:par>
                                <p:cTn id="78" presetID="2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childTnLst>
                          </p:cTn>
                        </p:par>
                        <p:par>
                          <p:cTn id="81" fill="hold">
                            <p:stCondLst>
                              <p:cond delay="11000"/>
                            </p:stCondLst>
                            <p:childTnLst>
                              <p:par>
                                <p:cTn id="82" presetID="10" presetClass="entr" presetSubtype="0"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animBg="1"/>
      <p:bldP spid="12" grpId="0" animBg="1"/>
      <p:bldP spid="13" grpId="0" animBg="1"/>
      <p:bldP spid="14" grpId="0" animBg="1"/>
      <p:bldP spid="15" grpId="0"/>
      <p:bldP spid="16" grpId="0"/>
      <p:bldP spid="17" grpId="0"/>
      <p:bldP spid="18" grpId="0"/>
      <p:bldP spid="19" grpId="0"/>
      <p:bldP spid="20" grpId="0" animBg="1"/>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4</a:t>
            </a:r>
            <a:endParaRPr lang="zh-CN" altLang="en-US" sz="2800" b="1" dirty="0">
              <a:solidFill>
                <a:srgbClr val="191B21"/>
              </a:solidFill>
              <a:latin typeface="微软雅黑" pitchFamily="34" charset="-122"/>
              <a:ea typeface="微软雅黑" pitchFamily="34" charset="-122"/>
            </a:endParaRPr>
          </a:p>
        </p:txBody>
      </p:sp>
      <p:sp>
        <p:nvSpPr>
          <p:cNvPr id="7" name="Straight Connector 10"/>
          <p:cNvSpPr/>
          <p:nvPr/>
        </p:nvSpPr>
        <p:spPr>
          <a:xfrm>
            <a:off x="2083525" y="2879393"/>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9" name="Teardrop 1"/>
          <p:cNvSpPr/>
          <p:nvPr/>
        </p:nvSpPr>
        <p:spPr>
          <a:xfrm rot="2714409">
            <a:off x="1984667" y="2422174"/>
            <a:ext cx="914824" cy="914440"/>
          </a:xfrm>
          <a:prstGeom prst="teardrop">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id-ID"/>
          </a:p>
        </p:txBody>
      </p:sp>
      <p:sp>
        <p:nvSpPr>
          <p:cNvPr id="12" name="Content Placeholder 2"/>
          <p:cNvSpPr txBox="1">
            <a:spLocks/>
          </p:cNvSpPr>
          <p:nvPr/>
        </p:nvSpPr>
        <p:spPr>
          <a:xfrm>
            <a:off x="4446869" y="2538202"/>
            <a:ext cx="4872392" cy="581707"/>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65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1">
                  <a:lumMod val="6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13" name="Content Placeholder 2"/>
          <p:cNvSpPr txBox="1">
            <a:spLocks/>
          </p:cNvSpPr>
          <p:nvPr/>
        </p:nvSpPr>
        <p:spPr>
          <a:xfrm>
            <a:off x="3250683" y="2494459"/>
            <a:ext cx="1282718" cy="287730"/>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Straight Connector 48"/>
          <p:cNvSpPr/>
          <p:nvPr/>
        </p:nvSpPr>
        <p:spPr>
          <a:xfrm flipV="1">
            <a:off x="2766062" y="3635322"/>
            <a:ext cx="7959183"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5" name="Content Placeholder 2"/>
          <p:cNvSpPr txBox="1">
            <a:spLocks/>
          </p:cNvSpPr>
          <p:nvPr/>
        </p:nvSpPr>
        <p:spPr>
          <a:xfrm>
            <a:off x="4963968" y="3261445"/>
            <a:ext cx="7134198" cy="581707"/>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65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1">
                  <a:lumMod val="6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16" name="Content Placeholder 2"/>
          <p:cNvSpPr txBox="1">
            <a:spLocks/>
          </p:cNvSpPr>
          <p:nvPr/>
        </p:nvSpPr>
        <p:spPr>
          <a:xfrm>
            <a:off x="3897283" y="3214873"/>
            <a:ext cx="1282718" cy="287730"/>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Straight Connector 58"/>
          <p:cNvSpPr/>
          <p:nvPr/>
        </p:nvSpPr>
        <p:spPr>
          <a:xfrm>
            <a:off x="2083524" y="4383001"/>
            <a:ext cx="8641720" cy="12856"/>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18" name="Content Placeholder 2"/>
          <p:cNvSpPr txBox="1">
            <a:spLocks/>
          </p:cNvSpPr>
          <p:nvPr/>
        </p:nvSpPr>
        <p:spPr>
          <a:xfrm>
            <a:off x="4816351" y="3979029"/>
            <a:ext cx="7564765" cy="581707"/>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65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1">
                  <a:lumMod val="6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19" name="Content Placeholder 2"/>
          <p:cNvSpPr txBox="1">
            <a:spLocks/>
          </p:cNvSpPr>
          <p:nvPr/>
        </p:nvSpPr>
        <p:spPr>
          <a:xfrm>
            <a:off x="3523747" y="3935286"/>
            <a:ext cx="1535510" cy="287730"/>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Straight Connector 68"/>
          <p:cNvSpPr/>
          <p:nvPr/>
        </p:nvSpPr>
        <p:spPr>
          <a:xfrm>
            <a:off x="2766063" y="5133401"/>
            <a:ext cx="7959183" cy="14737"/>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22" name="Content Placeholder 2"/>
          <p:cNvSpPr txBox="1">
            <a:spLocks/>
          </p:cNvSpPr>
          <p:nvPr/>
        </p:nvSpPr>
        <p:spPr>
          <a:xfrm>
            <a:off x="4963971" y="4771484"/>
            <a:ext cx="6918163" cy="581707"/>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bg1">
                    <a:lumMod val="65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1">
                  <a:lumMod val="6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3" name="Content Placeholder 2"/>
          <p:cNvSpPr txBox="1">
            <a:spLocks/>
          </p:cNvSpPr>
          <p:nvPr/>
        </p:nvSpPr>
        <p:spPr>
          <a:xfrm>
            <a:off x="3897283" y="4727741"/>
            <a:ext cx="1282718" cy="287730"/>
          </a:xfrm>
          <a:prstGeom prst="rect">
            <a:avLst/>
          </a:prstGeom>
        </p:spPr>
        <p:txBody>
          <a:bodyPr vert="horz" lIns="91415" tIns="45707" rIns="91415" bIns="4570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bg1">
                  <a:lumMod val="6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Teardrop 56"/>
          <p:cNvSpPr/>
          <p:nvPr/>
        </p:nvSpPr>
        <p:spPr>
          <a:xfrm rot="2714409">
            <a:off x="1984667" y="3927251"/>
            <a:ext cx="914824" cy="914440"/>
          </a:xfrm>
          <a:prstGeom prst="teardrop">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id-ID"/>
          </a:p>
        </p:txBody>
      </p:sp>
      <p:sp>
        <p:nvSpPr>
          <p:cNvPr id="25" name="Teardrop 66"/>
          <p:cNvSpPr/>
          <p:nvPr/>
        </p:nvSpPr>
        <p:spPr>
          <a:xfrm rot="2714409">
            <a:off x="2631268" y="4681343"/>
            <a:ext cx="914824" cy="914440"/>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id-ID"/>
          </a:p>
        </p:txBody>
      </p:sp>
      <p:sp>
        <p:nvSpPr>
          <p:cNvPr id="26" name="Teardrop 46"/>
          <p:cNvSpPr/>
          <p:nvPr/>
        </p:nvSpPr>
        <p:spPr>
          <a:xfrm rot="2714409">
            <a:off x="2631268" y="3176264"/>
            <a:ext cx="914824" cy="914440"/>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algn="ctr"/>
            <a:endParaRPr lang="id-ID"/>
          </a:p>
        </p:txBody>
      </p:sp>
      <p:sp>
        <p:nvSpPr>
          <p:cNvPr id="27" name="Freeform 116"/>
          <p:cNvSpPr>
            <a:spLocks/>
          </p:cNvSpPr>
          <p:nvPr/>
        </p:nvSpPr>
        <p:spPr bwMode="auto">
          <a:xfrm>
            <a:off x="2281174" y="2687411"/>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15" tIns="45707" rIns="91415" bIns="45707" numCol="1" anchor="t" anchorCtr="0" compatLnSpc="1">
            <a:prstTxWarp prst="textNoShape">
              <a:avLst/>
            </a:prstTxWarp>
          </a:bodyPr>
          <a:lstStyle/>
          <a:p>
            <a:endParaRPr lang="zh-CN" altLang="en-US"/>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821439" y="3370817"/>
            <a:ext cx="578844" cy="549494"/>
          </a:xfrm>
          <a:prstGeom prst="rect">
            <a:avLst/>
          </a:prstGeom>
        </p:spPr>
      </p:pic>
      <p:pic>
        <p:nvPicPr>
          <p:cNvPr id="29" name="图片 2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99259" y="4858650"/>
            <a:ext cx="578844" cy="549494"/>
          </a:xfrm>
          <a:prstGeom prst="rect">
            <a:avLst/>
          </a:prstGeom>
        </p:spPr>
      </p:pic>
      <p:sp>
        <p:nvSpPr>
          <p:cNvPr id="30" name="Freeform 6"/>
          <p:cNvSpPr>
            <a:spLocks noChangeAspect="1" noEditPoints="1"/>
          </p:cNvSpPr>
          <p:nvPr/>
        </p:nvSpPr>
        <p:spPr bwMode="auto">
          <a:xfrm>
            <a:off x="2270119" y="4152807"/>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15" tIns="45707" rIns="91415" bIns="45707"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4141557806"/>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 presetClass="entr" presetSubtype="8"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0-#ppt_w/2"/>
                                          </p:val>
                                        </p:tav>
                                        <p:tav tm="100000">
                                          <p:val>
                                            <p:strVal val="#ppt_x"/>
                                          </p:val>
                                        </p:tav>
                                      </p:tavLst>
                                    </p:anim>
                                    <p:anim calcmode="lin" valueType="num">
                                      <p:cBhvr additive="base">
                                        <p:cTn id="31" dur="500" fill="hold"/>
                                        <p:tgtEl>
                                          <p:spTgt spid="27"/>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3250"/>
                            </p:stCondLst>
                            <p:childTnLst>
                              <p:par>
                                <p:cTn id="38" presetID="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par>
                          <p:cTn id="42" fill="hold">
                            <p:stCondLst>
                              <p:cond delay="37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750"/>
                                        <p:tgtEl>
                                          <p:spTgt spid="12"/>
                                        </p:tgtEl>
                                      </p:cBhvr>
                                    </p:animEffect>
                                  </p:childTnLst>
                                </p:cTn>
                              </p:par>
                            </p:childTnLst>
                          </p:cTn>
                        </p:par>
                        <p:par>
                          <p:cTn id="46" fill="hold">
                            <p:stCondLst>
                              <p:cond delay="4500"/>
                            </p:stCondLst>
                            <p:childTnLst>
                              <p:par>
                                <p:cTn id="47" presetID="2" presetClass="entr" presetSubtype="2"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2"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 calcmode="lin" valueType="num">
                                      <p:cBhvr additive="base">
                                        <p:cTn id="54" dur="500" fill="hold"/>
                                        <p:tgtEl>
                                          <p:spTgt spid="28"/>
                                        </p:tgtEl>
                                        <p:attrNameLst>
                                          <p:attrName>ppt_x</p:attrName>
                                        </p:attrNameLst>
                                      </p:cBhvr>
                                      <p:tavLst>
                                        <p:tav tm="0">
                                          <p:val>
                                            <p:strVal val="1+#ppt_w/2"/>
                                          </p:val>
                                        </p:tav>
                                        <p:tav tm="100000">
                                          <p:val>
                                            <p:strVal val="#ppt_x"/>
                                          </p:val>
                                        </p:tav>
                                      </p:tavLst>
                                    </p:anim>
                                    <p:anim calcmode="lin" valueType="num">
                                      <p:cBhvr additive="base">
                                        <p:cTn id="55" dur="500" fill="hold"/>
                                        <p:tgtEl>
                                          <p:spTgt spid="28"/>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2"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 presetClass="entr" presetSubtype="2"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750"/>
                                        <p:tgtEl>
                                          <p:spTgt spid="15"/>
                                        </p:tgtEl>
                                      </p:cBhvr>
                                    </p:animEffect>
                                  </p:childTnLst>
                                </p:cTn>
                              </p:par>
                            </p:childTnLst>
                          </p:cTn>
                        </p:par>
                        <p:par>
                          <p:cTn id="70" fill="hold">
                            <p:stCondLst>
                              <p:cond delay="7250"/>
                            </p:stCondLst>
                            <p:childTnLst>
                              <p:par>
                                <p:cTn id="71" presetID="2" presetClass="entr" presetSubtype="8"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0-#ppt_w/2"/>
                                          </p:val>
                                        </p:tav>
                                        <p:tav tm="100000">
                                          <p:val>
                                            <p:strVal val="#ppt_x"/>
                                          </p:val>
                                        </p:tav>
                                      </p:tavLst>
                                    </p:anim>
                                    <p:anim calcmode="lin" valueType="num">
                                      <p:cBhvr additive="base">
                                        <p:cTn id="74" dur="500" fill="hold"/>
                                        <p:tgtEl>
                                          <p:spTgt spid="24"/>
                                        </p:tgtEl>
                                        <p:attrNameLst>
                                          <p:attrName>ppt_y</p:attrName>
                                        </p:attrNameLst>
                                      </p:cBhvr>
                                      <p:tavLst>
                                        <p:tav tm="0">
                                          <p:val>
                                            <p:strVal val="#ppt_y"/>
                                          </p:val>
                                        </p:tav>
                                        <p:tav tm="100000">
                                          <p:val>
                                            <p:strVal val="#ppt_y"/>
                                          </p:val>
                                        </p:tav>
                                      </p:tavLst>
                                    </p:anim>
                                  </p:childTnLst>
                                </p:cTn>
                              </p:par>
                            </p:childTnLst>
                          </p:cTn>
                        </p:par>
                        <p:par>
                          <p:cTn id="75" fill="hold">
                            <p:stCondLst>
                              <p:cond delay="7750"/>
                            </p:stCondLst>
                            <p:childTnLst>
                              <p:par>
                                <p:cTn id="76" presetID="2" presetClass="entr" presetSubtype="8"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additive="base">
                                        <p:cTn id="78" dur="500" fill="hold"/>
                                        <p:tgtEl>
                                          <p:spTgt spid="30"/>
                                        </p:tgtEl>
                                        <p:attrNameLst>
                                          <p:attrName>ppt_x</p:attrName>
                                        </p:attrNameLst>
                                      </p:cBhvr>
                                      <p:tavLst>
                                        <p:tav tm="0">
                                          <p:val>
                                            <p:strVal val="0-#ppt_w/2"/>
                                          </p:val>
                                        </p:tav>
                                        <p:tav tm="100000">
                                          <p:val>
                                            <p:strVal val="#ppt_x"/>
                                          </p:val>
                                        </p:tav>
                                      </p:tavLst>
                                    </p:anim>
                                    <p:anim calcmode="lin" valueType="num">
                                      <p:cBhvr additive="base">
                                        <p:cTn id="79" dur="500" fill="hold"/>
                                        <p:tgtEl>
                                          <p:spTgt spid="30"/>
                                        </p:tgtEl>
                                        <p:attrNameLst>
                                          <p:attrName>ppt_y</p:attrName>
                                        </p:attrNameLst>
                                      </p:cBhvr>
                                      <p:tavLst>
                                        <p:tav tm="0">
                                          <p:val>
                                            <p:strVal val="#ppt_y"/>
                                          </p:val>
                                        </p:tav>
                                        <p:tav tm="100000">
                                          <p:val>
                                            <p:strVal val="#ppt_y"/>
                                          </p:val>
                                        </p:tav>
                                      </p:tavLst>
                                    </p:anim>
                                  </p:childTnLst>
                                </p:cTn>
                              </p:par>
                            </p:childTnLst>
                          </p:cTn>
                        </p:par>
                        <p:par>
                          <p:cTn id="80" fill="hold">
                            <p:stCondLst>
                              <p:cond delay="8250"/>
                            </p:stCondLst>
                            <p:childTnLst>
                              <p:par>
                                <p:cTn id="81" presetID="2" presetClass="entr" presetSubtype="8" fill="hold" nodeType="after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500" fill="hold"/>
                                        <p:tgtEl>
                                          <p:spTgt spid="17"/>
                                        </p:tgtEl>
                                        <p:attrNameLst>
                                          <p:attrName>ppt_x</p:attrName>
                                        </p:attrNameLst>
                                      </p:cBhvr>
                                      <p:tavLst>
                                        <p:tav tm="0">
                                          <p:val>
                                            <p:strVal val="0-#ppt_w/2"/>
                                          </p:val>
                                        </p:tav>
                                        <p:tav tm="100000">
                                          <p:val>
                                            <p:strVal val="#ppt_x"/>
                                          </p:val>
                                        </p:tav>
                                      </p:tavLst>
                                    </p:anim>
                                    <p:anim calcmode="lin" valueType="num">
                                      <p:cBhvr additive="base">
                                        <p:cTn id="84" dur="500" fill="hold"/>
                                        <p:tgtEl>
                                          <p:spTgt spid="17"/>
                                        </p:tgtEl>
                                        <p:attrNameLst>
                                          <p:attrName>ppt_y</p:attrName>
                                        </p:attrNameLst>
                                      </p:cBhvr>
                                      <p:tavLst>
                                        <p:tav tm="0">
                                          <p:val>
                                            <p:strVal val="#ppt_y"/>
                                          </p:val>
                                        </p:tav>
                                        <p:tav tm="100000">
                                          <p:val>
                                            <p:strVal val="#ppt_y"/>
                                          </p:val>
                                        </p:tav>
                                      </p:tavLst>
                                    </p:anim>
                                  </p:childTnLst>
                                </p:cTn>
                              </p:par>
                            </p:childTnLst>
                          </p:cTn>
                        </p:par>
                        <p:par>
                          <p:cTn id="85" fill="hold">
                            <p:stCondLst>
                              <p:cond delay="8750"/>
                            </p:stCondLst>
                            <p:childTnLst>
                              <p:par>
                                <p:cTn id="86" presetID="2" presetClass="entr" presetSubtype="8"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 calcmode="lin" valueType="num">
                                      <p:cBhvr additive="base">
                                        <p:cTn id="88" dur="500" fill="hold"/>
                                        <p:tgtEl>
                                          <p:spTgt spid="19"/>
                                        </p:tgtEl>
                                        <p:attrNameLst>
                                          <p:attrName>ppt_x</p:attrName>
                                        </p:attrNameLst>
                                      </p:cBhvr>
                                      <p:tavLst>
                                        <p:tav tm="0">
                                          <p:val>
                                            <p:strVal val="0-#ppt_w/2"/>
                                          </p:val>
                                        </p:tav>
                                        <p:tav tm="100000">
                                          <p:val>
                                            <p:strVal val="#ppt_x"/>
                                          </p:val>
                                        </p:tav>
                                      </p:tavLst>
                                    </p:anim>
                                    <p:anim calcmode="lin" valueType="num">
                                      <p:cBhvr additive="base">
                                        <p:cTn id="89" dur="500" fill="hold"/>
                                        <p:tgtEl>
                                          <p:spTgt spid="19"/>
                                        </p:tgtEl>
                                        <p:attrNameLst>
                                          <p:attrName>ppt_y</p:attrName>
                                        </p:attrNameLst>
                                      </p:cBhvr>
                                      <p:tavLst>
                                        <p:tav tm="0">
                                          <p:val>
                                            <p:strVal val="#ppt_y"/>
                                          </p:val>
                                        </p:tav>
                                        <p:tav tm="100000">
                                          <p:val>
                                            <p:strVal val="#ppt_y"/>
                                          </p:val>
                                        </p:tav>
                                      </p:tavLst>
                                    </p:anim>
                                  </p:childTnLst>
                                </p:cTn>
                              </p:par>
                            </p:childTnLst>
                          </p:cTn>
                        </p:par>
                        <p:par>
                          <p:cTn id="90" fill="hold">
                            <p:stCondLst>
                              <p:cond delay="9250"/>
                            </p:stCondLst>
                            <p:childTnLst>
                              <p:par>
                                <p:cTn id="91" presetID="10" presetClass="entr" presetSubtype="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750"/>
                                        <p:tgtEl>
                                          <p:spTgt spid="18"/>
                                        </p:tgtEl>
                                      </p:cBhvr>
                                    </p:animEffect>
                                  </p:childTnLst>
                                </p:cTn>
                              </p:par>
                            </p:childTnLst>
                          </p:cTn>
                        </p:par>
                        <p:par>
                          <p:cTn id="94" fill="hold">
                            <p:stCondLst>
                              <p:cond delay="10000"/>
                            </p:stCondLst>
                            <p:childTnLst>
                              <p:par>
                                <p:cTn id="95" presetID="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 calcmode="lin" valueType="num">
                                      <p:cBhvr additive="base">
                                        <p:cTn id="97" dur="500" fill="hold"/>
                                        <p:tgtEl>
                                          <p:spTgt spid="25"/>
                                        </p:tgtEl>
                                        <p:attrNameLst>
                                          <p:attrName>ppt_x</p:attrName>
                                        </p:attrNameLst>
                                      </p:cBhvr>
                                      <p:tavLst>
                                        <p:tav tm="0">
                                          <p:val>
                                            <p:strVal val="1+#ppt_w/2"/>
                                          </p:val>
                                        </p:tav>
                                        <p:tav tm="100000">
                                          <p:val>
                                            <p:strVal val="#ppt_x"/>
                                          </p:val>
                                        </p:tav>
                                      </p:tavLst>
                                    </p:anim>
                                    <p:anim calcmode="lin" valueType="num">
                                      <p:cBhvr additive="base">
                                        <p:cTn id="98" dur="500" fill="hold"/>
                                        <p:tgtEl>
                                          <p:spTgt spid="25"/>
                                        </p:tgtEl>
                                        <p:attrNameLst>
                                          <p:attrName>ppt_y</p:attrName>
                                        </p:attrNameLst>
                                      </p:cBhvr>
                                      <p:tavLst>
                                        <p:tav tm="0">
                                          <p:val>
                                            <p:strVal val="#ppt_y"/>
                                          </p:val>
                                        </p:tav>
                                        <p:tav tm="100000">
                                          <p:val>
                                            <p:strVal val="#ppt_y"/>
                                          </p:val>
                                        </p:tav>
                                      </p:tavLst>
                                    </p:anim>
                                  </p:childTnLst>
                                </p:cTn>
                              </p:par>
                            </p:childTnLst>
                          </p:cTn>
                        </p:par>
                        <p:par>
                          <p:cTn id="99" fill="hold">
                            <p:stCondLst>
                              <p:cond delay="10500"/>
                            </p:stCondLst>
                            <p:childTnLst>
                              <p:par>
                                <p:cTn id="100" presetID="2" presetClass="entr" presetSubtype="2" fill="hold" nodeType="after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additive="base">
                                        <p:cTn id="102" dur="500" fill="hold"/>
                                        <p:tgtEl>
                                          <p:spTgt spid="29"/>
                                        </p:tgtEl>
                                        <p:attrNameLst>
                                          <p:attrName>ppt_x</p:attrName>
                                        </p:attrNameLst>
                                      </p:cBhvr>
                                      <p:tavLst>
                                        <p:tav tm="0">
                                          <p:val>
                                            <p:strVal val="1+#ppt_w/2"/>
                                          </p:val>
                                        </p:tav>
                                        <p:tav tm="100000">
                                          <p:val>
                                            <p:strVal val="#ppt_x"/>
                                          </p:val>
                                        </p:tav>
                                      </p:tavLst>
                                    </p:anim>
                                    <p:anim calcmode="lin" valueType="num">
                                      <p:cBhvr additive="base">
                                        <p:cTn id="103" dur="500" fill="hold"/>
                                        <p:tgtEl>
                                          <p:spTgt spid="29"/>
                                        </p:tgtEl>
                                        <p:attrNameLst>
                                          <p:attrName>ppt_y</p:attrName>
                                        </p:attrNameLst>
                                      </p:cBhvr>
                                      <p:tavLst>
                                        <p:tav tm="0">
                                          <p:val>
                                            <p:strVal val="#ppt_y"/>
                                          </p:val>
                                        </p:tav>
                                        <p:tav tm="100000">
                                          <p:val>
                                            <p:strVal val="#ppt_y"/>
                                          </p:val>
                                        </p:tav>
                                      </p:tavLst>
                                    </p:anim>
                                  </p:childTnLst>
                                </p:cTn>
                              </p:par>
                            </p:childTnLst>
                          </p:cTn>
                        </p:par>
                        <p:par>
                          <p:cTn id="104" fill="hold">
                            <p:stCondLst>
                              <p:cond delay="11000"/>
                            </p:stCondLst>
                            <p:childTnLst>
                              <p:par>
                                <p:cTn id="105" presetID="2" presetClass="entr" presetSubtype="2" fill="hold" nodeType="after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additive="base">
                                        <p:cTn id="107" dur="500" fill="hold"/>
                                        <p:tgtEl>
                                          <p:spTgt spid="20"/>
                                        </p:tgtEl>
                                        <p:attrNameLst>
                                          <p:attrName>ppt_x</p:attrName>
                                        </p:attrNameLst>
                                      </p:cBhvr>
                                      <p:tavLst>
                                        <p:tav tm="0">
                                          <p:val>
                                            <p:strVal val="1+#ppt_w/2"/>
                                          </p:val>
                                        </p:tav>
                                        <p:tav tm="100000">
                                          <p:val>
                                            <p:strVal val="#ppt_x"/>
                                          </p:val>
                                        </p:tav>
                                      </p:tavLst>
                                    </p:anim>
                                    <p:anim calcmode="lin" valueType="num">
                                      <p:cBhvr additive="base">
                                        <p:cTn id="108" dur="500" fill="hold"/>
                                        <p:tgtEl>
                                          <p:spTgt spid="20"/>
                                        </p:tgtEl>
                                        <p:attrNameLst>
                                          <p:attrName>ppt_y</p:attrName>
                                        </p:attrNameLst>
                                      </p:cBhvr>
                                      <p:tavLst>
                                        <p:tav tm="0">
                                          <p:val>
                                            <p:strVal val="#ppt_y"/>
                                          </p:val>
                                        </p:tav>
                                        <p:tav tm="100000">
                                          <p:val>
                                            <p:strVal val="#ppt_y"/>
                                          </p:val>
                                        </p:tav>
                                      </p:tavLst>
                                    </p:anim>
                                  </p:childTnLst>
                                </p:cTn>
                              </p:par>
                            </p:childTnLst>
                          </p:cTn>
                        </p:par>
                        <p:par>
                          <p:cTn id="109" fill="hold">
                            <p:stCondLst>
                              <p:cond delay="11500"/>
                            </p:stCondLst>
                            <p:childTnLst>
                              <p:par>
                                <p:cTn id="110" presetID="2" presetClass="entr" presetSubtype="2" fill="hold" grpId="0" nodeType="afterEffect">
                                  <p:stCondLst>
                                    <p:cond delay="0"/>
                                  </p:stCondLst>
                                  <p:childTnLst>
                                    <p:set>
                                      <p:cBhvr>
                                        <p:cTn id="111" dur="1" fill="hold">
                                          <p:stCondLst>
                                            <p:cond delay="0"/>
                                          </p:stCondLst>
                                        </p:cTn>
                                        <p:tgtEl>
                                          <p:spTgt spid="23"/>
                                        </p:tgtEl>
                                        <p:attrNameLst>
                                          <p:attrName>style.visibility</p:attrName>
                                        </p:attrNameLst>
                                      </p:cBhvr>
                                      <p:to>
                                        <p:strVal val="visible"/>
                                      </p:to>
                                    </p:set>
                                    <p:anim calcmode="lin" valueType="num">
                                      <p:cBhvr additive="base">
                                        <p:cTn id="112" dur="500" fill="hold"/>
                                        <p:tgtEl>
                                          <p:spTgt spid="23"/>
                                        </p:tgtEl>
                                        <p:attrNameLst>
                                          <p:attrName>ppt_x</p:attrName>
                                        </p:attrNameLst>
                                      </p:cBhvr>
                                      <p:tavLst>
                                        <p:tav tm="0">
                                          <p:val>
                                            <p:strVal val="1+#ppt_w/2"/>
                                          </p:val>
                                        </p:tav>
                                        <p:tav tm="100000">
                                          <p:val>
                                            <p:strVal val="#ppt_x"/>
                                          </p:val>
                                        </p:tav>
                                      </p:tavLst>
                                    </p:anim>
                                    <p:anim calcmode="lin" valueType="num">
                                      <p:cBhvr additive="base">
                                        <p:cTn id="113" dur="500" fill="hold"/>
                                        <p:tgtEl>
                                          <p:spTgt spid="23"/>
                                        </p:tgtEl>
                                        <p:attrNameLst>
                                          <p:attrName>ppt_y</p:attrName>
                                        </p:attrNameLst>
                                      </p:cBhvr>
                                      <p:tavLst>
                                        <p:tav tm="0">
                                          <p:val>
                                            <p:strVal val="#ppt_y"/>
                                          </p:val>
                                        </p:tav>
                                        <p:tav tm="100000">
                                          <p:val>
                                            <p:strVal val="#ppt_y"/>
                                          </p:val>
                                        </p:tav>
                                      </p:tavLst>
                                    </p:anim>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fade">
                                      <p:cBhvr>
                                        <p:cTn id="117"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9" grpId="0" animBg="1"/>
      <p:bldP spid="12" grpId="0"/>
      <p:bldP spid="13" grpId="0"/>
      <p:bldP spid="15" grpId="0"/>
      <p:bldP spid="16" grpId="0"/>
      <p:bldP spid="18" grpId="0"/>
      <p:bldP spid="19" grpId="0"/>
      <p:bldP spid="22" grpId="0"/>
      <p:bldP spid="23" grpId="0"/>
      <p:bldP spid="24" grpId="0" animBg="1"/>
      <p:bldP spid="25" grpId="0" animBg="1"/>
      <p:bldP spid="26" grpId="0" animBg="1"/>
      <p:bldP spid="27" grpId="0" animBg="1"/>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3093630" y="1286294"/>
            <a:ext cx="57404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15" name="Title 13"/>
          <p:cNvSpPr txBox="1">
            <a:spLocks/>
          </p:cNvSpPr>
          <p:nvPr/>
        </p:nvSpPr>
        <p:spPr>
          <a:xfrm>
            <a:off x="3098805" y="437559"/>
            <a:ext cx="57404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4000" b="1" dirty="0" smtClean="0">
                <a:solidFill>
                  <a:srgbClr val="FB2740"/>
                </a:solidFill>
                <a:latin typeface="微软雅黑" pitchFamily="34" charset="-122"/>
                <a:ea typeface="微软雅黑" pitchFamily="34" charset="-122"/>
              </a:rPr>
              <a:t>结语 </a:t>
            </a:r>
            <a:r>
              <a:rPr lang="en-US" altLang="zh-CN" sz="4000" b="1" dirty="0" smtClean="0">
                <a:solidFill>
                  <a:srgbClr val="FB2740"/>
                </a:solidFill>
                <a:latin typeface="微软雅黑" pitchFamily="34" charset="-122"/>
                <a:ea typeface="微软雅黑" pitchFamily="34" charset="-122"/>
              </a:rPr>
              <a:t>/</a:t>
            </a:r>
            <a:r>
              <a:rPr lang="zh-CN" altLang="en-US" sz="4000" b="1" dirty="0" smtClean="0">
                <a:solidFill>
                  <a:srgbClr val="FB2740"/>
                </a:solidFill>
                <a:latin typeface="微软雅黑" pitchFamily="34" charset="-122"/>
                <a:ea typeface="微软雅黑" pitchFamily="34" charset="-122"/>
              </a:rPr>
              <a:t> </a:t>
            </a:r>
            <a:r>
              <a:rPr lang="en-US" altLang="zh-CN" sz="4000" b="1" dirty="0" smtClean="0">
                <a:solidFill>
                  <a:srgbClr val="FB2740"/>
                </a:solidFill>
                <a:latin typeface="微软雅黑" pitchFamily="34" charset="-122"/>
                <a:ea typeface="微软雅黑" pitchFamily="34" charset="-122"/>
              </a:rPr>
              <a:t>CONCLUSION</a:t>
            </a:r>
            <a:endParaRPr lang="zh-CN" altLang="en-US" sz="4000" dirty="0">
              <a:solidFill>
                <a:srgbClr val="FB2740"/>
              </a:solidFill>
              <a:latin typeface="微软雅黑" pitchFamily="34" charset="-122"/>
              <a:ea typeface="微软雅黑" pitchFamily="34" charset="-122"/>
              <a:sym typeface="Impact" pitchFamily="34" charset="0"/>
            </a:endParaRPr>
          </a:p>
        </p:txBody>
      </p:sp>
      <p:sp>
        <p:nvSpPr>
          <p:cNvPr id="19" name="矩形 18"/>
          <p:cNvSpPr/>
          <p:nvPr/>
        </p:nvSpPr>
        <p:spPr>
          <a:xfrm>
            <a:off x="1799071" y="2044700"/>
            <a:ext cx="8600620" cy="4176464"/>
          </a:xfrm>
          <a:prstGeom prst="rect">
            <a:avLst/>
          </a:prstGeom>
          <a:solidFill>
            <a:schemeClr val="tx1">
              <a:lumMod val="65000"/>
              <a:lumOff val="3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504"/>
          <p:cNvSpPr txBox="1"/>
          <p:nvPr/>
        </p:nvSpPr>
        <p:spPr>
          <a:xfrm>
            <a:off x="2422934" y="2260724"/>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     首先</a:t>
            </a:r>
            <a:r>
              <a:rPr lang="zh-CN" altLang="en-US" dirty="0">
                <a:solidFill>
                  <a:schemeClr val="bg1"/>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smtClean="0">
                <a:solidFill>
                  <a:schemeClr val="bg1"/>
                </a:solidFill>
                <a:sym typeface="微软雅黑" pitchFamily="34" charset="-122"/>
              </a:rPr>
              <a:t>         右键</a:t>
            </a:r>
            <a:r>
              <a:rPr lang="zh-CN" altLang="en-US" dirty="0">
                <a:solidFill>
                  <a:schemeClr val="bg1"/>
                </a:solidFill>
                <a:sym typeface="微软雅黑" pitchFamily="34" charset="-122"/>
              </a:rPr>
              <a:t>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spTree>
    <p:extLst>
      <p:ext uri="{BB962C8B-B14F-4D97-AF65-F5344CB8AC3E}">
        <p14:creationId xmlns:p14="http://schemas.microsoft.com/office/powerpoint/2010/main" val="2569462759"/>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0-#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0"/>
                                  </p:stCondLst>
                                  <p:iterate type="lt">
                                    <p:tmPct val="10000"/>
                                  </p:iterate>
                                  <p:childTnLst>
                                    <p:set>
                                      <p:cBhvr>
                                        <p:cTn id="17" dur="1" fill="hold">
                                          <p:stCondLst>
                                            <p:cond delay="0"/>
                                          </p:stCondLst>
                                        </p:cTn>
                                        <p:tgtEl>
                                          <p:spTgt spid="20"/>
                                        </p:tgtEl>
                                        <p:attrNameLst>
                                          <p:attrName>style.visibility</p:attrName>
                                        </p:attrNameLst>
                                      </p:cBhvr>
                                      <p:to>
                                        <p:strVal val="visible"/>
                                      </p:to>
                                    </p:set>
                                    <p:animEffect transition="in" filter="fade">
                                      <p:cBhvr>
                                        <p:cTn id="18"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9" grpId="0" animBg="1"/>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175000" y="2554514"/>
            <a:ext cx="6299200" cy="1917700"/>
          </a:xfrm>
          <a:prstGeom prst="rect">
            <a:avLst/>
          </a:prstGeom>
          <a:solidFill>
            <a:srgbClr val="191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4"/>
          <p:cNvSpPr txBox="1">
            <a:spLocks noChangeArrowheads="1"/>
          </p:cNvSpPr>
          <p:nvPr/>
        </p:nvSpPr>
        <p:spPr bwMode="auto">
          <a:xfrm>
            <a:off x="3371850" y="2591027"/>
            <a:ext cx="59055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5300" b="1" dirty="0" smtClean="0">
                <a:solidFill>
                  <a:schemeClr val="bg1"/>
                </a:solidFill>
                <a:latin typeface="微软雅黑" pitchFamily="34" charset="-122"/>
                <a:ea typeface="微软雅黑" pitchFamily="34" charset="-122"/>
              </a:rPr>
              <a:t>谢谢您的</a:t>
            </a:r>
            <a:r>
              <a:rPr lang="zh-CN" altLang="en-US" sz="5300" b="1" dirty="0" smtClean="0">
                <a:solidFill>
                  <a:srgbClr val="FB2740"/>
                </a:solidFill>
                <a:latin typeface="微软雅黑" pitchFamily="34" charset="-122"/>
                <a:ea typeface="微软雅黑" pitchFamily="34" charset="-122"/>
              </a:rPr>
              <a:t>观看指导</a:t>
            </a:r>
            <a:endParaRPr lang="zh-CN" altLang="en-US" sz="5300" b="1" dirty="0">
              <a:solidFill>
                <a:srgbClr val="FB2740"/>
              </a:solidFill>
              <a:latin typeface="微软雅黑" pitchFamily="34" charset="-122"/>
              <a:ea typeface="微软雅黑" pitchFamily="34" charset="-122"/>
            </a:endParaRPr>
          </a:p>
        </p:txBody>
      </p:sp>
      <p:sp>
        <p:nvSpPr>
          <p:cNvPr id="22" name="文本框 5"/>
          <p:cNvSpPr txBox="1">
            <a:spLocks noChangeArrowheads="1"/>
          </p:cNvSpPr>
          <p:nvPr/>
        </p:nvSpPr>
        <p:spPr bwMode="auto">
          <a:xfrm>
            <a:off x="3397250" y="3537177"/>
            <a:ext cx="5514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a:r>
              <a:rPr lang="en-US" altLang="zh-CN" sz="1600" dirty="0" smtClean="0">
                <a:solidFill>
                  <a:schemeClr val="bg1"/>
                </a:solidFill>
                <a:latin typeface="微软雅黑" pitchFamily="34" charset="-122"/>
                <a:ea typeface="微软雅黑" pitchFamily="34" charset="-122"/>
                <a:cs typeface="Arial" charset="0"/>
              </a:rPr>
              <a:t>APPLICABLE TO THE INTERN</a:t>
            </a:r>
            <a:endParaRPr lang="zh-CN" altLang="en-US" sz="1600" dirty="0">
              <a:solidFill>
                <a:schemeClr val="bg1"/>
              </a:solidFill>
              <a:latin typeface="微软雅黑" pitchFamily="34" charset="-122"/>
              <a:ea typeface="微软雅黑" pitchFamily="34" charset="-122"/>
              <a:cs typeface="Arial" charset="0"/>
            </a:endParaRPr>
          </a:p>
        </p:txBody>
      </p:sp>
      <p:sp>
        <p:nvSpPr>
          <p:cNvPr id="23" name="文本框 6"/>
          <p:cNvSpPr txBox="1">
            <a:spLocks noChangeArrowheads="1"/>
          </p:cNvSpPr>
          <p:nvPr/>
        </p:nvSpPr>
        <p:spPr bwMode="auto">
          <a:xfrm>
            <a:off x="3397250" y="3894364"/>
            <a:ext cx="5514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dist" eaLnBrk="1" hangingPunct="1"/>
            <a:r>
              <a:rPr lang="zh-CN" altLang="en-US" b="1" dirty="0" smtClean="0">
                <a:solidFill>
                  <a:srgbClr val="FB2740"/>
                </a:solidFill>
                <a:latin typeface="微软雅黑" pitchFamily="34" charset="-122"/>
                <a:ea typeface="微软雅黑" pitchFamily="34" charset="-122"/>
              </a:rPr>
              <a:t>适用</a:t>
            </a:r>
            <a:r>
              <a:rPr lang="zh-CN" altLang="en-US" b="1" dirty="0" smtClean="0">
                <a:solidFill>
                  <a:srgbClr val="FB2740"/>
                </a:solidFill>
                <a:latin typeface="微软雅黑" pitchFamily="34" charset="-122"/>
                <a:ea typeface="微软雅黑" pitchFamily="34" charset="-122"/>
              </a:rPr>
              <a:t>于</a:t>
            </a:r>
            <a:r>
              <a:rPr lang="zh-CN" altLang="en-US" b="1" dirty="0">
                <a:solidFill>
                  <a:schemeClr val="bg1"/>
                </a:solidFill>
                <a:latin typeface="微软雅黑" pitchFamily="34" charset="-122"/>
                <a:ea typeface="微软雅黑" pitchFamily="34" charset="-122"/>
              </a:rPr>
              <a:t>新年</a:t>
            </a:r>
            <a:r>
              <a:rPr lang="zh-CN" altLang="en-US" b="1" dirty="0" smtClean="0">
                <a:solidFill>
                  <a:schemeClr val="bg1"/>
                </a:solidFill>
                <a:latin typeface="微软雅黑" pitchFamily="34" charset="-122"/>
                <a:ea typeface="微软雅黑" pitchFamily="34" charset="-122"/>
              </a:rPr>
              <a:t>工</a:t>
            </a:r>
            <a:r>
              <a:rPr lang="zh-CN" altLang="en-US" b="1" dirty="0" smtClean="0">
                <a:solidFill>
                  <a:schemeClr val="bg1"/>
                </a:solidFill>
                <a:latin typeface="微软雅黑" pitchFamily="34" charset="-122"/>
                <a:ea typeface="微软雅黑" pitchFamily="34" charset="-122"/>
              </a:rPr>
              <a:t>作计划</a:t>
            </a:r>
            <a:r>
              <a:rPr lang="en-US" altLang="zh-CN" b="1" dirty="0" smtClean="0">
                <a:solidFill>
                  <a:schemeClr val="bg1"/>
                </a:solidFill>
                <a:latin typeface="微软雅黑" pitchFamily="34" charset="-122"/>
                <a:ea typeface="微软雅黑" pitchFamily="34" charset="-122"/>
              </a:rPr>
              <a:t>/</a:t>
            </a:r>
            <a:r>
              <a:rPr lang="zh-CN" altLang="en-US" b="1" dirty="0" smtClean="0">
                <a:solidFill>
                  <a:schemeClr val="bg1"/>
                </a:solidFill>
                <a:latin typeface="微软雅黑" pitchFamily="34" charset="-122"/>
                <a:ea typeface="微软雅黑" pitchFamily="34" charset="-122"/>
              </a:rPr>
              <a:t>工作汇报</a:t>
            </a:r>
            <a:endParaRPr lang="zh-CN" altLang="en-US" b="1" dirty="0">
              <a:solidFill>
                <a:schemeClr val="bg1"/>
              </a:solidFill>
              <a:latin typeface="微软雅黑" pitchFamily="34" charset="-122"/>
              <a:ea typeface="微软雅黑" pitchFamily="34" charset="-122"/>
            </a:endParaRPr>
          </a:p>
        </p:txBody>
      </p:sp>
      <p:grpSp>
        <p:nvGrpSpPr>
          <p:cNvPr id="24" name="组合 9"/>
          <p:cNvGrpSpPr>
            <a:grpSpLocks/>
          </p:cNvGrpSpPr>
          <p:nvPr/>
        </p:nvGrpSpPr>
        <p:grpSpPr bwMode="auto">
          <a:xfrm>
            <a:off x="5173663" y="2006203"/>
            <a:ext cx="1789112" cy="522288"/>
            <a:chOff x="4368800" y="1262743"/>
            <a:chExt cx="1886857" cy="522514"/>
          </a:xfrm>
        </p:grpSpPr>
        <p:cxnSp>
          <p:nvCxnSpPr>
            <p:cNvPr id="25" name="直接连接符 24"/>
            <p:cNvCxnSpPr/>
            <p:nvPr/>
          </p:nvCxnSpPr>
          <p:spPr>
            <a:xfrm>
              <a:off x="4368800"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368800" y="1262743"/>
              <a:ext cx="1886857"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255657"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grpSp>
        <p:nvGrpSpPr>
          <p:cNvPr id="28" name="组合 13"/>
          <p:cNvGrpSpPr>
            <a:grpSpLocks/>
          </p:cNvGrpSpPr>
          <p:nvPr/>
        </p:nvGrpSpPr>
        <p:grpSpPr bwMode="auto">
          <a:xfrm rot="10800000">
            <a:off x="5187950" y="4415310"/>
            <a:ext cx="1789113" cy="522288"/>
            <a:chOff x="4368800" y="1262743"/>
            <a:chExt cx="1886857" cy="522514"/>
          </a:xfrm>
        </p:grpSpPr>
        <p:cxnSp>
          <p:nvCxnSpPr>
            <p:cNvPr id="29" name="直接连接符 28"/>
            <p:cNvCxnSpPr/>
            <p:nvPr/>
          </p:nvCxnSpPr>
          <p:spPr>
            <a:xfrm>
              <a:off x="4360429"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377172" y="1254803"/>
              <a:ext cx="1886856"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250634"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035602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par>
                                <p:cTn id="8" presetID="16" presetClass="entr" presetSubtype="21"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arn(inVertical)">
                                      <p:cBhvr>
                                        <p:cTn id="10" dur="500"/>
                                        <p:tgtEl>
                                          <p:spTgt spid="28"/>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750"/>
                                        <p:tgtEl>
                                          <p:spTgt spid="20"/>
                                        </p:tgtEl>
                                      </p:cBhvr>
                                    </p:animEffect>
                                    <p:anim calcmode="lin" valueType="num">
                                      <p:cBhvr>
                                        <p:cTn id="15" dur="750" fill="hold"/>
                                        <p:tgtEl>
                                          <p:spTgt spid="20"/>
                                        </p:tgtEl>
                                        <p:attrNameLst>
                                          <p:attrName>ppt_x</p:attrName>
                                        </p:attrNameLst>
                                      </p:cBhvr>
                                      <p:tavLst>
                                        <p:tav tm="0">
                                          <p:val>
                                            <p:strVal val="#ppt_x"/>
                                          </p:val>
                                        </p:tav>
                                        <p:tav tm="100000">
                                          <p:val>
                                            <p:strVal val="#ppt_x"/>
                                          </p:val>
                                        </p:tav>
                                      </p:tavLst>
                                    </p:anim>
                                    <p:anim calcmode="lin" valueType="num">
                                      <p:cBhvr>
                                        <p:cTn id="16" dur="750" fill="hold"/>
                                        <p:tgtEl>
                                          <p:spTgt spid="20"/>
                                        </p:tgtEl>
                                        <p:attrNameLst>
                                          <p:attrName>ppt_y</p:attrName>
                                        </p:attrNameLst>
                                      </p:cBhvr>
                                      <p:tavLst>
                                        <p:tav tm="0">
                                          <p:val>
                                            <p:strVal val="#ppt_y+.1"/>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750"/>
                                        <p:tgtEl>
                                          <p:spTgt spid="22"/>
                                        </p:tgtEl>
                                      </p:cBhvr>
                                    </p:animEffect>
                                    <p:anim calcmode="lin" valueType="num">
                                      <p:cBhvr>
                                        <p:cTn id="21" dur="750" fill="hold"/>
                                        <p:tgtEl>
                                          <p:spTgt spid="22"/>
                                        </p:tgtEl>
                                        <p:attrNameLst>
                                          <p:attrName>ppt_x</p:attrName>
                                        </p:attrNameLst>
                                      </p:cBhvr>
                                      <p:tavLst>
                                        <p:tav tm="0">
                                          <p:val>
                                            <p:strVal val="#ppt_x"/>
                                          </p:val>
                                        </p:tav>
                                        <p:tav tm="100000">
                                          <p:val>
                                            <p:strVal val="#ppt_x"/>
                                          </p:val>
                                        </p:tav>
                                      </p:tavLst>
                                    </p:anim>
                                    <p:anim calcmode="lin" valueType="num">
                                      <p:cBhvr>
                                        <p:cTn id="22" dur="75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750"/>
                                        <p:tgtEl>
                                          <p:spTgt spid="23"/>
                                        </p:tgtEl>
                                      </p:cBhvr>
                                    </p:animEffect>
                                    <p:anim calcmode="lin" valueType="num">
                                      <p:cBhvr>
                                        <p:cTn id="27" dur="750" fill="hold"/>
                                        <p:tgtEl>
                                          <p:spTgt spid="23"/>
                                        </p:tgtEl>
                                        <p:attrNameLst>
                                          <p:attrName>ppt_x</p:attrName>
                                        </p:attrNameLst>
                                      </p:cBhvr>
                                      <p:tavLst>
                                        <p:tav tm="0">
                                          <p:val>
                                            <p:strVal val="#ppt_x"/>
                                          </p:val>
                                        </p:tav>
                                        <p:tav tm="100000">
                                          <p:val>
                                            <p:strVal val="#ppt_x"/>
                                          </p:val>
                                        </p:tav>
                                      </p:tavLst>
                                    </p:anim>
                                    <p:anim calcmode="lin" valueType="num">
                                      <p:cBhvr>
                                        <p:cTn id="28" dur="7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文本框 7"/>
          <p:cNvSpPr txBox="1"/>
          <p:nvPr/>
        </p:nvSpPr>
        <p:spPr>
          <a:xfrm>
            <a:off x="2937235" y="3118345"/>
            <a:ext cx="1485972" cy="830997"/>
          </a:xfrm>
          <a:prstGeom prst="rect">
            <a:avLst/>
          </a:prstGeom>
          <a:noFill/>
        </p:spPr>
        <p:txBody>
          <a:bodyPr wrap="square" rtlCol="0">
            <a:spAutoFit/>
          </a:bodyPr>
          <a:lstStyle/>
          <a:p>
            <a:r>
              <a:rPr lang="zh-CN" altLang="en-US" sz="4600" b="1" dirty="0" smtClean="0">
                <a:solidFill>
                  <a:schemeClr val="bg1"/>
                </a:solidFill>
                <a:latin typeface="微软雅黑" panose="020B0503020204020204" pitchFamily="34" charset="-122"/>
                <a:ea typeface="微软雅黑" panose="020B0503020204020204" pitchFamily="34" charset="-122"/>
              </a:rPr>
              <a:t>目录</a:t>
            </a:r>
            <a:endParaRPr lang="zh-CN" altLang="en-US" sz="4600" b="1" dirty="0">
              <a:solidFill>
                <a:schemeClr val="bg1"/>
              </a:solidFill>
              <a:latin typeface="微软雅黑" panose="020B0503020204020204" pitchFamily="34" charset="-122"/>
              <a:ea typeface="微软雅黑" panose="020B0503020204020204" pitchFamily="34" charset="-122"/>
            </a:endParaRPr>
          </a:p>
        </p:txBody>
      </p:sp>
      <p:sp>
        <p:nvSpPr>
          <p:cNvPr id="91" name="Rectangle 12"/>
          <p:cNvSpPr>
            <a:spLocks noChangeArrowheads="1"/>
          </p:cNvSpPr>
          <p:nvPr/>
        </p:nvSpPr>
        <p:spPr bwMode="auto">
          <a:xfrm>
            <a:off x="6281978" y="1601018"/>
            <a:ext cx="621762" cy="637074"/>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94" name="Rectangle 12"/>
          <p:cNvSpPr>
            <a:spLocks noChangeArrowheads="1"/>
          </p:cNvSpPr>
          <p:nvPr/>
        </p:nvSpPr>
        <p:spPr bwMode="auto">
          <a:xfrm>
            <a:off x="6267464" y="2670082"/>
            <a:ext cx="621762" cy="637074"/>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97" name="Rectangle 12"/>
          <p:cNvSpPr>
            <a:spLocks noChangeArrowheads="1"/>
          </p:cNvSpPr>
          <p:nvPr/>
        </p:nvSpPr>
        <p:spPr bwMode="auto">
          <a:xfrm>
            <a:off x="6262367" y="3701545"/>
            <a:ext cx="621762" cy="637074"/>
          </a:xfrm>
          <a:prstGeom prst="rect">
            <a:avLst/>
          </a:prstGeom>
          <a:solidFill>
            <a:srgbClr val="FB274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00" name="Rectangle 12"/>
          <p:cNvSpPr>
            <a:spLocks noChangeArrowheads="1"/>
          </p:cNvSpPr>
          <p:nvPr/>
        </p:nvSpPr>
        <p:spPr bwMode="auto">
          <a:xfrm>
            <a:off x="6262367" y="4749078"/>
            <a:ext cx="621762" cy="637074"/>
          </a:xfrm>
          <a:prstGeom prst="rect">
            <a:avLst/>
          </a:prstGeom>
          <a:solidFill>
            <a:srgbClr val="FB2740"/>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01" name="TextBox 105"/>
          <p:cNvSpPr txBox="1">
            <a:spLocks noChangeArrowheads="1"/>
          </p:cNvSpPr>
          <p:nvPr/>
        </p:nvSpPr>
        <p:spPr bwMode="auto">
          <a:xfrm>
            <a:off x="7158391" y="1687836"/>
            <a:ext cx="2367252"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0" dirty="0" smtClean="0">
                <a:solidFill>
                  <a:schemeClr val="bg1"/>
                </a:solidFill>
                <a:latin typeface="微软雅黑" pitchFamily="34" charset="-122"/>
                <a:ea typeface="微软雅黑" pitchFamily="34" charset="-122"/>
              </a:rPr>
              <a:t>年度工作概述</a:t>
            </a:r>
            <a:endParaRPr lang="zh-CN" altLang="en-US" sz="2800" b="0" dirty="0">
              <a:solidFill>
                <a:schemeClr val="bg1"/>
              </a:solidFill>
              <a:latin typeface="微软雅黑" pitchFamily="34" charset="-122"/>
              <a:ea typeface="微软雅黑" pitchFamily="34" charset="-122"/>
            </a:endParaRPr>
          </a:p>
        </p:txBody>
      </p:sp>
      <p:sp>
        <p:nvSpPr>
          <p:cNvPr id="102" name="TextBox 106"/>
          <p:cNvSpPr txBox="1">
            <a:spLocks noChangeArrowheads="1"/>
          </p:cNvSpPr>
          <p:nvPr/>
        </p:nvSpPr>
        <p:spPr bwMode="auto">
          <a:xfrm>
            <a:off x="6409628" y="166526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rgbClr val="FFFFFF"/>
                </a:solidFill>
                <a:latin typeface="微软雅黑" pitchFamily="34" charset="-122"/>
                <a:ea typeface="微软雅黑" pitchFamily="34" charset="-122"/>
              </a:rPr>
              <a:t>1</a:t>
            </a:r>
            <a:endParaRPr lang="zh-CN" altLang="en-US" sz="2800" b="1" dirty="0">
              <a:solidFill>
                <a:srgbClr val="FFFFFF"/>
              </a:solidFill>
              <a:latin typeface="微软雅黑" pitchFamily="34" charset="-122"/>
              <a:ea typeface="微软雅黑" pitchFamily="34" charset="-122"/>
            </a:endParaRPr>
          </a:p>
        </p:txBody>
      </p:sp>
      <p:sp>
        <p:nvSpPr>
          <p:cNvPr id="103" name="TextBox 108"/>
          <p:cNvSpPr txBox="1">
            <a:spLocks noChangeArrowheads="1"/>
          </p:cNvSpPr>
          <p:nvPr/>
        </p:nvSpPr>
        <p:spPr bwMode="auto">
          <a:xfrm>
            <a:off x="7122618" y="2763755"/>
            <a:ext cx="2731963"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b="0" dirty="0" smtClean="0">
                <a:solidFill>
                  <a:schemeClr val="bg1"/>
                </a:solidFill>
                <a:latin typeface="微软雅黑" pitchFamily="34" charset="-122"/>
                <a:ea typeface="微软雅黑" pitchFamily="34" charset="-122"/>
              </a:rPr>
              <a:t>工作完成情况</a:t>
            </a:r>
            <a:endParaRPr lang="zh-CN" altLang="en-US" sz="2800" b="0" dirty="0">
              <a:solidFill>
                <a:schemeClr val="bg1"/>
              </a:solidFill>
              <a:latin typeface="微软雅黑" pitchFamily="34" charset="-122"/>
              <a:ea typeface="微软雅黑" pitchFamily="34" charset="-122"/>
            </a:endParaRPr>
          </a:p>
        </p:txBody>
      </p:sp>
      <p:sp>
        <p:nvSpPr>
          <p:cNvPr id="104" name="TextBox 109"/>
          <p:cNvSpPr txBox="1">
            <a:spLocks noChangeArrowheads="1"/>
          </p:cNvSpPr>
          <p:nvPr/>
        </p:nvSpPr>
        <p:spPr bwMode="auto">
          <a:xfrm>
            <a:off x="6395114" y="2717658"/>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105" name="TextBox 115"/>
          <p:cNvSpPr txBox="1">
            <a:spLocks noChangeArrowheads="1"/>
          </p:cNvSpPr>
          <p:nvPr/>
        </p:nvSpPr>
        <p:spPr bwMode="auto">
          <a:xfrm>
            <a:off x="7157564" y="3786270"/>
            <a:ext cx="2689741"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dirty="0" smtClean="0">
                <a:solidFill>
                  <a:schemeClr val="bg1"/>
                </a:solidFill>
                <a:latin typeface="微软雅黑" pitchFamily="34" charset="-122"/>
                <a:ea typeface="微软雅黑" pitchFamily="34" charset="-122"/>
              </a:rPr>
              <a:t>项目展示及问题</a:t>
            </a:r>
            <a:endParaRPr lang="zh-CN" altLang="en-US" sz="2800" dirty="0">
              <a:solidFill>
                <a:schemeClr val="bg1"/>
              </a:solidFill>
              <a:latin typeface="微软雅黑" pitchFamily="34" charset="-122"/>
              <a:ea typeface="微软雅黑" pitchFamily="34" charset="-122"/>
            </a:endParaRPr>
          </a:p>
        </p:txBody>
      </p:sp>
      <p:sp>
        <p:nvSpPr>
          <p:cNvPr id="106" name="TextBox 116"/>
          <p:cNvSpPr txBox="1">
            <a:spLocks noChangeArrowheads="1"/>
          </p:cNvSpPr>
          <p:nvPr/>
        </p:nvSpPr>
        <p:spPr bwMode="auto">
          <a:xfrm>
            <a:off x="6390017" y="3747931"/>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107" name="TextBox 117"/>
          <p:cNvSpPr txBox="1">
            <a:spLocks noChangeArrowheads="1"/>
          </p:cNvSpPr>
          <p:nvPr/>
        </p:nvSpPr>
        <p:spPr bwMode="auto">
          <a:xfrm>
            <a:off x="7157564" y="4826371"/>
            <a:ext cx="2689741"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800" dirty="0" smtClean="0">
                <a:solidFill>
                  <a:schemeClr val="bg1"/>
                </a:solidFill>
                <a:latin typeface="微软雅黑" pitchFamily="34" charset="-122"/>
                <a:ea typeface="微软雅黑" pitchFamily="34" charset="-122"/>
              </a:rPr>
              <a:t>下年度工作计划</a:t>
            </a:r>
            <a:endParaRPr lang="zh-CN" altLang="en-US" sz="2800" dirty="0">
              <a:solidFill>
                <a:schemeClr val="bg1"/>
              </a:solidFill>
              <a:latin typeface="微软雅黑" pitchFamily="34" charset="-122"/>
              <a:ea typeface="微软雅黑" pitchFamily="34" charset="-122"/>
            </a:endParaRPr>
          </a:p>
        </p:txBody>
      </p:sp>
      <p:sp>
        <p:nvSpPr>
          <p:cNvPr id="108" name="TextBox 118"/>
          <p:cNvSpPr txBox="1">
            <a:spLocks noChangeArrowheads="1"/>
          </p:cNvSpPr>
          <p:nvPr/>
        </p:nvSpPr>
        <p:spPr bwMode="auto">
          <a:xfrm>
            <a:off x="6390017" y="4803798"/>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grpSp>
        <p:nvGrpSpPr>
          <p:cNvPr id="17" name="组合 9"/>
          <p:cNvGrpSpPr>
            <a:grpSpLocks/>
          </p:cNvGrpSpPr>
          <p:nvPr/>
        </p:nvGrpSpPr>
        <p:grpSpPr bwMode="auto">
          <a:xfrm>
            <a:off x="2728515" y="2695085"/>
            <a:ext cx="1789112" cy="522288"/>
            <a:chOff x="4368800" y="1262743"/>
            <a:chExt cx="1886857" cy="522514"/>
          </a:xfrm>
        </p:grpSpPr>
        <p:cxnSp>
          <p:nvCxnSpPr>
            <p:cNvPr id="18" name="直接连接符 17"/>
            <p:cNvCxnSpPr/>
            <p:nvPr/>
          </p:nvCxnSpPr>
          <p:spPr>
            <a:xfrm>
              <a:off x="4368800"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368800" y="1262743"/>
              <a:ext cx="1886857"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255657"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grpSp>
        <p:nvGrpSpPr>
          <p:cNvPr id="21" name="组合 13"/>
          <p:cNvGrpSpPr>
            <a:grpSpLocks/>
          </p:cNvGrpSpPr>
          <p:nvPr/>
        </p:nvGrpSpPr>
        <p:grpSpPr bwMode="auto">
          <a:xfrm rot="10800000">
            <a:off x="2728514" y="3930145"/>
            <a:ext cx="1789113" cy="522288"/>
            <a:chOff x="4368800" y="1262743"/>
            <a:chExt cx="1886857" cy="522514"/>
          </a:xfrm>
        </p:grpSpPr>
        <p:cxnSp>
          <p:nvCxnSpPr>
            <p:cNvPr id="22" name="直接连接符 21"/>
            <p:cNvCxnSpPr/>
            <p:nvPr/>
          </p:nvCxnSpPr>
          <p:spPr>
            <a:xfrm>
              <a:off x="4360429"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377172" y="1254803"/>
              <a:ext cx="1886856" cy="0"/>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250634" y="1262743"/>
              <a:ext cx="0" cy="522514"/>
            </a:xfrm>
            <a:prstGeom prst="line">
              <a:avLst/>
            </a:prstGeom>
            <a:ln w="28575">
              <a:solidFill>
                <a:srgbClr val="FB274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9121492"/>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Horizontal)">
                                      <p:cBhvr>
                                        <p:cTn id="7" dur="500"/>
                                        <p:tgtEl>
                                          <p:spTgt spid="17"/>
                                        </p:tgtEl>
                                      </p:cBhvr>
                                    </p:animEffect>
                                  </p:childTnLst>
                                </p:cTn>
                              </p:par>
                              <p:par>
                                <p:cTn id="8" presetID="16" presetClass="entr" presetSubtype="4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arn(outHorizontal)">
                                      <p:cBhvr>
                                        <p:cTn id="10" dur="500"/>
                                        <p:tgtEl>
                                          <p:spTgt spid="21"/>
                                        </p:tgtEl>
                                      </p:cBhvr>
                                    </p:animEffect>
                                  </p:childTnLst>
                                </p:cTn>
                              </p:par>
                            </p:childTnLst>
                          </p:cTn>
                        </p:par>
                        <p:par>
                          <p:cTn id="11" fill="hold">
                            <p:stCondLst>
                              <p:cond delay="500"/>
                            </p:stCondLst>
                            <p:childTnLst>
                              <p:par>
                                <p:cTn id="12" presetID="19" presetClass="entr" presetSubtype="10" fill="hold" grpId="0" nodeType="afterEffect">
                                  <p:stCondLst>
                                    <p:cond delay="0"/>
                                  </p:stCondLst>
                                  <p:childTnLst>
                                    <p:set>
                                      <p:cBhvr>
                                        <p:cTn id="13" dur="1" fill="hold">
                                          <p:stCondLst>
                                            <p:cond delay="0"/>
                                          </p:stCondLst>
                                        </p:cTn>
                                        <p:tgtEl>
                                          <p:spTgt spid="88"/>
                                        </p:tgtEl>
                                        <p:attrNameLst>
                                          <p:attrName>style.visibility</p:attrName>
                                        </p:attrNameLst>
                                      </p:cBhvr>
                                      <p:to>
                                        <p:strVal val="visible"/>
                                      </p:to>
                                    </p:set>
                                    <p:anim calcmode="lin" valueType="num">
                                      <p:cBhvr>
                                        <p:cTn id="14" dur="1250" fill="hold"/>
                                        <p:tgtEl>
                                          <p:spTgt spid="88"/>
                                        </p:tgtEl>
                                        <p:attrNameLst>
                                          <p:attrName>ppt_w</p:attrName>
                                        </p:attrNameLst>
                                      </p:cBhvr>
                                      <p:tavLst>
                                        <p:tav tm="0" fmla="#ppt_w*sin(2.5*pi*$)">
                                          <p:val>
                                            <p:fltVal val="0"/>
                                          </p:val>
                                        </p:tav>
                                        <p:tav tm="100000">
                                          <p:val>
                                            <p:fltVal val="1"/>
                                          </p:val>
                                        </p:tav>
                                      </p:tavLst>
                                    </p:anim>
                                    <p:anim calcmode="lin" valueType="num">
                                      <p:cBhvr>
                                        <p:cTn id="15" dur="1250" fill="hold"/>
                                        <p:tgtEl>
                                          <p:spTgt spid="88"/>
                                        </p:tgtEl>
                                        <p:attrNameLst>
                                          <p:attrName>ppt_h</p:attrName>
                                        </p:attrNameLst>
                                      </p:cBhvr>
                                      <p:tavLst>
                                        <p:tav tm="0">
                                          <p:val>
                                            <p:strVal val="#ppt_h"/>
                                          </p:val>
                                        </p:tav>
                                        <p:tav tm="100000">
                                          <p:val>
                                            <p:strVal val="#ppt_h"/>
                                          </p:val>
                                        </p:tav>
                                      </p:tavLst>
                                    </p:anim>
                                  </p:childTnLst>
                                </p:cTn>
                              </p:par>
                            </p:childTnLst>
                          </p:cTn>
                        </p:par>
                        <p:par>
                          <p:cTn id="16" fill="hold">
                            <p:stCondLst>
                              <p:cond delay="1750"/>
                            </p:stCondLst>
                            <p:childTnLst>
                              <p:par>
                                <p:cTn id="17" presetID="22" presetClass="entr" presetSubtype="1"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up)">
                                      <p:cBhvr>
                                        <p:cTn id="19" dur="500"/>
                                        <p:tgtEl>
                                          <p:spTgt spid="91"/>
                                        </p:tgtEl>
                                      </p:cBhvr>
                                    </p:animEffect>
                                  </p:childTnLst>
                                </p:cTn>
                              </p:par>
                            </p:childTnLst>
                          </p:cTn>
                        </p:par>
                        <p:par>
                          <p:cTn id="20" fill="hold">
                            <p:stCondLst>
                              <p:cond delay="2250"/>
                            </p:stCondLst>
                            <p:childTnLst>
                              <p:par>
                                <p:cTn id="21" presetID="31" presetClass="entr" presetSubtype="0" fill="hold" grpId="0"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 calcmode="lin" valueType="num">
                                      <p:cBhvr>
                                        <p:cTn id="25" dur="500" fill="hold"/>
                                        <p:tgtEl>
                                          <p:spTgt spid="102"/>
                                        </p:tgtEl>
                                        <p:attrNameLst>
                                          <p:attrName>style.rotation</p:attrName>
                                        </p:attrNameLst>
                                      </p:cBhvr>
                                      <p:tavLst>
                                        <p:tav tm="0">
                                          <p:val>
                                            <p:fltVal val="90"/>
                                          </p:val>
                                        </p:tav>
                                        <p:tav tm="100000">
                                          <p:val>
                                            <p:fltVal val="0"/>
                                          </p:val>
                                        </p:tav>
                                      </p:tavLst>
                                    </p:anim>
                                    <p:animEffect transition="in" filter="fade">
                                      <p:cBhvr>
                                        <p:cTn id="26" dur="500"/>
                                        <p:tgtEl>
                                          <p:spTgt spid="102"/>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wipe(left)">
                                      <p:cBhvr>
                                        <p:cTn id="30" dur="500"/>
                                        <p:tgtEl>
                                          <p:spTgt spid="101"/>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up)">
                                      <p:cBhvr>
                                        <p:cTn id="34" dur="500"/>
                                        <p:tgtEl>
                                          <p:spTgt spid="94"/>
                                        </p:tgtEl>
                                      </p:cBhvr>
                                    </p:animEffect>
                                  </p:childTnLst>
                                </p:cTn>
                              </p:par>
                            </p:childTnLst>
                          </p:cTn>
                        </p:par>
                        <p:par>
                          <p:cTn id="35" fill="hold">
                            <p:stCondLst>
                              <p:cond delay="3750"/>
                            </p:stCondLst>
                            <p:childTnLst>
                              <p:par>
                                <p:cTn id="36" presetID="31" presetClass="entr" presetSubtype="0" fill="hold" grpId="0" nodeType="afterEffect">
                                  <p:stCondLst>
                                    <p:cond delay="0"/>
                                  </p:stCondLst>
                                  <p:childTnLst>
                                    <p:set>
                                      <p:cBhvr>
                                        <p:cTn id="37" dur="1" fill="hold">
                                          <p:stCondLst>
                                            <p:cond delay="0"/>
                                          </p:stCondLst>
                                        </p:cTn>
                                        <p:tgtEl>
                                          <p:spTgt spid="104"/>
                                        </p:tgtEl>
                                        <p:attrNameLst>
                                          <p:attrName>style.visibility</p:attrName>
                                        </p:attrNameLst>
                                      </p:cBhvr>
                                      <p:to>
                                        <p:strVal val="visible"/>
                                      </p:to>
                                    </p:set>
                                    <p:anim calcmode="lin" valueType="num">
                                      <p:cBhvr>
                                        <p:cTn id="38" dur="500" fill="hold"/>
                                        <p:tgtEl>
                                          <p:spTgt spid="104"/>
                                        </p:tgtEl>
                                        <p:attrNameLst>
                                          <p:attrName>ppt_w</p:attrName>
                                        </p:attrNameLst>
                                      </p:cBhvr>
                                      <p:tavLst>
                                        <p:tav tm="0">
                                          <p:val>
                                            <p:fltVal val="0"/>
                                          </p:val>
                                        </p:tav>
                                        <p:tav tm="100000">
                                          <p:val>
                                            <p:strVal val="#ppt_w"/>
                                          </p:val>
                                        </p:tav>
                                      </p:tavLst>
                                    </p:anim>
                                    <p:anim calcmode="lin" valueType="num">
                                      <p:cBhvr>
                                        <p:cTn id="39" dur="500" fill="hold"/>
                                        <p:tgtEl>
                                          <p:spTgt spid="104"/>
                                        </p:tgtEl>
                                        <p:attrNameLst>
                                          <p:attrName>ppt_h</p:attrName>
                                        </p:attrNameLst>
                                      </p:cBhvr>
                                      <p:tavLst>
                                        <p:tav tm="0">
                                          <p:val>
                                            <p:fltVal val="0"/>
                                          </p:val>
                                        </p:tav>
                                        <p:tav tm="100000">
                                          <p:val>
                                            <p:strVal val="#ppt_h"/>
                                          </p:val>
                                        </p:tav>
                                      </p:tavLst>
                                    </p:anim>
                                    <p:anim calcmode="lin" valueType="num">
                                      <p:cBhvr>
                                        <p:cTn id="40" dur="500" fill="hold"/>
                                        <p:tgtEl>
                                          <p:spTgt spid="104"/>
                                        </p:tgtEl>
                                        <p:attrNameLst>
                                          <p:attrName>style.rotation</p:attrName>
                                        </p:attrNameLst>
                                      </p:cBhvr>
                                      <p:tavLst>
                                        <p:tav tm="0">
                                          <p:val>
                                            <p:fltVal val="90"/>
                                          </p:val>
                                        </p:tav>
                                        <p:tav tm="100000">
                                          <p:val>
                                            <p:fltVal val="0"/>
                                          </p:val>
                                        </p:tav>
                                      </p:tavLst>
                                    </p:anim>
                                    <p:animEffect transition="in" filter="fade">
                                      <p:cBhvr>
                                        <p:cTn id="41" dur="500"/>
                                        <p:tgtEl>
                                          <p:spTgt spid="104"/>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03"/>
                                        </p:tgtEl>
                                        <p:attrNameLst>
                                          <p:attrName>style.visibility</p:attrName>
                                        </p:attrNameLst>
                                      </p:cBhvr>
                                      <p:to>
                                        <p:strVal val="visible"/>
                                      </p:to>
                                    </p:set>
                                    <p:animEffect transition="in" filter="wipe(left)">
                                      <p:cBhvr>
                                        <p:cTn id="45" dur="500"/>
                                        <p:tgtEl>
                                          <p:spTgt spid="103"/>
                                        </p:tgtEl>
                                      </p:cBhvr>
                                    </p:animEffect>
                                  </p:childTnLst>
                                </p:cTn>
                              </p:par>
                            </p:childTnLst>
                          </p:cTn>
                        </p:par>
                        <p:par>
                          <p:cTn id="46" fill="hold">
                            <p:stCondLst>
                              <p:cond delay="4750"/>
                            </p:stCondLst>
                            <p:childTnLst>
                              <p:par>
                                <p:cTn id="47" presetID="22" presetClass="entr" presetSubtype="1" fill="hold" grpId="0" nodeType="afterEffect">
                                  <p:stCondLst>
                                    <p:cond delay="0"/>
                                  </p:stCondLst>
                                  <p:childTnLst>
                                    <p:set>
                                      <p:cBhvr>
                                        <p:cTn id="48" dur="1" fill="hold">
                                          <p:stCondLst>
                                            <p:cond delay="0"/>
                                          </p:stCondLst>
                                        </p:cTn>
                                        <p:tgtEl>
                                          <p:spTgt spid="97"/>
                                        </p:tgtEl>
                                        <p:attrNameLst>
                                          <p:attrName>style.visibility</p:attrName>
                                        </p:attrNameLst>
                                      </p:cBhvr>
                                      <p:to>
                                        <p:strVal val="visible"/>
                                      </p:to>
                                    </p:set>
                                    <p:animEffect transition="in" filter="wipe(up)">
                                      <p:cBhvr>
                                        <p:cTn id="49" dur="500"/>
                                        <p:tgtEl>
                                          <p:spTgt spid="97"/>
                                        </p:tgtEl>
                                      </p:cBhvr>
                                    </p:animEffect>
                                  </p:childTnLst>
                                </p:cTn>
                              </p:par>
                            </p:childTnLst>
                          </p:cTn>
                        </p:par>
                        <p:par>
                          <p:cTn id="50" fill="hold">
                            <p:stCondLst>
                              <p:cond delay="5250"/>
                            </p:stCondLst>
                            <p:childTnLst>
                              <p:par>
                                <p:cTn id="51" presetID="31" presetClass="entr" presetSubtype="0" fill="hold" grpId="0" nodeType="afterEffect">
                                  <p:stCondLst>
                                    <p:cond delay="0"/>
                                  </p:stCondLst>
                                  <p:childTnLst>
                                    <p:set>
                                      <p:cBhvr>
                                        <p:cTn id="52" dur="1" fill="hold">
                                          <p:stCondLst>
                                            <p:cond delay="0"/>
                                          </p:stCondLst>
                                        </p:cTn>
                                        <p:tgtEl>
                                          <p:spTgt spid="106"/>
                                        </p:tgtEl>
                                        <p:attrNameLst>
                                          <p:attrName>style.visibility</p:attrName>
                                        </p:attrNameLst>
                                      </p:cBhvr>
                                      <p:to>
                                        <p:strVal val="visible"/>
                                      </p:to>
                                    </p:set>
                                    <p:anim calcmode="lin" valueType="num">
                                      <p:cBhvr>
                                        <p:cTn id="53" dur="500" fill="hold"/>
                                        <p:tgtEl>
                                          <p:spTgt spid="106"/>
                                        </p:tgtEl>
                                        <p:attrNameLst>
                                          <p:attrName>ppt_w</p:attrName>
                                        </p:attrNameLst>
                                      </p:cBhvr>
                                      <p:tavLst>
                                        <p:tav tm="0">
                                          <p:val>
                                            <p:fltVal val="0"/>
                                          </p:val>
                                        </p:tav>
                                        <p:tav tm="100000">
                                          <p:val>
                                            <p:strVal val="#ppt_w"/>
                                          </p:val>
                                        </p:tav>
                                      </p:tavLst>
                                    </p:anim>
                                    <p:anim calcmode="lin" valueType="num">
                                      <p:cBhvr>
                                        <p:cTn id="54" dur="500" fill="hold"/>
                                        <p:tgtEl>
                                          <p:spTgt spid="106"/>
                                        </p:tgtEl>
                                        <p:attrNameLst>
                                          <p:attrName>ppt_h</p:attrName>
                                        </p:attrNameLst>
                                      </p:cBhvr>
                                      <p:tavLst>
                                        <p:tav tm="0">
                                          <p:val>
                                            <p:fltVal val="0"/>
                                          </p:val>
                                        </p:tav>
                                        <p:tav tm="100000">
                                          <p:val>
                                            <p:strVal val="#ppt_h"/>
                                          </p:val>
                                        </p:tav>
                                      </p:tavLst>
                                    </p:anim>
                                    <p:anim calcmode="lin" valueType="num">
                                      <p:cBhvr>
                                        <p:cTn id="55" dur="500" fill="hold"/>
                                        <p:tgtEl>
                                          <p:spTgt spid="106"/>
                                        </p:tgtEl>
                                        <p:attrNameLst>
                                          <p:attrName>style.rotation</p:attrName>
                                        </p:attrNameLst>
                                      </p:cBhvr>
                                      <p:tavLst>
                                        <p:tav tm="0">
                                          <p:val>
                                            <p:fltVal val="90"/>
                                          </p:val>
                                        </p:tav>
                                        <p:tav tm="100000">
                                          <p:val>
                                            <p:fltVal val="0"/>
                                          </p:val>
                                        </p:tav>
                                      </p:tavLst>
                                    </p:anim>
                                    <p:animEffect transition="in" filter="fade">
                                      <p:cBhvr>
                                        <p:cTn id="56" dur="500"/>
                                        <p:tgtEl>
                                          <p:spTgt spid="106"/>
                                        </p:tgtEl>
                                      </p:cBhvr>
                                    </p:animEffect>
                                  </p:childTnLst>
                                </p:cTn>
                              </p:par>
                            </p:childTnLst>
                          </p:cTn>
                        </p:par>
                        <p:par>
                          <p:cTn id="57" fill="hold">
                            <p:stCondLst>
                              <p:cond delay="5750"/>
                            </p:stCondLst>
                            <p:childTnLst>
                              <p:par>
                                <p:cTn id="58" presetID="22" presetClass="entr" presetSubtype="8" fill="hold" grpId="0" nodeType="afterEffect">
                                  <p:stCondLst>
                                    <p:cond delay="0"/>
                                  </p:stCondLst>
                                  <p:childTnLst>
                                    <p:set>
                                      <p:cBhvr>
                                        <p:cTn id="59" dur="1" fill="hold">
                                          <p:stCondLst>
                                            <p:cond delay="0"/>
                                          </p:stCondLst>
                                        </p:cTn>
                                        <p:tgtEl>
                                          <p:spTgt spid="105"/>
                                        </p:tgtEl>
                                        <p:attrNameLst>
                                          <p:attrName>style.visibility</p:attrName>
                                        </p:attrNameLst>
                                      </p:cBhvr>
                                      <p:to>
                                        <p:strVal val="visible"/>
                                      </p:to>
                                    </p:set>
                                    <p:animEffect transition="in" filter="wipe(left)">
                                      <p:cBhvr>
                                        <p:cTn id="60" dur="500"/>
                                        <p:tgtEl>
                                          <p:spTgt spid="105"/>
                                        </p:tgtEl>
                                      </p:cBhvr>
                                    </p:animEffect>
                                  </p:childTnLst>
                                </p:cTn>
                              </p:par>
                            </p:childTnLst>
                          </p:cTn>
                        </p:par>
                        <p:par>
                          <p:cTn id="61" fill="hold">
                            <p:stCondLst>
                              <p:cond delay="6250"/>
                            </p:stCondLst>
                            <p:childTnLst>
                              <p:par>
                                <p:cTn id="62" presetID="22" presetClass="entr" presetSubtype="1" fill="hold" grpId="0" nodeType="afterEffect">
                                  <p:stCondLst>
                                    <p:cond delay="0"/>
                                  </p:stCondLst>
                                  <p:childTnLst>
                                    <p:set>
                                      <p:cBhvr>
                                        <p:cTn id="63" dur="1" fill="hold">
                                          <p:stCondLst>
                                            <p:cond delay="0"/>
                                          </p:stCondLst>
                                        </p:cTn>
                                        <p:tgtEl>
                                          <p:spTgt spid="100"/>
                                        </p:tgtEl>
                                        <p:attrNameLst>
                                          <p:attrName>style.visibility</p:attrName>
                                        </p:attrNameLst>
                                      </p:cBhvr>
                                      <p:to>
                                        <p:strVal val="visible"/>
                                      </p:to>
                                    </p:set>
                                    <p:animEffect transition="in" filter="wipe(up)">
                                      <p:cBhvr>
                                        <p:cTn id="64" dur="500"/>
                                        <p:tgtEl>
                                          <p:spTgt spid="100"/>
                                        </p:tgtEl>
                                      </p:cBhvr>
                                    </p:animEffect>
                                  </p:childTnLst>
                                </p:cTn>
                              </p:par>
                            </p:childTnLst>
                          </p:cTn>
                        </p:par>
                        <p:par>
                          <p:cTn id="65" fill="hold">
                            <p:stCondLst>
                              <p:cond delay="6750"/>
                            </p:stCondLst>
                            <p:childTnLst>
                              <p:par>
                                <p:cTn id="66" presetID="31" presetClass="entr" presetSubtype="0" fill="hold" grpId="0" nodeType="afterEffect">
                                  <p:stCondLst>
                                    <p:cond delay="0"/>
                                  </p:stCondLst>
                                  <p:childTnLst>
                                    <p:set>
                                      <p:cBhvr>
                                        <p:cTn id="67" dur="1" fill="hold">
                                          <p:stCondLst>
                                            <p:cond delay="0"/>
                                          </p:stCondLst>
                                        </p:cTn>
                                        <p:tgtEl>
                                          <p:spTgt spid="108"/>
                                        </p:tgtEl>
                                        <p:attrNameLst>
                                          <p:attrName>style.visibility</p:attrName>
                                        </p:attrNameLst>
                                      </p:cBhvr>
                                      <p:to>
                                        <p:strVal val="visible"/>
                                      </p:to>
                                    </p:set>
                                    <p:anim calcmode="lin" valueType="num">
                                      <p:cBhvr>
                                        <p:cTn id="68" dur="500" fill="hold"/>
                                        <p:tgtEl>
                                          <p:spTgt spid="108"/>
                                        </p:tgtEl>
                                        <p:attrNameLst>
                                          <p:attrName>ppt_w</p:attrName>
                                        </p:attrNameLst>
                                      </p:cBhvr>
                                      <p:tavLst>
                                        <p:tav tm="0">
                                          <p:val>
                                            <p:fltVal val="0"/>
                                          </p:val>
                                        </p:tav>
                                        <p:tav tm="100000">
                                          <p:val>
                                            <p:strVal val="#ppt_w"/>
                                          </p:val>
                                        </p:tav>
                                      </p:tavLst>
                                    </p:anim>
                                    <p:anim calcmode="lin" valueType="num">
                                      <p:cBhvr>
                                        <p:cTn id="69" dur="500" fill="hold"/>
                                        <p:tgtEl>
                                          <p:spTgt spid="108"/>
                                        </p:tgtEl>
                                        <p:attrNameLst>
                                          <p:attrName>ppt_h</p:attrName>
                                        </p:attrNameLst>
                                      </p:cBhvr>
                                      <p:tavLst>
                                        <p:tav tm="0">
                                          <p:val>
                                            <p:fltVal val="0"/>
                                          </p:val>
                                        </p:tav>
                                        <p:tav tm="100000">
                                          <p:val>
                                            <p:strVal val="#ppt_h"/>
                                          </p:val>
                                        </p:tav>
                                      </p:tavLst>
                                    </p:anim>
                                    <p:anim calcmode="lin" valueType="num">
                                      <p:cBhvr>
                                        <p:cTn id="70" dur="500" fill="hold"/>
                                        <p:tgtEl>
                                          <p:spTgt spid="108"/>
                                        </p:tgtEl>
                                        <p:attrNameLst>
                                          <p:attrName>style.rotation</p:attrName>
                                        </p:attrNameLst>
                                      </p:cBhvr>
                                      <p:tavLst>
                                        <p:tav tm="0">
                                          <p:val>
                                            <p:fltVal val="90"/>
                                          </p:val>
                                        </p:tav>
                                        <p:tav tm="100000">
                                          <p:val>
                                            <p:fltVal val="0"/>
                                          </p:val>
                                        </p:tav>
                                      </p:tavLst>
                                    </p:anim>
                                    <p:animEffect transition="in" filter="fade">
                                      <p:cBhvr>
                                        <p:cTn id="71" dur="500"/>
                                        <p:tgtEl>
                                          <p:spTgt spid="108"/>
                                        </p:tgtEl>
                                      </p:cBhvr>
                                    </p:animEffect>
                                  </p:childTnLst>
                                </p:cTn>
                              </p:par>
                            </p:childTnLst>
                          </p:cTn>
                        </p:par>
                        <p:par>
                          <p:cTn id="72" fill="hold">
                            <p:stCondLst>
                              <p:cond delay="7250"/>
                            </p:stCondLst>
                            <p:childTnLst>
                              <p:par>
                                <p:cTn id="73" presetID="22" presetClass="entr" presetSubtype="8" fill="hold" grpId="0" nodeType="afterEffect">
                                  <p:stCondLst>
                                    <p:cond delay="0"/>
                                  </p:stCondLst>
                                  <p:childTnLst>
                                    <p:set>
                                      <p:cBhvr>
                                        <p:cTn id="74" dur="1" fill="hold">
                                          <p:stCondLst>
                                            <p:cond delay="0"/>
                                          </p:stCondLst>
                                        </p:cTn>
                                        <p:tgtEl>
                                          <p:spTgt spid="107"/>
                                        </p:tgtEl>
                                        <p:attrNameLst>
                                          <p:attrName>style.visibility</p:attrName>
                                        </p:attrNameLst>
                                      </p:cBhvr>
                                      <p:to>
                                        <p:strVal val="visible"/>
                                      </p:to>
                                    </p:set>
                                    <p:animEffect transition="in" filter="wipe(left)">
                                      <p:cBhvr>
                                        <p:cTn id="7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91" grpId="0" animBg="1" autoUpdateAnimBg="0"/>
      <p:bldP spid="94" grpId="0" animBg="1" autoUpdateAnimBg="0"/>
      <p:bldP spid="97" grpId="0" animBg="1" autoUpdateAnimBg="0"/>
      <p:bldP spid="100" grpId="0" animBg="1" autoUpdateAnimBg="0"/>
      <p:bldP spid="101" grpId="0" autoUpdateAnimBg="0"/>
      <p:bldP spid="102" grpId="0" autoUpdateAnimBg="0"/>
      <p:bldP spid="103" grpId="0" autoUpdateAnimBg="0"/>
      <p:bldP spid="104" grpId="0" autoUpdateAnimBg="0"/>
      <p:bldP spid="105" grpId="0" autoUpdateAnimBg="0"/>
      <p:bldP spid="106" grpId="0" autoUpdateAnimBg="0"/>
      <p:bldP spid="107" grpId="0" autoUpdateAnimBg="0"/>
      <p:bldP spid="10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7690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71923"/>
            <a:ext cx="12192000" cy="2800116"/>
          </a:xfrm>
          <a:prstGeom prst="rect">
            <a:avLst/>
          </a:pr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txBox="1">
            <a:spLocks/>
          </p:cNvSpPr>
          <p:nvPr/>
        </p:nvSpPr>
        <p:spPr>
          <a:xfrm>
            <a:off x="481053" y="862122"/>
            <a:ext cx="10972800" cy="48474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700" dirty="0">
                <a:solidFill>
                  <a:schemeClr val="bg1">
                    <a:lumMod val="65000"/>
                  </a:schemeClr>
                </a:solidFill>
                <a:latin typeface="+mn-lt"/>
              </a:rPr>
              <a:t>Join your text description of the company</a:t>
            </a:r>
            <a:endParaRPr lang="en-US" sz="1700" b="1" dirty="0">
              <a:solidFill>
                <a:schemeClr val="bg1">
                  <a:lumMod val="65000"/>
                </a:schemeClr>
              </a:solidFill>
              <a:latin typeface="+mn-lt"/>
            </a:endParaRPr>
          </a:p>
        </p:txBody>
      </p:sp>
      <p:sp>
        <p:nvSpPr>
          <p:cNvPr id="5" name="Title 13"/>
          <p:cNvSpPr txBox="1">
            <a:spLocks/>
          </p:cNvSpPr>
          <p:nvPr/>
        </p:nvSpPr>
        <p:spPr>
          <a:xfrm>
            <a:off x="457200" y="71443"/>
            <a:ext cx="10972800"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000" dirty="0" smtClean="0">
                <a:solidFill>
                  <a:srgbClr val="FB2740"/>
                </a:solidFill>
              </a:rPr>
              <a:t>Your logo</a:t>
            </a:r>
            <a:endParaRPr lang="en-US" sz="4000" dirty="0">
              <a:solidFill>
                <a:srgbClr val="FB2740"/>
              </a:solidFill>
            </a:endParaRPr>
          </a:p>
        </p:txBody>
      </p:sp>
      <p:sp>
        <p:nvSpPr>
          <p:cNvPr id="6" name="Content Placeholder 2"/>
          <p:cNvSpPr txBox="1">
            <a:spLocks/>
          </p:cNvSpPr>
          <p:nvPr/>
        </p:nvSpPr>
        <p:spPr>
          <a:xfrm>
            <a:off x="1329033" y="5742090"/>
            <a:ext cx="9795185"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100" dirty="0"/>
          </a:p>
        </p:txBody>
      </p:sp>
      <p:sp>
        <p:nvSpPr>
          <p:cNvPr id="9" name="TextBox 43"/>
          <p:cNvSpPr txBox="1"/>
          <p:nvPr/>
        </p:nvSpPr>
        <p:spPr>
          <a:xfrm>
            <a:off x="1400952" y="5082564"/>
            <a:ext cx="1196501" cy="507703"/>
          </a:xfrm>
          <a:prstGeom prst="rect">
            <a:avLst/>
          </a:prstGeom>
          <a:noFill/>
        </p:spPr>
        <p:txBody>
          <a:bodyPr wrap="square" rtlCol="0">
            <a:spAutoFit/>
          </a:bodyPr>
          <a:lstStyle/>
          <a:p>
            <a:r>
              <a:rPr lang="en-US" altLang="zh-CN" sz="2699" dirty="0" smtClean="0">
                <a:solidFill>
                  <a:schemeClr val="bg1"/>
                </a:solidFill>
                <a:latin typeface="微软雅黑" panose="020B0503020204020204" pitchFamily="34" charset="-122"/>
                <a:ea typeface="微软雅黑" panose="020B0503020204020204" pitchFamily="34" charset="-122"/>
              </a:rPr>
              <a:t>Part 1 </a:t>
            </a:r>
            <a:endParaRPr lang="zh-CN" altLang="en-US" sz="2699"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2778879" y="4759274"/>
            <a:ext cx="5924284" cy="830993"/>
          </a:xfrm>
          <a:prstGeom prst="rect">
            <a:avLst/>
          </a:prstGeom>
        </p:spPr>
        <p:txBody>
          <a:bodyPr wrap="square" lIns="91437" tIns="45718" rIns="91437" bIns="45718">
            <a:spAutoFit/>
          </a:bodyPr>
          <a:lstStyle/>
          <a:p>
            <a:r>
              <a:rPr lang="zh-CN" altLang="en-US" sz="4800" b="1" dirty="0" smtClean="0">
                <a:solidFill>
                  <a:srgbClr val="FB2740"/>
                </a:solidFill>
                <a:latin typeface="微软雅黑" pitchFamily="34" charset="-122"/>
                <a:ea typeface="微软雅黑" pitchFamily="34" charset="-122"/>
              </a:rPr>
              <a:t>年度工作</a:t>
            </a:r>
            <a:r>
              <a:rPr lang="zh-CN" altLang="en-US" sz="4800" b="1" dirty="0">
                <a:solidFill>
                  <a:srgbClr val="FB2740"/>
                </a:solidFill>
                <a:latin typeface="微软雅黑" pitchFamily="34" charset="-122"/>
                <a:ea typeface="微软雅黑" pitchFamily="34" charset="-122"/>
              </a:rPr>
              <a:t>概述</a:t>
            </a:r>
          </a:p>
        </p:txBody>
      </p:sp>
    </p:spTree>
    <p:extLst>
      <p:ext uri="{BB962C8B-B14F-4D97-AF65-F5344CB8AC3E}">
        <p14:creationId xmlns:p14="http://schemas.microsoft.com/office/powerpoint/2010/main" val="168219139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400" fill="hold"/>
                                        <p:tgtEl>
                                          <p:spTgt spid="9"/>
                                        </p:tgtEl>
                                        <p:attrNameLst>
                                          <p:attrName>ppt_w</p:attrName>
                                        </p:attrNameLst>
                                      </p:cBhvr>
                                      <p:tavLst>
                                        <p:tav tm="0">
                                          <p:val>
                                            <p:fltVal val="0"/>
                                          </p:val>
                                        </p:tav>
                                        <p:tav tm="100000">
                                          <p:val>
                                            <p:strVal val="#ppt_w"/>
                                          </p:val>
                                        </p:tav>
                                      </p:tavLst>
                                    </p:anim>
                                    <p:anim calcmode="lin" valueType="num">
                                      <p:cBhvr>
                                        <p:cTn id="23" dur="400" fill="hold"/>
                                        <p:tgtEl>
                                          <p:spTgt spid="9"/>
                                        </p:tgtEl>
                                        <p:attrNameLst>
                                          <p:attrName>ppt_h</p:attrName>
                                        </p:attrNameLst>
                                      </p:cBhvr>
                                      <p:tavLst>
                                        <p:tav tm="0">
                                          <p:val>
                                            <p:fltVal val="0"/>
                                          </p:val>
                                        </p:tav>
                                        <p:tav tm="100000">
                                          <p:val>
                                            <p:strVal val="#ppt_h"/>
                                          </p:val>
                                        </p:tav>
                                      </p:tavLst>
                                    </p:anim>
                                    <p:anim calcmode="lin" valueType="num">
                                      <p:cBhvr>
                                        <p:cTn id="24" dur="400" fill="hold"/>
                                        <p:tgtEl>
                                          <p:spTgt spid="9"/>
                                        </p:tgtEl>
                                        <p:attrNameLst>
                                          <p:attrName>style.rotation</p:attrName>
                                        </p:attrNameLst>
                                      </p:cBhvr>
                                      <p:tavLst>
                                        <p:tav tm="0">
                                          <p:val>
                                            <p:fltVal val="90"/>
                                          </p:val>
                                        </p:tav>
                                        <p:tav tm="100000">
                                          <p:val>
                                            <p:fltVal val="0"/>
                                          </p:val>
                                        </p:tav>
                                      </p:tavLst>
                                    </p:anim>
                                    <p:animEffect transition="in" filter="fade">
                                      <p:cBhvr>
                                        <p:cTn id="25" dur="400"/>
                                        <p:tgtEl>
                                          <p:spTgt spid="9"/>
                                        </p:tgtEl>
                                      </p:cBhvr>
                                    </p:animEffect>
                                  </p:childTnLst>
                                </p:cTn>
                              </p:par>
                            </p:childTnLst>
                          </p:cTn>
                        </p:par>
                        <p:par>
                          <p:cTn id="26" fill="hold">
                            <p:stCondLst>
                              <p:cond delay="190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250" fill="hold"/>
                                        <p:tgtEl>
                                          <p:spTgt spid="10"/>
                                        </p:tgtEl>
                                        <p:attrNameLst>
                                          <p:attrName>ppt_w</p:attrName>
                                        </p:attrNameLst>
                                      </p:cBhvr>
                                      <p:tavLst>
                                        <p:tav tm="0">
                                          <p:val>
                                            <p:fltVal val="0"/>
                                          </p:val>
                                        </p:tav>
                                        <p:tav tm="100000">
                                          <p:val>
                                            <p:strVal val="#ppt_w"/>
                                          </p:val>
                                        </p:tav>
                                      </p:tavLst>
                                    </p:anim>
                                    <p:anim calcmode="lin" valueType="num">
                                      <p:cBhvr>
                                        <p:cTn id="30" dur="1250" fill="hold"/>
                                        <p:tgtEl>
                                          <p:spTgt spid="10"/>
                                        </p:tgtEl>
                                        <p:attrNameLst>
                                          <p:attrName>ppt_h</p:attrName>
                                        </p:attrNameLst>
                                      </p:cBhvr>
                                      <p:tavLst>
                                        <p:tav tm="0">
                                          <p:val>
                                            <p:fltVal val="0"/>
                                          </p:val>
                                        </p:tav>
                                        <p:tav tm="100000">
                                          <p:val>
                                            <p:strVal val="#ppt_h"/>
                                          </p:val>
                                        </p:tav>
                                      </p:tavLst>
                                    </p:anim>
                                    <p:anim calcmode="lin" valueType="num">
                                      <p:cBhvr>
                                        <p:cTn id="31" dur="1250" fill="hold"/>
                                        <p:tgtEl>
                                          <p:spTgt spid="10"/>
                                        </p:tgtEl>
                                        <p:attrNameLst>
                                          <p:attrName>style.rotation</p:attrName>
                                        </p:attrNameLst>
                                      </p:cBhvr>
                                      <p:tavLst>
                                        <p:tav tm="0">
                                          <p:val>
                                            <p:fltVal val="90"/>
                                          </p:val>
                                        </p:tav>
                                        <p:tav tm="100000">
                                          <p:val>
                                            <p:fltVal val="0"/>
                                          </p:val>
                                        </p:tav>
                                      </p:tavLst>
                                    </p:anim>
                                    <p:animEffect transition="in" filter="fade">
                                      <p:cBhvr>
                                        <p:cTn id="32"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rgbClr val="191B21"/>
                </a:solidFill>
                <a:latin typeface="微软雅黑" pitchFamily="34" charset="-122"/>
                <a:ea typeface="微软雅黑" pitchFamily="34" charset="-122"/>
              </a:rPr>
              <a:t>1</a:t>
            </a:r>
            <a:endParaRPr lang="zh-CN" altLang="en-US" sz="2800" b="1" dirty="0">
              <a:solidFill>
                <a:srgbClr val="191B21"/>
              </a:solidFill>
              <a:latin typeface="微软雅黑" pitchFamily="34" charset="-122"/>
              <a:ea typeface="微软雅黑" pitchFamily="34" charset="-122"/>
            </a:endParaRPr>
          </a:p>
        </p:txBody>
      </p:sp>
      <p:cxnSp>
        <p:nvCxnSpPr>
          <p:cNvPr id="99" name="直接连接符 98"/>
          <p:cNvCxnSpPr/>
          <p:nvPr/>
        </p:nvCxnSpPr>
        <p:spPr>
          <a:xfrm>
            <a:off x="1488021" y="3087302"/>
            <a:ext cx="3075859"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7368316" y="3087302"/>
            <a:ext cx="3075859"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8110631" y="4348045"/>
            <a:ext cx="3075859"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7368316" y="5546176"/>
            <a:ext cx="3073552"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1488021" y="5546176"/>
            <a:ext cx="3168199"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835953" y="4342897"/>
            <a:ext cx="3075859" cy="0"/>
          </a:xfrm>
          <a:prstGeom prst="line">
            <a:avLst/>
          </a:prstGeom>
          <a:ln>
            <a:solidFill>
              <a:schemeClr val="bg1">
                <a:lumMod val="65000"/>
              </a:schemeClr>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5" name="文本框 21"/>
          <p:cNvSpPr txBox="1"/>
          <p:nvPr/>
        </p:nvSpPr>
        <p:spPr>
          <a:xfrm>
            <a:off x="7535019" y="2477835"/>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6" name="文本框 22"/>
          <p:cNvSpPr txBox="1"/>
          <p:nvPr/>
        </p:nvSpPr>
        <p:spPr>
          <a:xfrm>
            <a:off x="8195137" y="3672043"/>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7" name="文本框 23"/>
          <p:cNvSpPr txBox="1"/>
          <p:nvPr/>
        </p:nvSpPr>
        <p:spPr>
          <a:xfrm>
            <a:off x="7535019" y="4870173"/>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8" name="文本框 25"/>
          <p:cNvSpPr txBox="1"/>
          <p:nvPr/>
        </p:nvSpPr>
        <p:spPr>
          <a:xfrm>
            <a:off x="1569056" y="2473473"/>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9" name="文本框 26"/>
          <p:cNvSpPr txBox="1"/>
          <p:nvPr/>
        </p:nvSpPr>
        <p:spPr>
          <a:xfrm>
            <a:off x="920459" y="3722800"/>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10" name="文本框 28"/>
          <p:cNvSpPr txBox="1"/>
          <p:nvPr/>
        </p:nvSpPr>
        <p:spPr>
          <a:xfrm>
            <a:off x="1561448" y="4864918"/>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grpSp>
        <p:nvGrpSpPr>
          <p:cNvPr id="111" name="组合 110"/>
          <p:cNvGrpSpPr/>
          <p:nvPr/>
        </p:nvGrpSpPr>
        <p:grpSpPr>
          <a:xfrm>
            <a:off x="4506334" y="1991369"/>
            <a:ext cx="1572459" cy="1391621"/>
            <a:chOff x="4390222" y="1788173"/>
            <a:chExt cx="1572459" cy="1391621"/>
          </a:xfrm>
        </p:grpSpPr>
        <p:sp>
          <p:nvSpPr>
            <p:cNvPr id="112" name="任意多边形 111"/>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B2740"/>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nvGrpSpPr>
            <p:cNvPr id="113"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114"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5"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grpSp>
        <p:nvGrpSpPr>
          <p:cNvPr id="116" name="组合 115"/>
          <p:cNvGrpSpPr/>
          <p:nvPr/>
        </p:nvGrpSpPr>
        <p:grpSpPr>
          <a:xfrm>
            <a:off x="5917007" y="1991369"/>
            <a:ext cx="1572459" cy="1391621"/>
            <a:chOff x="5800895" y="1788173"/>
            <a:chExt cx="1572459" cy="1391621"/>
          </a:xfrm>
        </p:grpSpPr>
        <p:sp>
          <p:nvSpPr>
            <p:cNvPr id="117" name="任意多边形 116"/>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tx1">
                <a:lumMod val="65000"/>
                <a:lumOff val="35000"/>
              </a:schemeClr>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nvGrpSpPr>
            <p:cNvPr id="118" name="组合 117"/>
            <p:cNvGrpSpPr/>
            <p:nvPr/>
          </p:nvGrpSpPr>
          <p:grpSpPr>
            <a:xfrm>
              <a:off x="6202532" y="2163258"/>
              <a:ext cx="824522" cy="666652"/>
              <a:chOff x="5485048" y="2935026"/>
              <a:chExt cx="1221904" cy="987948"/>
            </a:xfrm>
            <a:solidFill>
              <a:schemeClr val="tx1">
                <a:lumMod val="75000"/>
                <a:lumOff val="25000"/>
              </a:schemeClr>
            </a:solidFill>
          </p:grpSpPr>
          <p:sp>
            <p:nvSpPr>
              <p:cNvPr id="119"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
            <p:nvSpPr>
              <p:cNvPr id="120"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
            <p:nvSpPr>
              <p:cNvPr id="121"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
            <p:nvSpPr>
              <p:cNvPr id="122"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
            <p:nvSpPr>
              <p:cNvPr id="123"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grpSp>
      </p:grpSp>
      <p:grpSp>
        <p:nvGrpSpPr>
          <p:cNvPr id="124" name="组合 123"/>
          <p:cNvGrpSpPr/>
          <p:nvPr/>
        </p:nvGrpSpPr>
        <p:grpSpPr>
          <a:xfrm>
            <a:off x="6634274" y="3214701"/>
            <a:ext cx="1572459" cy="1391621"/>
            <a:chOff x="6518162" y="3011505"/>
            <a:chExt cx="1572459" cy="1391621"/>
          </a:xfrm>
        </p:grpSpPr>
        <p:sp>
          <p:nvSpPr>
            <p:cNvPr id="125" name="任意多边形 124"/>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B2740"/>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nvGrpSpPr>
            <p:cNvPr id="126" name="组合 125"/>
            <p:cNvGrpSpPr/>
            <p:nvPr/>
          </p:nvGrpSpPr>
          <p:grpSpPr>
            <a:xfrm>
              <a:off x="6999446" y="3434228"/>
              <a:ext cx="609890" cy="586963"/>
              <a:chOff x="273050" y="165100"/>
              <a:chExt cx="8066088" cy="7762875"/>
            </a:xfrm>
            <a:solidFill>
              <a:schemeClr val="tx1">
                <a:lumMod val="75000"/>
                <a:lumOff val="25000"/>
              </a:schemeClr>
            </a:solidFill>
          </p:grpSpPr>
          <p:sp>
            <p:nvSpPr>
              <p:cNvPr id="127"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sp>
            <p:nvSpPr>
              <p:cNvPr id="128"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sp>
            <p:nvSpPr>
              <p:cNvPr id="129"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grpSp>
      </p:grpSp>
      <p:grpSp>
        <p:nvGrpSpPr>
          <p:cNvPr id="130" name="组合 129"/>
          <p:cNvGrpSpPr/>
          <p:nvPr/>
        </p:nvGrpSpPr>
        <p:grpSpPr>
          <a:xfrm>
            <a:off x="5917007" y="4438033"/>
            <a:ext cx="1572459" cy="1391621"/>
            <a:chOff x="5800895" y="4234837"/>
            <a:chExt cx="1572459" cy="1391621"/>
          </a:xfrm>
        </p:grpSpPr>
        <p:sp>
          <p:nvSpPr>
            <p:cNvPr id="131" name="任意多边形 130"/>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tx1">
                <a:lumMod val="65000"/>
                <a:lumOff val="35000"/>
              </a:schemeClr>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nvGrpSpPr>
            <p:cNvPr id="132" name="组合 131"/>
            <p:cNvGrpSpPr/>
            <p:nvPr/>
          </p:nvGrpSpPr>
          <p:grpSpPr>
            <a:xfrm>
              <a:off x="6188744" y="4686082"/>
              <a:ext cx="786558" cy="505974"/>
              <a:chOff x="655638" y="788988"/>
              <a:chExt cx="6742112" cy="4337050"/>
            </a:xfrm>
            <a:solidFill>
              <a:schemeClr val="tx1">
                <a:lumMod val="75000"/>
                <a:lumOff val="25000"/>
              </a:schemeClr>
            </a:solidFill>
          </p:grpSpPr>
          <p:sp>
            <p:nvSpPr>
              <p:cNvPr id="133"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sp>
            <p:nvSpPr>
              <p:cNvPr id="134"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sp>
            <p:nvSpPr>
              <p:cNvPr id="135"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65000"/>
                    </a:schemeClr>
                  </a:solidFill>
                </a:endParaRPr>
              </a:p>
            </p:txBody>
          </p:sp>
        </p:grpSp>
      </p:grpSp>
      <p:grpSp>
        <p:nvGrpSpPr>
          <p:cNvPr id="136" name="组合 135"/>
          <p:cNvGrpSpPr/>
          <p:nvPr/>
        </p:nvGrpSpPr>
        <p:grpSpPr>
          <a:xfrm>
            <a:off x="4506334" y="4438032"/>
            <a:ext cx="1572459" cy="1391621"/>
            <a:chOff x="4390222" y="4234836"/>
            <a:chExt cx="1572459" cy="1391621"/>
          </a:xfrm>
        </p:grpSpPr>
        <p:sp>
          <p:nvSpPr>
            <p:cNvPr id="137" name="任意多边形 136"/>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rgbClr val="FB2740"/>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38"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139" name="组合 138"/>
          <p:cNvGrpSpPr/>
          <p:nvPr/>
        </p:nvGrpSpPr>
        <p:grpSpPr>
          <a:xfrm>
            <a:off x="3772559" y="3214701"/>
            <a:ext cx="1572459" cy="1391621"/>
            <a:chOff x="3656447" y="3011505"/>
            <a:chExt cx="1572459" cy="1391621"/>
          </a:xfrm>
        </p:grpSpPr>
        <p:sp>
          <p:nvSpPr>
            <p:cNvPr id="140" name="任意多边形 139"/>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tx1">
                <a:lumMod val="65000"/>
                <a:lumOff val="35000"/>
              </a:schemeClr>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41"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Tree>
    <p:extLst>
      <p:ext uri="{BB962C8B-B14F-4D97-AF65-F5344CB8AC3E}">
        <p14:creationId xmlns:p14="http://schemas.microsoft.com/office/powerpoint/2010/main" val="328349073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12" presetClass="entr" presetSubtype="8" fill="hold" nodeType="afterEffect">
                                  <p:stCondLst>
                                    <p:cond delay="0"/>
                                  </p:stCondLst>
                                  <p:childTnLst>
                                    <p:set>
                                      <p:cBhvr>
                                        <p:cTn id="24" dur="1" fill="hold">
                                          <p:stCondLst>
                                            <p:cond delay="0"/>
                                          </p:stCondLst>
                                        </p:cTn>
                                        <p:tgtEl>
                                          <p:spTgt spid="116"/>
                                        </p:tgtEl>
                                        <p:attrNameLst>
                                          <p:attrName>style.visibility</p:attrName>
                                        </p:attrNameLst>
                                      </p:cBhvr>
                                      <p:to>
                                        <p:strVal val="visible"/>
                                      </p:to>
                                    </p:set>
                                    <p:anim calcmode="lin" valueType="num">
                                      <p:cBhvr additive="base">
                                        <p:cTn id="25" dur="500"/>
                                        <p:tgtEl>
                                          <p:spTgt spid="116"/>
                                        </p:tgtEl>
                                        <p:attrNameLst>
                                          <p:attrName>ppt_x</p:attrName>
                                        </p:attrNameLst>
                                      </p:cBhvr>
                                      <p:tavLst>
                                        <p:tav tm="0">
                                          <p:val>
                                            <p:strVal val="#ppt_x-#ppt_w*1.125000"/>
                                          </p:val>
                                        </p:tav>
                                        <p:tav tm="100000">
                                          <p:val>
                                            <p:strVal val="#ppt_x"/>
                                          </p:val>
                                        </p:tav>
                                      </p:tavLst>
                                    </p:anim>
                                    <p:animEffect transition="in" filter="wipe(right)">
                                      <p:cBhvr>
                                        <p:cTn id="26" dur="500"/>
                                        <p:tgtEl>
                                          <p:spTgt spid="116"/>
                                        </p:tgtEl>
                                      </p:cBhvr>
                                    </p:animEffect>
                                  </p:childTnLst>
                                </p:cTn>
                              </p:par>
                              <p:par>
                                <p:cTn id="27" presetID="12" presetClass="entr" presetSubtype="8"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anim calcmode="lin" valueType="num">
                                      <p:cBhvr additive="base">
                                        <p:cTn id="29" dur="500"/>
                                        <p:tgtEl>
                                          <p:spTgt spid="124"/>
                                        </p:tgtEl>
                                        <p:attrNameLst>
                                          <p:attrName>ppt_x</p:attrName>
                                        </p:attrNameLst>
                                      </p:cBhvr>
                                      <p:tavLst>
                                        <p:tav tm="0">
                                          <p:val>
                                            <p:strVal val="#ppt_x-#ppt_w*1.125000"/>
                                          </p:val>
                                        </p:tav>
                                        <p:tav tm="100000">
                                          <p:val>
                                            <p:strVal val="#ppt_x"/>
                                          </p:val>
                                        </p:tav>
                                      </p:tavLst>
                                    </p:anim>
                                    <p:animEffect transition="in" filter="wipe(right)">
                                      <p:cBhvr>
                                        <p:cTn id="30" dur="500"/>
                                        <p:tgtEl>
                                          <p:spTgt spid="124"/>
                                        </p:tgtEl>
                                      </p:cBhvr>
                                    </p:animEffect>
                                  </p:childTnLst>
                                </p:cTn>
                              </p:par>
                              <p:par>
                                <p:cTn id="31" presetID="12" presetClass="entr" presetSubtype="8" fill="hold" nodeType="withEffect">
                                  <p:stCondLst>
                                    <p:cond delay="0"/>
                                  </p:stCondLst>
                                  <p:childTnLst>
                                    <p:set>
                                      <p:cBhvr>
                                        <p:cTn id="32" dur="1" fill="hold">
                                          <p:stCondLst>
                                            <p:cond delay="0"/>
                                          </p:stCondLst>
                                        </p:cTn>
                                        <p:tgtEl>
                                          <p:spTgt spid="130"/>
                                        </p:tgtEl>
                                        <p:attrNameLst>
                                          <p:attrName>style.visibility</p:attrName>
                                        </p:attrNameLst>
                                      </p:cBhvr>
                                      <p:to>
                                        <p:strVal val="visible"/>
                                      </p:to>
                                    </p:set>
                                    <p:anim calcmode="lin" valueType="num">
                                      <p:cBhvr additive="base">
                                        <p:cTn id="33" dur="500"/>
                                        <p:tgtEl>
                                          <p:spTgt spid="130"/>
                                        </p:tgtEl>
                                        <p:attrNameLst>
                                          <p:attrName>ppt_x</p:attrName>
                                        </p:attrNameLst>
                                      </p:cBhvr>
                                      <p:tavLst>
                                        <p:tav tm="0">
                                          <p:val>
                                            <p:strVal val="#ppt_x-#ppt_w*1.125000"/>
                                          </p:val>
                                        </p:tav>
                                        <p:tav tm="100000">
                                          <p:val>
                                            <p:strVal val="#ppt_x"/>
                                          </p:val>
                                        </p:tav>
                                      </p:tavLst>
                                    </p:anim>
                                    <p:animEffect transition="in" filter="wipe(right)">
                                      <p:cBhvr>
                                        <p:cTn id="34" dur="500"/>
                                        <p:tgtEl>
                                          <p:spTgt spid="130"/>
                                        </p:tgtEl>
                                      </p:cBhvr>
                                    </p:animEffect>
                                  </p:childTnLst>
                                </p:cTn>
                              </p:par>
                            </p:childTnLst>
                          </p:cTn>
                        </p:par>
                        <p:par>
                          <p:cTn id="35" fill="hold">
                            <p:stCondLst>
                              <p:cond delay="2250"/>
                            </p:stCondLst>
                            <p:childTnLst>
                              <p:par>
                                <p:cTn id="36" presetID="22" presetClass="entr" presetSubtype="8"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Effect transition="in" filter="wipe(left)">
                                      <p:cBhvr>
                                        <p:cTn id="38" dur="500"/>
                                        <p:tgtEl>
                                          <p:spTgt spid="100"/>
                                        </p:tgtEl>
                                      </p:cBhvr>
                                    </p:animEffect>
                                  </p:childTnLst>
                                </p:cTn>
                              </p:par>
                              <p:par>
                                <p:cTn id="39" presetID="22" presetClass="entr" presetSubtype="8" fill="hold" nodeType="withEffect">
                                  <p:stCondLst>
                                    <p:cond delay="0"/>
                                  </p:stCondLst>
                                  <p:childTnLst>
                                    <p:set>
                                      <p:cBhvr>
                                        <p:cTn id="40" dur="1" fill="hold">
                                          <p:stCondLst>
                                            <p:cond delay="0"/>
                                          </p:stCondLst>
                                        </p:cTn>
                                        <p:tgtEl>
                                          <p:spTgt spid="101"/>
                                        </p:tgtEl>
                                        <p:attrNameLst>
                                          <p:attrName>style.visibility</p:attrName>
                                        </p:attrNameLst>
                                      </p:cBhvr>
                                      <p:to>
                                        <p:strVal val="visible"/>
                                      </p:to>
                                    </p:set>
                                    <p:animEffect transition="in" filter="wipe(left)">
                                      <p:cBhvr>
                                        <p:cTn id="41" dur="500"/>
                                        <p:tgtEl>
                                          <p:spTgt spid="101"/>
                                        </p:tgtEl>
                                      </p:cBhvr>
                                    </p:animEffect>
                                  </p:childTnLst>
                                </p:cTn>
                              </p:par>
                              <p:par>
                                <p:cTn id="42" presetID="22" presetClass="entr" presetSubtype="8" fill="hold" nodeType="withEffect">
                                  <p:stCondLst>
                                    <p:cond delay="0"/>
                                  </p:stCondLst>
                                  <p:childTnLst>
                                    <p:set>
                                      <p:cBhvr>
                                        <p:cTn id="43" dur="1" fill="hold">
                                          <p:stCondLst>
                                            <p:cond delay="0"/>
                                          </p:stCondLst>
                                        </p:cTn>
                                        <p:tgtEl>
                                          <p:spTgt spid="102"/>
                                        </p:tgtEl>
                                        <p:attrNameLst>
                                          <p:attrName>style.visibility</p:attrName>
                                        </p:attrNameLst>
                                      </p:cBhvr>
                                      <p:to>
                                        <p:strVal val="visible"/>
                                      </p:to>
                                    </p:set>
                                    <p:animEffect transition="in" filter="wipe(left)">
                                      <p:cBhvr>
                                        <p:cTn id="44" dur="500"/>
                                        <p:tgtEl>
                                          <p:spTgt spid="102"/>
                                        </p:tgtEl>
                                      </p:cBhvr>
                                    </p:animEffect>
                                  </p:childTnLst>
                                </p:cTn>
                              </p:par>
                            </p:childTnLst>
                          </p:cTn>
                        </p:par>
                        <p:par>
                          <p:cTn id="45" fill="hold">
                            <p:stCondLst>
                              <p:cond delay="2750"/>
                            </p:stCondLst>
                            <p:childTnLst>
                              <p:par>
                                <p:cTn id="46" presetID="12" presetClass="entr" presetSubtype="2" fill="hold" nodeType="afterEffect">
                                  <p:stCondLst>
                                    <p:cond delay="0"/>
                                  </p:stCondLst>
                                  <p:childTnLst>
                                    <p:set>
                                      <p:cBhvr>
                                        <p:cTn id="47" dur="1" fill="hold">
                                          <p:stCondLst>
                                            <p:cond delay="0"/>
                                          </p:stCondLst>
                                        </p:cTn>
                                        <p:tgtEl>
                                          <p:spTgt spid="111"/>
                                        </p:tgtEl>
                                        <p:attrNameLst>
                                          <p:attrName>style.visibility</p:attrName>
                                        </p:attrNameLst>
                                      </p:cBhvr>
                                      <p:to>
                                        <p:strVal val="visible"/>
                                      </p:to>
                                    </p:set>
                                    <p:anim calcmode="lin" valueType="num">
                                      <p:cBhvr additive="base">
                                        <p:cTn id="48" dur="500"/>
                                        <p:tgtEl>
                                          <p:spTgt spid="111"/>
                                        </p:tgtEl>
                                        <p:attrNameLst>
                                          <p:attrName>ppt_x</p:attrName>
                                        </p:attrNameLst>
                                      </p:cBhvr>
                                      <p:tavLst>
                                        <p:tav tm="0">
                                          <p:val>
                                            <p:strVal val="#ppt_x+#ppt_w*1.125000"/>
                                          </p:val>
                                        </p:tav>
                                        <p:tav tm="100000">
                                          <p:val>
                                            <p:strVal val="#ppt_x"/>
                                          </p:val>
                                        </p:tav>
                                      </p:tavLst>
                                    </p:anim>
                                    <p:animEffect transition="in" filter="wipe(left)">
                                      <p:cBhvr>
                                        <p:cTn id="49" dur="500"/>
                                        <p:tgtEl>
                                          <p:spTgt spid="111"/>
                                        </p:tgtEl>
                                      </p:cBhvr>
                                    </p:animEffect>
                                  </p:childTnLst>
                                </p:cTn>
                              </p:par>
                              <p:par>
                                <p:cTn id="50" presetID="12" presetClass="entr" presetSubtype="2" fill="hold" nodeType="withEffect">
                                  <p:stCondLst>
                                    <p:cond delay="0"/>
                                  </p:stCondLst>
                                  <p:childTnLst>
                                    <p:set>
                                      <p:cBhvr>
                                        <p:cTn id="51" dur="1" fill="hold">
                                          <p:stCondLst>
                                            <p:cond delay="0"/>
                                          </p:stCondLst>
                                        </p:cTn>
                                        <p:tgtEl>
                                          <p:spTgt spid="139"/>
                                        </p:tgtEl>
                                        <p:attrNameLst>
                                          <p:attrName>style.visibility</p:attrName>
                                        </p:attrNameLst>
                                      </p:cBhvr>
                                      <p:to>
                                        <p:strVal val="visible"/>
                                      </p:to>
                                    </p:set>
                                    <p:anim calcmode="lin" valueType="num">
                                      <p:cBhvr additive="base">
                                        <p:cTn id="52" dur="500"/>
                                        <p:tgtEl>
                                          <p:spTgt spid="139"/>
                                        </p:tgtEl>
                                        <p:attrNameLst>
                                          <p:attrName>ppt_x</p:attrName>
                                        </p:attrNameLst>
                                      </p:cBhvr>
                                      <p:tavLst>
                                        <p:tav tm="0">
                                          <p:val>
                                            <p:strVal val="#ppt_x+#ppt_w*1.125000"/>
                                          </p:val>
                                        </p:tav>
                                        <p:tav tm="100000">
                                          <p:val>
                                            <p:strVal val="#ppt_x"/>
                                          </p:val>
                                        </p:tav>
                                      </p:tavLst>
                                    </p:anim>
                                    <p:animEffect transition="in" filter="wipe(left)">
                                      <p:cBhvr>
                                        <p:cTn id="53" dur="500"/>
                                        <p:tgtEl>
                                          <p:spTgt spid="139"/>
                                        </p:tgtEl>
                                      </p:cBhvr>
                                    </p:animEffect>
                                  </p:childTnLst>
                                </p:cTn>
                              </p:par>
                              <p:par>
                                <p:cTn id="54" presetID="12" presetClass="entr" presetSubtype="2" fill="hold" nodeType="withEffect">
                                  <p:stCondLst>
                                    <p:cond delay="0"/>
                                  </p:stCondLst>
                                  <p:childTnLst>
                                    <p:set>
                                      <p:cBhvr>
                                        <p:cTn id="55" dur="1" fill="hold">
                                          <p:stCondLst>
                                            <p:cond delay="0"/>
                                          </p:stCondLst>
                                        </p:cTn>
                                        <p:tgtEl>
                                          <p:spTgt spid="136"/>
                                        </p:tgtEl>
                                        <p:attrNameLst>
                                          <p:attrName>style.visibility</p:attrName>
                                        </p:attrNameLst>
                                      </p:cBhvr>
                                      <p:to>
                                        <p:strVal val="visible"/>
                                      </p:to>
                                    </p:set>
                                    <p:anim calcmode="lin" valueType="num">
                                      <p:cBhvr additive="base">
                                        <p:cTn id="56" dur="500"/>
                                        <p:tgtEl>
                                          <p:spTgt spid="136"/>
                                        </p:tgtEl>
                                        <p:attrNameLst>
                                          <p:attrName>ppt_x</p:attrName>
                                        </p:attrNameLst>
                                      </p:cBhvr>
                                      <p:tavLst>
                                        <p:tav tm="0">
                                          <p:val>
                                            <p:strVal val="#ppt_x+#ppt_w*1.125000"/>
                                          </p:val>
                                        </p:tav>
                                        <p:tav tm="100000">
                                          <p:val>
                                            <p:strVal val="#ppt_x"/>
                                          </p:val>
                                        </p:tav>
                                      </p:tavLst>
                                    </p:anim>
                                    <p:animEffect transition="in" filter="wipe(left)">
                                      <p:cBhvr>
                                        <p:cTn id="57" dur="500"/>
                                        <p:tgtEl>
                                          <p:spTgt spid="136"/>
                                        </p:tgtEl>
                                      </p:cBhvr>
                                    </p:animEffect>
                                  </p:childTnLst>
                                </p:cTn>
                              </p:par>
                            </p:childTnLst>
                          </p:cTn>
                        </p:par>
                        <p:par>
                          <p:cTn id="58" fill="hold">
                            <p:stCondLst>
                              <p:cond delay="3250"/>
                            </p:stCondLst>
                            <p:childTnLst>
                              <p:par>
                                <p:cTn id="59" presetID="22" presetClass="entr" presetSubtype="2" fill="hold" nodeType="after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wipe(right)">
                                      <p:cBhvr>
                                        <p:cTn id="61" dur="500"/>
                                        <p:tgtEl>
                                          <p:spTgt spid="99"/>
                                        </p:tgtEl>
                                      </p:cBhvr>
                                    </p:animEffect>
                                  </p:childTnLst>
                                </p:cTn>
                              </p:par>
                              <p:par>
                                <p:cTn id="62" presetID="22" presetClass="entr" presetSubtype="2" fill="hold" nodeType="withEffect">
                                  <p:stCondLst>
                                    <p:cond delay="0"/>
                                  </p:stCondLst>
                                  <p:childTnLst>
                                    <p:set>
                                      <p:cBhvr>
                                        <p:cTn id="63" dur="1" fill="hold">
                                          <p:stCondLst>
                                            <p:cond delay="0"/>
                                          </p:stCondLst>
                                        </p:cTn>
                                        <p:tgtEl>
                                          <p:spTgt spid="104"/>
                                        </p:tgtEl>
                                        <p:attrNameLst>
                                          <p:attrName>style.visibility</p:attrName>
                                        </p:attrNameLst>
                                      </p:cBhvr>
                                      <p:to>
                                        <p:strVal val="visible"/>
                                      </p:to>
                                    </p:set>
                                    <p:animEffect transition="in" filter="wipe(right)">
                                      <p:cBhvr>
                                        <p:cTn id="64" dur="500"/>
                                        <p:tgtEl>
                                          <p:spTgt spid="104"/>
                                        </p:tgtEl>
                                      </p:cBhvr>
                                    </p:animEffect>
                                  </p:childTnLst>
                                </p:cTn>
                              </p:par>
                              <p:par>
                                <p:cTn id="65" presetID="22" presetClass="entr" presetSubtype="2" fill="hold" nodeType="withEffect">
                                  <p:stCondLst>
                                    <p:cond delay="0"/>
                                  </p:stCondLst>
                                  <p:childTnLst>
                                    <p:set>
                                      <p:cBhvr>
                                        <p:cTn id="66" dur="1" fill="hold">
                                          <p:stCondLst>
                                            <p:cond delay="0"/>
                                          </p:stCondLst>
                                        </p:cTn>
                                        <p:tgtEl>
                                          <p:spTgt spid="103"/>
                                        </p:tgtEl>
                                        <p:attrNameLst>
                                          <p:attrName>style.visibility</p:attrName>
                                        </p:attrNameLst>
                                      </p:cBhvr>
                                      <p:to>
                                        <p:strVal val="visible"/>
                                      </p:to>
                                    </p:set>
                                    <p:animEffect transition="in" filter="wipe(right)">
                                      <p:cBhvr>
                                        <p:cTn id="67" dur="500"/>
                                        <p:tgtEl>
                                          <p:spTgt spid="103"/>
                                        </p:tgtEl>
                                      </p:cBhvr>
                                    </p:animEffect>
                                  </p:childTnLst>
                                </p:cTn>
                              </p:par>
                            </p:childTnLst>
                          </p:cTn>
                        </p:par>
                        <p:par>
                          <p:cTn id="68" fill="hold">
                            <p:stCondLst>
                              <p:cond delay="3750"/>
                            </p:stCondLst>
                            <p:childTnLst>
                              <p:par>
                                <p:cTn id="69" presetID="47" presetClass="entr" presetSubtype="0"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fade">
                                      <p:cBhvr>
                                        <p:cTn id="71" dur="1000"/>
                                        <p:tgtEl>
                                          <p:spTgt spid="105"/>
                                        </p:tgtEl>
                                      </p:cBhvr>
                                    </p:animEffect>
                                    <p:anim calcmode="lin" valueType="num">
                                      <p:cBhvr>
                                        <p:cTn id="72" dur="1000" fill="hold"/>
                                        <p:tgtEl>
                                          <p:spTgt spid="105"/>
                                        </p:tgtEl>
                                        <p:attrNameLst>
                                          <p:attrName>ppt_x</p:attrName>
                                        </p:attrNameLst>
                                      </p:cBhvr>
                                      <p:tavLst>
                                        <p:tav tm="0">
                                          <p:val>
                                            <p:strVal val="#ppt_x"/>
                                          </p:val>
                                        </p:tav>
                                        <p:tav tm="100000">
                                          <p:val>
                                            <p:strVal val="#ppt_x"/>
                                          </p:val>
                                        </p:tav>
                                      </p:tavLst>
                                    </p:anim>
                                    <p:anim calcmode="lin" valueType="num">
                                      <p:cBhvr>
                                        <p:cTn id="73" dur="1000" fill="hold"/>
                                        <p:tgtEl>
                                          <p:spTgt spid="105"/>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106"/>
                                        </p:tgtEl>
                                        <p:attrNameLst>
                                          <p:attrName>style.visibility</p:attrName>
                                        </p:attrNameLst>
                                      </p:cBhvr>
                                      <p:to>
                                        <p:strVal val="visible"/>
                                      </p:to>
                                    </p:set>
                                    <p:animEffect transition="in" filter="fade">
                                      <p:cBhvr>
                                        <p:cTn id="76" dur="1000"/>
                                        <p:tgtEl>
                                          <p:spTgt spid="106"/>
                                        </p:tgtEl>
                                      </p:cBhvr>
                                    </p:animEffect>
                                    <p:anim calcmode="lin" valueType="num">
                                      <p:cBhvr>
                                        <p:cTn id="77" dur="1000" fill="hold"/>
                                        <p:tgtEl>
                                          <p:spTgt spid="106"/>
                                        </p:tgtEl>
                                        <p:attrNameLst>
                                          <p:attrName>ppt_x</p:attrName>
                                        </p:attrNameLst>
                                      </p:cBhvr>
                                      <p:tavLst>
                                        <p:tav tm="0">
                                          <p:val>
                                            <p:strVal val="#ppt_x"/>
                                          </p:val>
                                        </p:tav>
                                        <p:tav tm="100000">
                                          <p:val>
                                            <p:strVal val="#ppt_x"/>
                                          </p:val>
                                        </p:tav>
                                      </p:tavLst>
                                    </p:anim>
                                    <p:anim calcmode="lin" valueType="num">
                                      <p:cBhvr>
                                        <p:cTn id="78" dur="1000" fill="hold"/>
                                        <p:tgtEl>
                                          <p:spTgt spid="106"/>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1000"/>
                                        <p:tgtEl>
                                          <p:spTgt spid="107"/>
                                        </p:tgtEl>
                                      </p:cBhvr>
                                    </p:animEffect>
                                    <p:anim calcmode="lin" valueType="num">
                                      <p:cBhvr>
                                        <p:cTn id="82" dur="1000" fill="hold"/>
                                        <p:tgtEl>
                                          <p:spTgt spid="107"/>
                                        </p:tgtEl>
                                        <p:attrNameLst>
                                          <p:attrName>ppt_x</p:attrName>
                                        </p:attrNameLst>
                                      </p:cBhvr>
                                      <p:tavLst>
                                        <p:tav tm="0">
                                          <p:val>
                                            <p:strVal val="#ppt_x"/>
                                          </p:val>
                                        </p:tav>
                                        <p:tav tm="100000">
                                          <p:val>
                                            <p:strVal val="#ppt_x"/>
                                          </p:val>
                                        </p:tav>
                                      </p:tavLst>
                                    </p:anim>
                                    <p:anim calcmode="lin" valueType="num">
                                      <p:cBhvr>
                                        <p:cTn id="83" dur="1000" fill="hold"/>
                                        <p:tgtEl>
                                          <p:spTgt spid="107"/>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108"/>
                                        </p:tgtEl>
                                        <p:attrNameLst>
                                          <p:attrName>style.visibility</p:attrName>
                                        </p:attrNameLst>
                                      </p:cBhvr>
                                      <p:to>
                                        <p:strVal val="visible"/>
                                      </p:to>
                                    </p:set>
                                    <p:animEffect transition="in" filter="fade">
                                      <p:cBhvr>
                                        <p:cTn id="86" dur="1000"/>
                                        <p:tgtEl>
                                          <p:spTgt spid="108"/>
                                        </p:tgtEl>
                                      </p:cBhvr>
                                    </p:animEffect>
                                    <p:anim calcmode="lin" valueType="num">
                                      <p:cBhvr>
                                        <p:cTn id="87" dur="1000" fill="hold"/>
                                        <p:tgtEl>
                                          <p:spTgt spid="108"/>
                                        </p:tgtEl>
                                        <p:attrNameLst>
                                          <p:attrName>ppt_x</p:attrName>
                                        </p:attrNameLst>
                                      </p:cBhvr>
                                      <p:tavLst>
                                        <p:tav tm="0">
                                          <p:val>
                                            <p:strVal val="#ppt_x"/>
                                          </p:val>
                                        </p:tav>
                                        <p:tav tm="100000">
                                          <p:val>
                                            <p:strVal val="#ppt_x"/>
                                          </p:val>
                                        </p:tav>
                                      </p:tavLst>
                                    </p:anim>
                                    <p:anim calcmode="lin" valueType="num">
                                      <p:cBhvr>
                                        <p:cTn id="88" dur="1000" fill="hold"/>
                                        <p:tgtEl>
                                          <p:spTgt spid="108"/>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fade">
                                      <p:cBhvr>
                                        <p:cTn id="91" dur="1000"/>
                                        <p:tgtEl>
                                          <p:spTgt spid="109"/>
                                        </p:tgtEl>
                                      </p:cBhvr>
                                    </p:animEffect>
                                    <p:anim calcmode="lin" valueType="num">
                                      <p:cBhvr>
                                        <p:cTn id="92" dur="1000" fill="hold"/>
                                        <p:tgtEl>
                                          <p:spTgt spid="109"/>
                                        </p:tgtEl>
                                        <p:attrNameLst>
                                          <p:attrName>ppt_x</p:attrName>
                                        </p:attrNameLst>
                                      </p:cBhvr>
                                      <p:tavLst>
                                        <p:tav tm="0">
                                          <p:val>
                                            <p:strVal val="#ppt_x"/>
                                          </p:val>
                                        </p:tav>
                                        <p:tav tm="100000">
                                          <p:val>
                                            <p:strVal val="#ppt_x"/>
                                          </p:val>
                                        </p:tav>
                                      </p:tavLst>
                                    </p:anim>
                                    <p:anim calcmode="lin" valueType="num">
                                      <p:cBhvr>
                                        <p:cTn id="93" dur="1000" fill="hold"/>
                                        <p:tgtEl>
                                          <p:spTgt spid="109"/>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110"/>
                                        </p:tgtEl>
                                        <p:attrNameLst>
                                          <p:attrName>style.visibility</p:attrName>
                                        </p:attrNameLst>
                                      </p:cBhvr>
                                      <p:to>
                                        <p:strVal val="visible"/>
                                      </p:to>
                                    </p:set>
                                    <p:animEffect transition="in" filter="fade">
                                      <p:cBhvr>
                                        <p:cTn id="96" dur="1000"/>
                                        <p:tgtEl>
                                          <p:spTgt spid="110"/>
                                        </p:tgtEl>
                                      </p:cBhvr>
                                    </p:animEffect>
                                    <p:anim calcmode="lin" valueType="num">
                                      <p:cBhvr>
                                        <p:cTn id="97" dur="1000" fill="hold"/>
                                        <p:tgtEl>
                                          <p:spTgt spid="110"/>
                                        </p:tgtEl>
                                        <p:attrNameLst>
                                          <p:attrName>ppt_x</p:attrName>
                                        </p:attrNameLst>
                                      </p:cBhvr>
                                      <p:tavLst>
                                        <p:tav tm="0">
                                          <p:val>
                                            <p:strVal val="#ppt_x"/>
                                          </p:val>
                                        </p:tav>
                                        <p:tav tm="100000">
                                          <p:val>
                                            <p:strVal val="#ppt_x"/>
                                          </p:val>
                                        </p:tav>
                                      </p:tavLst>
                                    </p:anim>
                                    <p:anim calcmode="lin" valueType="num">
                                      <p:cBhvr>
                                        <p:cTn id="98" dur="1000" fill="hold"/>
                                        <p:tgtEl>
                                          <p:spTgt spid="1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105" grpId="0"/>
      <p:bldP spid="106" grpId="0"/>
      <p:bldP spid="107" grpId="0"/>
      <p:bldP spid="108" grpId="0"/>
      <p:bldP spid="109" grpId="0"/>
      <p:bldP spid="1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2</a:t>
            </a:r>
            <a:endParaRPr lang="zh-CN" altLang="en-US" sz="2800" b="1" dirty="0">
              <a:solidFill>
                <a:srgbClr val="191B21"/>
              </a:solidFill>
              <a:latin typeface="微软雅黑" pitchFamily="34" charset="-122"/>
              <a:ea typeface="微软雅黑" pitchFamily="34" charset="-122"/>
            </a:endParaRPr>
          </a:p>
        </p:txBody>
      </p:sp>
      <p:grpSp>
        <p:nvGrpSpPr>
          <p:cNvPr id="7" name="Group 12"/>
          <p:cNvGrpSpPr/>
          <p:nvPr/>
        </p:nvGrpSpPr>
        <p:grpSpPr>
          <a:xfrm>
            <a:off x="2808596" y="4299050"/>
            <a:ext cx="2724550" cy="650630"/>
            <a:chOff x="646901" y="4167553"/>
            <a:chExt cx="2724550" cy="650630"/>
          </a:xfrm>
        </p:grpSpPr>
        <p:sp>
          <p:nvSpPr>
            <p:cNvPr id="9" name="Rectangle 3"/>
            <p:cNvSpPr/>
            <p:nvPr/>
          </p:nvSpPr>
          <p:spPr>
            <a:xfrm>
              <a:off x="646901" y="4167553"/>
              <a:ext cx="2724550" cy="650630"/>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4"/>
            <p:cNvSpPr/>
            <p:nvPr/>
          </p:nvSpPr>
          <p:spPr>
            <a:xfrm>
              <a:off x="646901" y="4167553"/>
              <a:ext cx="598585" cy="65063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Freeform 29"/>
            <p:cNvSpPr>
              <a:spLocks noEditPoints="1"/>
            </p:cNvSpPr>
            <p:nvPr/>
          </p:nvSpPr>
          <p:spPr bwMode="auto">
            <a:xfrm>
              <a:off x="755930" y="4257249"/>
              <a:ext cx="380526" cy="44310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1386434" y="4308202"/>
              <a:ext cx="1723549"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加入你的标题</a:t>
              </a:r>
              <a:endParaRPr lang="en-GB"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Group 9"/>
          <p:cNvGrpSpPr/>
          <p:nvPr/>
        </p:nvGrpSpPr>
        <p:grpSpPr>
          <a:xfrm>
            <a:off x="2808596" y="2671047"/>
            <a:ext cx="2724550" cy="650630"/>
            <a:chOff x="3371451" y="3516923"/>
            <a:chExt cx="2724550" cy="650630"/>
          </a:xfrm>
        </p:grpSpPr>
        <p:sp>
          <p:nvSpPr>
            <p:cNvPr id="21" name="Rectangle 7"/>
            <p:cNvSpPr/>
            <p:nvPr/>
          </p:nvSpPr>
          <p:spPr>
            <a:xfrm>
              <a:off x="3371451" y="3516923"/>
              <a:ext cx="2724550" cy="650630"/>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Rectangle 8"/>
            <p:cNvSpPr/>
            <p:nvPr/>
          </p:nvSpPr>
          <p:spPr>
            <a:xfrm>
              <a:off x="3371451" y="3516923"/>
              <a:ext cx="598585" cy="65063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22"/>
            <p:cNvSpPr txBox="1"/>
            <p:nvPr/>
          </p:nvSpPr>
          <p:spPr>
            <a:xfrm>
              <a:off x="4116542" y="3657572"/>
              <a:ext cx="1723549"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加入你的标题</a:t>
              </a:r>
              <a:endParaRPr lang="en-GB"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39"/>
            <p:cNvSpPr>
              <a:spLocks noEditPoints="1"/>
            </p:cNvSpPr>
            <p:nvPr/>
          </p:nvSpPr>
          <p:spPr bwMode="auto">
            <a:xfrm>
              <a:off x="3498042" y="3644729"/>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 name="Group 6"/>
          <p:cNvGrpSpPr/>
          <p:nvPr/>
        </p:nvGrpSpPr>
        <p:grpSpPr>
          <a:xfrm>
            <a:off x="6748866" y="4292003"/>
            <a:ext cx="2724550" cy="650630"/>
            <a:chOff x="6096000" y="2866293"/>
            <a:chExt cx="2724550" cy="650630"/>
          </a:xfrm>
        </p:grpSpPr>
        <p:sp>
          <p:nvSpPr>
            <p:cNvPr id="26" name="Rectangle 10"/>
            <p:cNvSpPr/>
            <p:nvPr/>
          </p:nvSpPr>
          <p:spPr>
            <a:xfrm>
              <a:off x="6096000" y="2866293"/>
              <a:ext cx="2724550" cy="650630"/>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Rectangle 11"/>
            <p:cNvSpPr/>
            <p:nvPr/>
          </p:nvSpPr>
          <p:spPr>
            <a:xfrm>
              <a:off x="6096000" y="2866293"/>
              <a:ext cx="598585" cy="65063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27"/>
            <p:cNvSpPr txBox="1"/>
            <p:nvPr/>
          </p:nvSpPr>
          <p:spPr>
            <a:xfrm>
              <a:off x="6898091" y="3006942"/>
              <a:ext cx="1723549"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加入你的标题</a:t>
              </a:r>
              <a:endParaRPr lang="en-GB"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40"/>
            <p:cNvSpPr>
              <a:spLocks noEditPoints="1"/>
            </p:cNvSpPr>
            <p:nvPr/>
          </p:nvSpPr>
          <p:spPr bwMode="auto">
            <a:xfrm>
              <a:off x="6252324" y="2995578"/>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0" name="Group 5"/>
          <p:cNvGrpSpPr/>
          <p:nvPr/>
        </p:nvGrpSpPr>
        <p:grpSpPr>
          <a:xfrm>
            <a:off x="6739646" y="2663473"/>
            <a:ext cx="2724550" cy="650630"/>
            <a:chOff x="8820550" y="2215663"/>
            <a:chExt cx="2724550" cy="650630"/>
          </a:xfrm>
        </p:grpSpPr>
        <p:sp>
          <p:nvSpPr>
            <p:cNvPr id="31" name="Rectangle 13"/>
            <p:cNvSpPr/>
            <p:nvPr/>
          </p:nvSpPr>
          <p:spPr>
            <a:xfrm>
              <a:off x="8820550" y="2215663"/>
              <a:ext cx="2724550" cy="650630"/>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Rectangle 14"/>
            <p:cNvSpPr/>
            <p:nvPr/>
          </p:nvSpPr>
          <p:spPr>
            <a:xfrm>
              <a:off x="8820550" y="2215663"/>
              <a:ext cx="598585" cy="65063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32"/>
            <p:cNvSpPr txBox="1"/>
            <p:nvPr/>
          </p:nvSpPr>
          <p:spPr>
            <a:xfrm>
              <a:off x="9596936" y="2356312"/>
              <a:ext cx="1723549"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加入你的标题</a:t>
              </a:r>
              <a:endParaRPr lang="en-GB" altLang="zh-CN"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41"/>
            <p:cNvSpPr>
              <a:spLocks noEditPoints="1"/>
            </p:cNvSpPr>
            <p:nvPr/>
          </p:nvSpPr>
          <p:spPr bwMode="auto">
            <a:xfrm>
              <a:off x="8987680" y="2349194"/>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5" name="Rectangle 42"/>
          <p:cNvSpPr/>
          <p:nvPr/>
        </p:nvSpPr>
        <p:spPr>
          <a:xfrm>
            <a:off x="2725730" y="5092478"/>
            <a:ext cx="2940496" cy="523220"/>
          </a:xfrm>
          <a:prstGeom prst="rect">
            <a:avLst/>
          </a:prstGeom>
        </p:spPr>
        <p:txBody>
          <a:bodyPr wrap="square">
            <a:spAutoFit/>
          </a:bodyPr>
          <a:lstStyle/>
          <a:p>
            <a:r>
              <a:rPr lang="zh-CN" altLang="en-US" sz="14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a:t>
            </a:r>
            <a:endParaRPr lang="en-US" altLang="zh-CN" sz="1400" dirty="0">
              <a:solidFill>
                <a:schemeClr val="bg1">
                  <a:lumMod val="65000"/>
                </a:schemeClr>
              </a:solidFill>
              <a:latin typeface="微软雅黑" pitchFamily="34" charset="-122"/>
              <a:ea typeface="微软雅黑" pitchFamily="34" charset="-122"/>
            </a:endParaRPr>
          </a:p>
        </p:txBody>
      </p:sp>
      <p:sp>
        <p:nvSpPr>
          <p:cNvPr id="36" name="Rectangle 43"/>
          <p:cNvSpPr/>
          <p:nvPr/>
        </p:nvSpPr>
        <p:spPr>
          <a:xfrm>
            <a:off x="2725730" y="3471924"/>
            <a:ext cx="2940496" cy="523220"/>
          </a:xfrm>
          <a:prstGeom prst="rect">
            <a:avLst/>
          </a:prstGeom>
        </p:spPr>
        <p:txBody>
          <a:bodyPr wrap="square">
            <a:spAutoFit/>
          </a:bodyPr>
          <a:lstStyle/>
          <a:p>
            <a:r>
              <a:rPr lang="zh-CN" altLang="en-US" sz="14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a:t>
            </a:r>
            <a:endParaRPr lang="en-US" altLang="zh-CN" sz="1400" dirty="0">
              <a:solidFill>
                <a:schemeClr val="bg1">
                  <a:lumMod val="65000"/>
                </a:schemeClr>
              </a:solidFill>
              <a:latin typeface="微软雅黑" pitchFamily="34" charset="-122"/>
              <a:ea typeface="微软雅黑" pitchFamily="34" charset="-122"/>
            </a:endParaRPr>
          </a:p>
        </p:txBody>
      </p:sp>
      <p:sp>
        <p:nvSpPr>
          <p:cNvPr id="37" name="Rectangle 44"/>
          <p:cNvSpPr/>
          <p:nvPr/>
        </p:nvSpPr>
        <p:spPr>
          <a:xfrm>
            <a:off x="6711504" y="5129725"/>
            <a:ext cx="2940496" cy="523220"/>
          </a:xfrm>
          <a:prstGeom prst="rect">
            <a:avLst/>
          </a:prstGeom>
        </p:spPr>
        <p:txBody>
          <a:bodyPr wrap="square">
            <a:spAutoFit/>
          </a:bodyPr>
          <a:lstStyle/>
          <a:p>
            <a:r>
              <a:rPr lang="zh-CN" altLang="en-US" sz="14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a:t>
            </a:r>
            <a:endParaRPr lang="en-US" altLang="zh-CN" sz="1400" dirty="0">
              <a:solidFill>
                <a:schemeClr val="bg1">
                  <a:lumMod val="65000"/>
                </a:schemeClr>
              </a:solidFill>
              <a:latin typeface="微软雅黑" pitchFamily="34" charset="-122"/>
              <a:ea typeface="微软雅黑" pitchFamily="34" charset="-122"/>
            </a:endParaRPr>
          </a:p>
        </p:txBody>
      </p:sp>
      <p:sp>
        <p:nvSpPr>
          <p:cNvPr id="38" name="Rectangle 45"/>
          <p:cNvSpPr/>
          <p:nvPr/>
        </p:nvSpPr>
        <p:spPr>
          <a:xfrm>
            <a:off x="6711504" y="3431883"/>
            <a:ext cx="2940496" cy="523220"/>
          </a:xfrm>
          <a:prstGeom prst="rect">
            <a:avLst/>
          </a:prstGeom>
        </p:spPr>
        <p:txBody>
          <a:bodyPr wrap="square">
            <a:spAutoFit/>
          </a:bodyPr>
          <a:lstStyle/>
          <a:p>
            <a:r>
              <a:rPr lang="zh-CN" altLang="en-US" sz="14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400" dirty="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a:t>
            </a:r>
            <a:endParaRPr lang="en-US" altLang="zh-CN" sz="1400" dirty="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6893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37"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900" decel="100000" fill="hold"/>
                                        <p:tgtEl>
                                          <p:spTgt spid="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9" fill="hold">
                            <p:stCondLst>
                              <p:cond delay="2750"/>
                            </p:stCondLst>
                            <p:childTnLst>
                              <p:par>
                                <p:cTn id="30" presetID="37"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900" decel="100000" fill="hold"/>
                                        <p:tgtEl>
                                          <p:spTgt spid="20"/>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36" fill="hold">
                            <p:stCondLst>
                              <p:cond delay="3750"/>
                            </p:stCondLst>
                            <p:childTnLst>
                              <p:par>
                                <p:cTn id="37" presetID="37" presetClass="entr" presetSubtype="0"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900" decel="100000" fill="hold"/>
                                        <p:tgtEl>
                                          <p:spTgt spid="25"/>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childTnLst>
                          </p:cTn>
                        </p:par>
                        <p:par>
                          <p:cTn id="43" fill="hold">
                            <p:stCondLst>
                              <p:cond delay="4750"/>
                            </p:stCondLst>
                            <p:childTnLst>
                              <p:par>
                                <p:cTn id="44" presetID="37" presetClass="entr" presetSubtype="0"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900" decel="100000" fill="hold"/>
                                        <p:tgtEl>
                                          <p:spTgt spid="30"/>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50" fill="hold">
                            <p:stCondLst>
                              <p:cond delay="5750"/>
                            </p:stCondLst>
                            <p:childTnLst>
                              <p:par>
                                <p:cTn id="51" presetID="10"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childTnLst>
                          </p:cTn>
                        </p:par>
                        <p:par>
                          <p:cTn id="54" fill="hold">
                            <p:stCondLst>
                              <p:cond delay="625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par>
                          <p:cTn id="58" fill="hold">
                            <p:stCondLst>
                              <p:cond delay="6750"/>
                            </p:stCondLst>
                            <p:childTnLst>
                              <p:par>
                                <p:cTn id="59" presetID="1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childTnLst>
                          </p:cTn>
                        </p:par>
                        <p:par>
                          <p:cTn id="62" fill="hold">
                            <p:stCondLst>
                              <p:cond delay="7250"/>
                            </p:stCondLst>
                            <p:childTnLst>
                              <p:par>
                                <p:cTn id="63" presetID="10"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3</a:t>
            </a:r>
            <a:endParaRPr lang="zh-CN" altLang="en-US" sz="2800" b="1" dirty="0">
              <a:solidFill>
                <a:srgbClr val="191B21"/>
              </a:solidFill>
              <a:latin typeface="微软雅黑" pitchFamily="34" charset="-122"/>
              <a:ea typeface="微软雅黑" pitchFamily="34" charset="-122"/>
            </a:endParaRPr>
          </a:p>
        </p:txBody>
      </p:sp>
      <p:sp>
        <p:nvSpPr>
          <p:cNvPr id="7" name="圆角矩形 6"/>
          <p:cNvSpPr/>
          <p:nvPr/>
        </p:nvSpPr>
        <p:spPr>
          <a:xfrm>
            <a:off x="502881" y="1886281"/>
            <a:ext cx="11239146" cy="1861226"/>
          </a:xfrm>
          <a:prstGeom prst="roundRect">
            <a:avLst>
              <a:gd name="adj" fmla="val 0"/>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a:p>
        </p:txBody>
      </p:sp>
      <p:sp>
        <p:nvSpPr>
          <p:cNvPr id="9" name="TextBox 8"/>
          <p:cNvSpPr txBox="1"/>
          <p:nvPr/>
        </p:nvSpPr>
        <p:spPr>
          <a:xfrm>
            <a:off x="958013" y="2210982"/>
            <a:ext cx="10328882" cy="1329595"/>
          </a:xfrm>
          <a:prstGeom prst="rect">
            <a:avLst/>
          </a:prstGeom>
          <a:noFill/>
        </p:spPr>
        <p:txBody>
          <a:bodyPr wrap="square" lIns="0" tIns="0" rIns="0" bIns="0" rtlCol="0">
            <a:spAutoFit/>
          </a:bodyPr>
          <a:lstStyle/>
          <a:p>
            <a:pPr algn="just">
              <a:lnSpc>
                <a:spcPct val="120000"/>
              </a:lnSpc>
            </a:pPr>
            <a:r>
              <a:rPr lang="zh-CN" altLang="en-US" dirty="0">
                <a:solidFill>
                  <a:schemeClr val="bg1">
                    <a:lumMod val="65000"/>
                  </a:schemeClr>
                </a:solidFill>
                <a:latin typeface="微软雅黑" pitchFamily="34" charset="-122"/>
                <a:ea typeface="微软雅黑" pitchFamily="34" charset="-122"/>
              </a:rPr>
              <a:t>写内容</a:t>
            </a:r>
            <a:r>
              <a:rPr lang="en-US" altLang="zh-CN" dirty="0">
                <a:solidFill>
                  <a:schemeClr val="bg1">
                    <a:lumMod val="65000"/>
                  </a:schemeClr>
                </a:solidFill>
                <a:latin typeface="微软雅黑" pitchFamily="34" charset="-122"/>
                <a:ea typeface="微软雅黑" pitchFamily="34" charset="-122"/>
              </a:rPr>
              <a:t>……</a:t>
            </a:r>
            <a:r>
              <a:rPr lang="zh-CN" altLang="en-US"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dirty="0">
                <a:solidFill>
                  <a:schemeClr val="bg1">
                    <a:lumMod val="65000"/>
                  </a:schemeClr>
                </a:solidFill>
                <a:latin typeface="微软雅黑" pitchFamily="34" charset="-122"/>
                <a:ea typeface="微软雅黑" pitchFamily="34" charset="-122"/>
              </a:rPr>
              <a:t>……</a:t>
            </a:r>
            <a:r>
              <a:rPr lang="zh-CN" altLang="en-US"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dirty="0">
                <a:solidFill>
                  <a:schemeClr val="bg1">
                    <a:lumMod val="65000"/>
                  </a:schemeClr>
                </a:solidFill>
                <a:latin typeface="微软雅黑" pitchFamily="34" charset="-122"/>
                <a:ea typeface="微软雅黑" pitchFamily="34" charset="-122"/>
              </a:rPr>
              <a:t>……</a:t>
            </a:r>
            <a:r>
              <a:rPr lang="zh-CN" altLang="en-US" dirty="0">
                <a:solidFill>
                  <a:schemeClr val="bg1">
                    <a:lumMod val="6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dirty="0">
              <a:solidFill>
                <a:schemeClr val="bg1">
                  <a:lumMod val="65000"/>
                </a:schemeClr>
              </a:solidFill>
              <a:latin typeface="微软雅黑" pitchFamily="34" charset="-122"/>
              <a:ea typeface="微软雅黑" pitchFamily="34" charset="-122"/>
            </a:endParaRPr>
          </a:p>
        </p:txBody>
      </p:sp>
      <p:sp>
        <p:nvSpPr>
          <p:cNvPr id="12" name="Freeform 5"/>
          <p:cNvSpPr>
            <a:spLocks/>
          </p:cNvSpPr>
          <p:nvPr/>
        </p:nvSpPr>
        <p:spPr bwMode="auto">
          <a:xfrm>
            <a:off x="3724854" y="4227673"/>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081291" y="4737265"/>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14" name="Freeform 5"/>
          <p:cNvSpPr>
            <a:spLocks/>
          </p:cNvSpPr>
          <p:nvPr/>
        </p:nvSpPr>
        <p:spPr bwMode="auto">
          <a:xfrm>
            <a:off x="1285898" y="4227673"/>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B2740"/>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bg1"/>
              </a:solidFill>
            </a:endParaRPr>
          </a:p>
        </p:txBody>
      </p:sp>
      <p:sp>
        <p:nvSpPr>
          <p:cNvPr id="15" name="Freeform 5"/>
          <p:cNvSpPr>
            <a:spLocks/>
          </p:cNvSpPr>
          <p:nvPr/>
        </p:nvSpPr>
        <p:spPr bwMode="auto">
          <a:xfrm>
            <a:off x="6163808" y="4227673"/>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B2740"/>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bg1"/>
              </a:solidFill>
            </a:endParaRPr>
          </a:p>
        </p:txBody>
      </p:sp>
      <p:sp>
        <p:nvSpPr>
          <p:cNvPr id="16" name="Freeform 5"/>
          <p:cNvSpPr>
            <a:spLocks/>
          </p:cNvSpPr>
          <p:nvPr/>
        </p:nvSpPr>
        <p:spPr bwMode="auto">
          <a:xfrm>
            <a:off x="8602763" y="4227673"/>
            <a:ext cx="2246073" cy="17651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extLst/>
        </p:spPr>
        <p:txBody>
          <a:bodyPr vert="horz" wrap="square" lIns="133411" tIns="66706" rIns="133411" bIns="66706" numCol="1" anchor="t" anchorCtr="0" compatLnSpc="1">
            <a:prstTxWarp prst="textNoShape">
              <a:avLst/>
            </a:prstTxWarp>
          </a:bodyPr>
          <a:lstStyle/>
          <a:p>
            <a:endParaRPr lang="zh-CN" altLang="en-US">
              <a:solidFill>
                <a:schemeClr val="bg1"/>
              </a:solidFill>
            </a:endParaRPr>
          </a:p>
        </p:txBody>
      </p:sp>
      <p:sp>
        <p:nvSpPr>
          <p:cNvPr id="17" name="TextBox 16"/>
          <p:cNvSpPr txBox="1"/>
          <p:nvPr/>
        </p:nvSpPr>
        <p:spPr>
          <a:xfrm>
            <a:off x="1667606" y="4737265"/>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18" name="TextBox 17"/>
          <p:cNvSpPr txBox="1"/>
          <p:nvPr/>
        </p:nvSpPr>
        <p:spPr>
          <a:xfrm>
            <a:off x="6545516" y="4737265"/>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
        <p:nvSpPr>
          <p:cNvPr id="19" name="TextBox 18"/>
          <p:cNvSpPr txBox="1"/>
          <p:nvPr/>
        </p:nvSpPr>
        <p:spPr>
          <a:xfrm>
            <a:off x="8984471" y="4737265"/>
            <a:ext cx="1482659" cy="80021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600" b="1" dirty="0"/>
              <a:t>添加</a:t>
            </a:r>
            <a:endParaRPr lang="en-US" altLang="zh-CN" sz="2600" b="1" dirty="0"/>
          </a:p>
          <a:p>
            <a:pPr algn="ctr"/>
            <a:r>
              <a:rPr lang="zh-CN" altLang="en-US" sz="2600" b="1" dirty="0"/>
              <a:t>关键字</a:t>
            </a:r>
          </a:p>
        </p:txBody>
      </p:sp>
    </p:spTree>
    <p:extLst>
      <p:ext uri="{BB962C8B-B14F-4D97-AF65-F5344CB8AC3E}">
        <p14:creationId xmlns:p14="http://schemas.microsoft.com/office/powerpoint/2010/main" val="926893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500"/>
                                        <p:tgtEl>
                                          <p:spTgt spid="7"/>
                                        </p:tgtEl>
                                      </p:cBhvr>
                                    </p:animEffect>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10" presetClass="entr" presetSubtype="0" fill="hold" grpId="0" nodeType="withEffect">
                                  <p:stCondLst>
                                    <p:cond delay="60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par>
                                <p:cTn id="52" presetID="10" presetClass="entr" presetSubtype="0" fill="hold" grpId="0" nodeType="withEffect">
                                  <p:stCondLst>
                                    <p:cond delay="9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9" grpId="0"/>
      <p:bldP spid="12" grpId="0" animBg="1"/>
      <p:bldP spid="13" grpId="0"/>
      <p:bldP spid="14" grpId="0" animBg="1"/>
      <p:bldP spid="15" grpId="0" animBg="1"/>
      <p:bldP spid="16" grpId="0" animBg="1"/>
      <p:bldP spid="17" grpId="0"/>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4</a:t>
            </a:r>
            <a:endParaRPr lang="zh-CN" altLang="en-US" sz="2800" b="1" dirty="0">
              <a:solidFill>
                <a:srgbClr val="191B21"/>
              </a:solidFill>
              <a:latin typeface="微软雅黑" pitchFamily="34" charset="-122"/>
              <a:ea typeface="微软雅黑" pitchFamily="34" charset="-122"/>
            </a:endParaRPr>
          </a:p>
        </p:txBody>
      </p:sp>
      <p:sp>
        <p:nvSpPr>
          <p:cNvPr id="7" name="任意多边形 6"/>
          <p:cNvSpPr/>
          <p:nvPr/>
        </p:nvSpPr>
        <p:spPr>
          <a:xfrm>
            <a:off x="4351149" y="2226879"/>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FB2740"/>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9" name="任意多边形 8"/>
          <p:cNvSpPr/>
          <p:nvPr/>
        </p:nvSpPr>
        <p:spPr>
          <a:xfrm>
            <a:off x="6528943" y="2226879"/>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tx1">
              <a:lumMod val="65000"/>
              <a:lumOff val="35000"/>
            </a:schemeClr>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2" name="任意多边形 11"/>
          <p:cNvSpPr/>
          <p:nvPr/>
        </p:nvSpPr>
        <p:spPr>
          <a:xfrm>
            <a:off x="4351149" y="4022316"/>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chemeClr val="tx1">
              <a:lumMod val="65000"/>
              <a:lumOff val="35000"/>
            </a:schemeClr>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sp>
        <p:nvSpPr>
          <p:cNvPr id="13" name="任意多边形 12"/>
          <p:cNvSpPr/>
          <p:nvPr/>
        </p:nvSpPr>
        <p:spPr>
          <a:xfrm>
            <a:off x="6528943" y="4022316"/>
            <a:ext cx="1669631" cy="1455321"/>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solidFill>
            <a:srgbClr val="FB2740"/>
          </a:soli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lIns="133411" tIns="66706" rIns="133411" bIns="66706" rtlCol="0" anchor="ctr"/>
          <a:lstStyle/>
          <a:p>
            <a:pPr algn="ctr"/>
            <a:endParaRPr lang="zh-CN" altLang="en-US" sz="1500" dirty="0"/>
          </a:p>
        </p:txBody>
      </p:sp>
      <p:grpSp>
        <p:nvGrpSpPr>
          <p:cNvPr id="14" name="组合 13"/>
          <p:cNvGrpSpPr/>
          <p:nvPr/>
        </p:nvGrpSpPr>
        <p:grpSpPr>
          <a:xfrm>
            <a:off x="1797272" y="2465156"/>
            <a:ext cx="2455360" cy="892564"/>
            <a:chOff x="1258030" y="3593783"/>
            <a:chExt cx="2139699" cy="892357"/>
          </a:xfrm>
        </p:grpSpPr>
        <p:sp>
          <p:nvSpPr>
            <p:cNvPr id="15" name="文本框 9"/>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bg1">
                      <a:lumMod val="65000"/>
                    </a:schemeClr>
                  </a:solidFill>
                  <a:latin typeface="Impact" panose="020B0806030902050204" pitchFamily="34" charset="0"/>
                </a:rPr>
                <a:t>01</a:t>
              </a:r>
              <a:endParaRPr lang="zh-CN" altLang="en-US" sz="3100" dirty="0">
                <a:solidFill>
                  <a:schemeClr val="bg1">
                    <a:lumMod val="65000"/>
                  </a:schemeClr>
                </a:solidFill>
                <a:latin typeface="Impact" panose="020B0806030902050204" pitchFamily="34" charset="0"/>
              </a:endParaRPr>
            </a:p>
          </p:txBody>
        </p:sp>
        <p:sp>
          <p:nvSpPr>
            <p:cNvPr id="16" name="文本框 10"/>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bg1">
                      <a:lumMod val="65000"/>
                    </a:schemeClr>
                  </a:solidFill>
                  <a:latin typeface="时尚中黑简体" panose="01010104010101010101" pitchFamily="2" charset="-122"/>
                  <a:ea typeface="时尚中黑简体" panose="01010104010101010101" pitchFamily="2" charset="-122"/>
                </a:rPr>
                <a:t>在此添加标题</a:t>
              </a:r>
            </a:p>
          </p:txBody>
        </p:sp>
        <p:sp>
          <p:nvSpPr>
            <p:cNvPr id="17" name="文本框 11"/>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65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8" name="组合 17"/>
          <p:cNvGrpSpPr/>
          <p:nvPr/>
        </p:nvGrpSpPr>
        <p:grpSpPr>
          <a:xfrm>
            <a:off x="8203818" y="2465156"/>
            <a:ext cx="2455360" cy="892564"/>
            <a:chOff x="1258030" y="3593783"/>
            <a:chExt cx="2139699" cy="892357"/>
          </a:xfrm>
        </p:grpSpPr>
        <p:sp>
          <p:nvSpPr>
            <p:cNvPr id="19" name="文本框 13"/>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bg1">
                      <a:lumMod val="65000"/>
                    </a:schemeClr>
                  </a:solidFill>
                  <a:latin typeface="Impact" panose="020B0806030902050204" pitchFamily="34" charset="0"/>
                </a:rPr>
                <a:t>02</a:t>
              </a:r>
              <a:endParaRPr lang="zh-CN" altLang="en-US" sz="3100" dirty="0">
                <a:solidFill>
                  <a:schemeClr val="bg1">
                    <a:lumMod val="65000"/>
                  </a:schemeClr>
                </a:solidFill>
                <a:latin typeface="Impact" panose="020B0806030902050204" pitchFamily="34" charset="0"/>
              </a:endParaRPr>
            </a:p>
          </p:txBody>
        </p:sp>
        <p:sp>
          <p:nvSpPr>
            <p:cNvPr id="20" name="文本框 14"/>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bg1">
                      <a:lumMod val="65000"/>
                    </a:schemeClr>
                  </a:solidFill>
                  <a:latin typeface="时尚中黑简体" panose="01010104010101010101" pitchFamily="2" charset="-122"/>
                  <a:ea typeface="时尚中黑简体" panose="01010104010101010101" pitchFamily="2" charset="-122"/>
                </a:rPr>
                <a:t>在此添加标题</a:t>
              </a:r>
            </a:p>
          </p:txBody>
        </p:sp>
        <p:sp>
          <p:nvSpPr>
            <p:cNvPr id="21" name="文本框 15"/>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65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2" name="组合 21"/>
          <p:cNvGrpSpPr/>
          <p:nvPr/>
        </p:nvGrpSpPr>
        <p:grpSpPr>
          <a:xfrm>
            <a:off x="1797272" y="4243568"/>
            <a:ext cx="2455360" cy="892564"/>
            <a:chOff x="1258030" y="3593783"/>
            <a:chExt cx="2139699" cy="892357"/>
          </a:xfrm>
        </p:grpSpPr>
        <p:sp>
          <p:nvSpPr>
            <p:cNvPr id="23" name="文本框 17"/>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bg1">
                      <a:lumMod val="65000"/>
                    </a:schemeClr>
                  </a:solidFill>
                  <a:latin typeface="Impact" panose="020B0806030902050204" pitchFamily="34" charset="0"/>
                </a:rPr>
                <a:t>04</a:t>
              </a:r>
              <a:endParaRPr lang="zh-CN" altLang="en-US" sz="3100" dirty="0">
                <a:solidFill>
                  <a:schemeClr val="bg1">
                    <a:lumMod val="65000"/>
                  </a:schemeClr>
                </a:solidFill>
                <a:latin typeface="Impact" panose="020B0806030902050204" pitchFamily="34" charset="0"/>
              </a:endParaRPr>
            </a:p>
          </p:txBody>
        </p:sp>
        <p:sp>
          <p:nvSpPr>
            <p:cNvPr id="24" name="文本框 18"/>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bg1">
                      <a:lumMod val="65000"/>
                    </a:schemeClr>
                  </a:solidFill>
                  <a:latin typeface="时尚中黑简体" panose="01010104010101010101" pitchFamily="2" charset="-122"/>
                  <a:ea typeface="时尚中黑简体" panose="01010104010101010101" pitchFamily="2" charset="-122"/>
                </a:rPr>
                <a:t>在此添加标题</a:t>
              </a:r>
            </a:p>
          </p:txBody>
        </p:sp>
        <p:sp>
          <p:nvSpPr>
            <p:cNvPr id="25" name="文本框 19"/>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65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6" name="组合 25"/>
          <p:cNvGrpSpPr/>
          <p:nvPr/>
        </p:nvGrpSpPr>
        <p:grpSpPr>
          <a:xfrm>
            <a:off x="8203818" y="4243568"/>
            <a:ext cx="2455360" cy="892564"/>
            <a:chOff x="1258030" y="3593783"/>
            <a:chExt cx="2139699" cy="892357"/>
          </a:xfrm>
        </p:grpSpPr>
        <p:sp>
          <p:nvSpPr>
            <p:cNvPr id="27" name="文本框 21"/>
            <p:cNvSpPr txBox="1"/>
            <p:nvPr/>
          </p:nvSpPr>
          <p:spPr>
            <a:xfrm>
              <a:off x="1258030" y="3593783"/>
              <a:ext cx="870789" cy="569255"/>
            </a:xfrm>
            <a:prstGeom prst="rect">
              <a:avLst/>
            </a:prstGeom>
            <a:noFill/>
          </p:spPr>
          <p:txBody>
            <a:bodyPr wrap="square" rtlCol="0">
              <a:spAutoFit/>
            </a:bodyPr>
            <a:lstStyle/>
            <a:p>
              <a:pPr algn="ctr"/>
              <a:r>
                <a:rPr lang="en-US" altLang="zh-CN" sz="3100" dirty="0">
                  <a:solidFill>
                    <a:schemeClr val="bg1">
                      <a:lumMod val="65000"/>
                    </a:schemeClr>
                  </a:solidFill>
                  <a:latin typeface="Impact" panose="020B0806030902050204" pitchFamily="34" charset="0"/>
                </a:rPr>
                <a:t>03</a:t>
              </a:r>
              <a:endParaRPr lang="zh-CN" altLang="en-US" sz="3100" dirty="0">
                <a:solidFill>
                  <a:schemeClr val="bg1">
                    <a:lumMod val="65000"/>
                  </a:schemeClr>
                </a:solidFill>
                <a:latin typeface="Impact" panose="020B0806030902050204" pitchFamily="34" charset="0"/>
              </a:endParaRPr>
            </a:p>
          </p:txBody>
        </p:sp>
        <p:sp>
          <p:nvSpPr>
            <p:cNvPr id="28" name="文本框 22"/>
            <p:cNvSpPr txBox="1"/>
            <p:nvPr/>
          </p:nvSpPr>
          <p:spPr>
            <a:xfrm>
              <a:off x="1799069" y="3696239"/>
              <a:ext cx="1598660" cy="323090"/>
            </a:xfrm>
            <a:prstGeom prst="rect">
              <a:avLst/>
            </a:prstGeom>
            <a:noFill/>
          </p:spPr>
          <p:txBody>
            <a:bodyPr wrap="square" rtlCol="0">
              <a:spAutoFit/>
            </a:bodyPr>
            <a:lstStyle/>
            <a:p>
              <a:r>
                <a:rPr lang="zh-CN" altLang="en-US" sz="1500" dirty="0">
                  <a:solidFill>
                    <a:schemeClr val="bg1">
                      <a:lumMod val="65000"/>
                    </a:schemeClr>
                  </a:solidFill>
                  <a:latin typeface="时尚中黑简体" panose="01010104010101010101" pitchFamily="2" charset="-122"/>
                  <a:ea typeface="时尚中黑简体" panose="01010104010101010101" pitchFamily="2" charset="-122"/>
                </a:rPr>
                <a:t>在此添加标题</a:t>
              </a:r>
            </a:p>
          </p:txBody>
        </p:sp>
        <p:sp>
          <p:nvSpPr>
            <p:cNvPr id="29" name="文本框 23"/>
            <p:cNvSpPr txBox="1"/>
            <p:nvPr/>
          </p:nvSpPr>
          <p:spPr>
            <a:xfrm>
              <a:off x="1438395" y="3993811"/>
              <a:ext cx="1915200" cy="492329"/>
            </a:xfrm>
            <a:prstGeom prst="rect">
              <a:avLst/>
            </a:prstGeom>
            <a:noFill/>
          </p:spPr>
          <p:txBody>
            <a:bodyPr wrap="square" rtlCol="0">
              <a:spAutoFit/>
            </a:bodyPr>
            <a:lstStyle/>
            <a:p>
              <a:pPr algn="just"/>
              <a:r>
                <a:rPr lang="zh-CN" altLang="en-US" sz="1300" dirty="0">
                  <a:solidFill>
                    <a:schemeClr val="bg1">
                      <a:lumMod val="65000"/>
                    </a:scheme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0" name="组合 29"/>
          <p:cNvGrpSpPr/>
          <p:nvPr/>
        </p:nvGrpSpPr>
        <p:grpSpPr>
          <a:xfrm>
            <a:off x="4960472" y="4514770"/>
            <a:ext cx="451764" cy="479976"/>
            <a:chOff x="3683997" y="856343"/>
            <a:chExt cx="576394" cy="702571"/>
          </a:xfrm>
          <a:solidFill>
            <a:schemeClr val="bg1"/>
          </a:solidFill>
        </p:grpSpPr>
        <p:sp>
          <p:nvSpPr>
            <p:cNvPr id="31"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2"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3" name="组合 32"/>
          <p:cNvGrpSpPr/>
          <p:nvPr/>
        </p:nvGrpSpPr>
        <p:grpSpPr>
          <a:xfrm>
            <a:off x="7110403" y="2740457"/>
            <a:ext cx="529159" cy="428006"/>
            <a:chOff x="7903081" y="894379"/>
            <a:chExt cx="675141" cy="626498"/>
          </a:xfrm>
          <a:solidFill>
            <a:schemeClr val="bg1"/>
          </a:solidFill>
        </p:grpSpPr>
        <p:sp>
          <p:nvSpPr>
            <p:cNvPr id="3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37" name="组合 36"/>
          <p:cNvGrpSpPr/>
          <p:nvPr/>
        </p:nvGrpSpPr>
        <p:grpSpPr>
          <a:xfrm>
            <a:off x="4919417" y="2707184"/>
            <a:ext cx="560404" cy="479976"/>
            <a:chOff x="5037571" y="856343"/>
            <a:chExt cx="715006" cy="702571"/>
          </a:xfrm>
          <a:solidFill>
            <a:schemeClr val="bg1"/>
          </a:solidFill>
        </p:grpSpPr>
        <p:sp>
          <p:nvSpPr>
            <p:cNvPr id="38"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39"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0"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grpSp>
        <p:nvGrpSpPr>
          <p:cNvPr id="41" name="组合 40"/>
          <p:cNvGrpSpPr/>
          <p:nvPr/>
        </p:nvGrpSpPr>
        <p:grpSpPr>
          <a:xfrm>
            <a:off x="7110403" y="4521231"/>
            <a:ext cx="555817" cy="457490"/>
            <a:chOff x="6460269" y="872801"/>
            <a:chExt cx="709154" cy="669655"/>
          </a:xfrm>
          <a:solidFill>
            <a:schemeClr val="bg1"/>
          </a:solidFill>
        </p:grpSpPr>
        <p:sp>
          <p:nvSpPr>
            <p:cNvPr id="42"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sp>
          <p:nvSpPr>
            <p:cNvPr id="43"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a:p>
          </p:txBody>
        </p:sp>
      </p:grpSp>
    </p:spTree>
    <p:extLst>
      <p:ext uri="{BB962C8B-B14F-4D97-AF65-F5344CB8AC3E}">
        <p14:creationId xmlns:p14="http://schemas.microsoft.com/office/powerpoint/2010/main" val="926893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 fill="hold"/>
                                        <p:tgtEl>
                                          <p:spTgt spid="7"/>
                                        </p:tgtEl>
                                        <p:attrNameLst>
                                          <p:attrName>ppt_w</p:attrName>
                                        </p:attrNameLst>
                                      </p:cBhvr>
                                      <p:tavLst>
                                        <p:tav tm="0">
                                          <p:val>
                                            <p:fltVal val="0"/>
                                          </p:val>
                                        </p:tav>
                                        <p:tav tm="100000">
                                          <p:val>
                                            <p:strVal val="#ppt_w"/>
                                          </p:val>
                                        </p:tav>
                                      </p:tavLst>
                                    </p:anim>
                                    <p:anim calcmode="lin" valueType="num">
                                      <p:cBhvr>
                                        <p:cTn id="26" dur="100" fill="hold"/>
                                        <p:tgtEl>
                                          <p:spTgt spid="7"/>
                                        </p:tgtEl>
                                        <p:attrNameLst>
                                          <p:attrName>ppt_h</p:attrName>
                                        </p:attrNameLst>
                                      </p:cBhvr>
                                      <p:tavLst>
                                        <p:tav tm="0">
                                          <p:val>
                                            <p:fltVal val="0"/>
                                          </p:val>
                                        </p:tav>
                                        <p:tav tm="100000">
                                          <p:val>
                                            <p:strVal val="#ppt_h"/>
                                          </p:val>
                                        </p:tav>
                                      </p:tavLst>
                                    </p:anim>
                                    <p:animEffect transition="in" filter="fade">
                                      <p:cBhvr>
                                        <p:cTn id="27" dur="100"/>
                                        <p:tgtEl>
                                          <p:spTgt spid="7"/>
                                        </p:tgtEl>
                                      </p:cBhvr>
                                    </p:animEffect>
                                  </p:childTnLst>
                                </p:cTn>
                              </p:par>
                              <p:par>
                                <p:cTn id="28" presetID="6" presetClass="emph" presetSubtype="0" fill="hold" grpId="1" nodeType="withEffect">
                                  <p:stCondLst>
                                    <p:cond delay="100"/>
                                  </p:stCondLst>
                                  <p:childTnLst>
                                    <p:animScale>
                                      <p:cBhvr>
                                        <p:cTn id="29" dur="100" fill="hold"/>
                                        <p:tgtEl>
                                          <p:spTgt spid="7"/>
                                        </p:tgtEl>
                                      </p:cBhvr>
                                      <p:by x="110000" y="110000"/>
                                    </p:animScale>
                                  </p:childTnLst>
                                </p:cTn>
                              </p:par>
                              <p:par>
                                <p:cTn id="30" presetID="6" presetClass="emph" presetSubtype="0" fill="hold" grpId="2" nodeType="withEffect">
                                  <p:stCondLst>
                                    <p:cond delay="200"/>
                                  </p:stCondLst>
                                  <p:childTnLst>
                                    <p:animScale>
                                      <p:cBhvr>
                                        <p:cTn id="31" dur="200" fill="hold"/>
                                        <p:tgtEl>
                                          <p:spTgt spid="7"/>
                                        </p:tgtEl>
                                      </p:cBhvr>
                                      <p:by x="90000" y="90000"/>
                                    </p:animScale>
                                  </p:childTnLst>
                                </p:cTn>
                              </p:par>
                              <p:par>
                                <p:cTn id="32" presetID="6" presetClass="emph" presetSubtype="0" fill="hold" grpId="3" nodeType="withEffect">
                                  <p:stCondLst>
                                    <p:cond delay="400"/>
                                  </p:stCondLst>
                                  <p:childTnLst>
                                    <p:animScale>
                                      <p:cBhvr>
                                        <p:cTn id="33" dur="100" fill="hold"/>
                                        <p:tgtEl>
                                          <p:spTgt spid="7"/>
                                        </p:tgtEl>
                                      </p:cBhvr>
                                      <p:by x="105000" y="105000"/>
                                    </p:animScale>
                                  </p:childTnLst>
                                </p:cTn>
                              </p:par>
                              <p:par>
                                <p:cTn id="34" presetID="6" presetClass="emph" presetSubtype="0" fill="hold" grpId="4" nodeType="withEffect">
                                  <p:stCondLst>
                                    <p:cond delay="500"/>
                                  </p:stCondLst>
                                  <p:childTnLst>
                                    <p:animScale>
                                      <p:cBhvr>
                                        <p:cTn id="35" dur="200" fill="hold"/>
                                        <p:tgtEl>
                                          <p:spTgt spid="7"/>
                                        </p:tgtEl>
                                      </p:cBhvr>
                                      <p:by x="95000" y="95000"/>
                                    </p:animScale>
                                  </p:childTnLst>
                                </p:cTn>
                              </p:par>
                            </p:childTnLst>
                          </p:cTn>
                        </p:par>
                        <p:par>
                          <p:cTn id="36" fill="hold">
                            <p:stCondLst>
                              <p:cond delay="245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100" fill="hold"/>
                                        <p:tgtEl>
                                          <p:spTgt spid="9"/>
                                        </p:tgtEl>
                                        <p:attrNameLst>
                                          <p:attrName>ppt_w</p:attrName>
                                        </p:attrNameLst>
                                      </p:cBhvr>
                                      <p:tavLst>
                                        <p:tav tm="0">
                                          <p:val>
                                            <p:fltVal val="0"/>
                                          </p:val>
                                        </p:tav>
                                        <p:tav tm="100000">
                                          <p:val>
                                            <p:strVal val="#ppt_w"/>
                                          </p:val>
                                        </p:tav>
                                      </p:tavLst>
                                    </p:anim>
                                    <p:anim calcmode="lin" valueType="num">
                                      <p:cBhvr>
                                        <p:cTn id="40" dur="100" fill="hold"/>
                                        <p:tgtEl>
                                          <p:spTgt spid="9"/>
                                        </p:tgtEl>
                                        <p:attrNameLst>
                                          <p:attrName>ppt_h</p:attrName>
                                        </p:attrNameLst>
                                      </p:cBhvr>
                                      <p:tavLst>
                                        <p:tav tm="0">
                                          <p:val>
                                            <p:fltVal val="0"/>
                                          </p:val>
                                        </p:tav>
                                        <p:tav tm="100000">
                                          <p:val>
                                            <p:strVal val="#ppt_h"/>
                                          </p:val>
                                        </p:tav>
                                      </p:tavLst>
                                    </p:anim>
                                    <p:animEffect transition="in" filter="fade">
                                      <p:cBhvr>
                                        <p:cTn id="41" dur="100"/>
                                        <p:tgtEl>
                                          <p:spTgt spid="9"/>
                                        </p:tgtEl>
                                      </p:cBhvr>
                                    </p:animEffect>
                                  </p:childTnLst>
                                </p:cTn>
                              </p:par>
                              <p:par>
                                <p:cTn id="42" presetID="6" presetClass="emph" presetSubtype="0" fill="hold" grpId="1" nodeType="withEffect">
                                  <p:stCondLst>
                                    <p:cond delay="100"/>
                                  </p:stCondLst>
                                  <p:childTnLst>
                                    <p:animScale>
                                      <p:cBhvr>
                                        <p:cTn id="43" dur="100" fill="hold"/>
                                        <p:tgtEl>
                                          <p:spTgt spid="9"/>
                                        </p:tgtEl>
                                      </p:cBhvr>
                                      <p:by x="110000" y="110000"/>
                                    </p:animScale>
                                  </p:childTnLst>
                                </p:cTn>
                              </p:par>
                              <p:par>
                                <p:cTn id="44" presetID="6" presetClass="emph" presetSubtype="0" fill="hold" grpId="2" nodeType="withEffect">
                                  <p:stCondLst>
                                    <p:cond delay="200"/>
                                  </p:stCondLst>
                                  <p:childTnLst>
                                    <p:animScale>
                                      <p:cBhvr>
                                        <p:cTn id="45" dur="200" fill="hold"/>
                                        <p:tgtEl>
                                          <p:spTgt spid="9"/>
                                        </p:tgtEl>
                                      </p:cBhvr>
                                      <p:by x="90000" y="90000"/>
                                    </p:animScale>
                                  </p:childTnLst>
                                </p:cTn>
                              </p:par>
                              <p:par>
                                <p:cTn id="46" presetID="6" presetClass="emph" presetSubtype="0" fill="hold" grpId="3" nodeType="withEffect">
                                  <p:stCondLst>
                                    <p:cond delay="400"/>
                                  </p:stCondLst>
                                  <p:childTnLst>
                                    <p:animScale>
                                      <p:cBhvr>
                                        <p:cTn id="47" dur="100" fill="hold"/>
                                        <p:tgtEl>
                                          <p:spTgt spid="9"/>
                                        </p:tgtEl>
                                      </p:cBhvr>
                                      <p:by x="105000" y="105000"/>
                                    </p:animScale>
                                  </p:childTnLst>
                                </p:cTn>
                              </p:par>
                              <p:par>
                                <p:cTn id="48" presetID="6" presetClass="emph" presetSubtype="0" fill="hold" grpId="4" nodeType="withEffect">
                                  <p:stCondLst>
                                    <p:cond delay="500"/>
                                  </p:stCondLst>
                                  <p:childTnLst>
                                    <p:animScale>
                                      <p:cBhvr>
                                        <p:cTn id="49" dur="200" fill="hold"/>
                                        <p:tgtEl>
                                          <p:spTgt spid="9"/>
                                        </p:tgtEl>
                                      </p:cBhvr>
                                      <p:by x="95000" y="95000"/>
                                    </p:animScale>
                                  </p:childTnLst>
                                </p:cTn>
                              </p:par>
                            </p:childTnLst>
                          </p:cTn>
                        </p:par>
                        <p:par>
                          <p:cTn id="50" fill="hold">
                            <p:stCondLst>
                              <p:cond delay="315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 fill="hold"/>
                                        <p:tgtEl>
                                          <p:spTgt spid="12"/>
                                        </p:tgtEl>
                                        <p:attrNameLst>
                                          <p:attrName>ppt_w</p:attrName>
                                        </p:attrNameLst>
                                      </p:cBhvr>
                                      <p:tavLst>
                                        <p:tav tm="0">
                                          <p:val>
                                            <p:fltVal val="0"/>
                                          </p:val>
                                        </p:tav>
                                        <p:tav tm="100000">
                                          <p:val>
                                            <p:strVal val="#ppt_w"/>
                                          </p:val>
                                        </p:tav>
                                      </p:tavLst>
                                    </p:anim>
                                    <p:anim calcmode="lin" valueType="num">
                                      <p:cBhvr>
                                        <p:cTn id="54" dur="100" fill="hold"/>
                                        <p:tgtEl>
                                          <p:spTgt spid="12"/>
                                        </p:tgtEl>
                                        <p:attrNameLst>
                                          <p:attrName>ppt_h</p:attrName>
                                        </p:attrNameLst>
                                      </p:cBhvr>
                                      <p:tavLst>
                                        <p:tav tm="0">
                                          <p:val>
                                            <p:fltVal val="0"/>
                                          </p:val>
                                        </p:tav>
                                        <p:tav tm="100000">
                                          <p:val>
                                            <p:strVal val="#ppt_h"/>
                                          </p:val>
                                        </p:tav>
                                      </p:tavLst>
                                    </p:anim>
                                    <p:animEffect transition="in" filter="fade">
                                      <p:cBhvr>
                                        <p:cTn id="55" dur="100"/>
                                        <p:tgtEl>
                                          <p:spTgt spid="12"/>
                                        </p:tgtEl>
                                      </p:cBhvr>
                                    </p:animEffect>
                                  </p:childTnLst>
                                </p:cTn>
                              </p:par>
                              <p:par>
                                <p:cTn id="56" presetID="6" presetClass="emph" presetSubtype="0" fill="hold" grpId="1" nodeType="withEffect">
                                  <p:stCondLst>
                                    <p:cond delay="100"/>
                                  </p:stCondLst>
                                  <p:childTnLst>
                                    <p:animScale>
                                      <p:cBhvr>
                                        <p:cTn id="57" dur="100" fill="hold"/>
                                        <p:tgtEl>
                                          <p:spTgt spid="12"/>
                                        </p:tgtEl>
                                      </p:cBhvr>
                                      <p:by x="110000" y="110000"/>
                                    </p:animScale>
                                  </p:childTnLst>
                                </p:cTn>
                              </p:par>
                              <p:par>
                                <p:cTn id="58" presetID="6" presetClass="emph" presetSubtype="0" fill="hold" grpId="2" nodeType="withEffect">
                                  <p:stCondLst>
                                    <p:cond delay="200"/>
                                  </p:stCondLst>
                                  <p:childTnLst>
                                    <p:animScale>
                                      <p:cBhvr>
                                        <p:cTn id="59" dur="200" fill="hold"/>
                                        <p:tgtEl>
                                          <p:spTgt spid="12"/>
                                        </p:tgtEl>
                                      </p:cBhvr>
                                      <p:by x="90000" y="90000"/>
                                    </p:animScale>
                                  </p:childTnLst>
                                </p:cTn>
                              </p:par>
                              <p:par>
                                <p:cTn id="60" presetID="6" presetClass="emph" presetSubtype="0" fill="hold" grpId="3" nodeType="withEffect">
                                  <p:stCondLst>
                                    <p:cond delay="400"/>
                                  </p:stCondLst>
                                  <p:childTnLst>
                                    <p:animScale>
                                      <p:cBhvr>
                                        <p:cTn id="61" dur="100" fill="hold"/>
                                        <p:tgtEl>
                                          <p:spTgt spid="12"/>
                                        </p:tgtEl>
                                      </p:cBhvr>
                                      <p:by x="105000" y="105000"/>
                                    </p:animScale>
                                  </p:childTnLst>
                                </p:cTn>
                              </p:par>
                              <p:par>
                                <p:cTn id="62" presetID="6" presetClass="emph" presetSubtype="0" fill="hold" grpId="4" nodeType="withEffect">
                                  <p:stCondLst>
                                    <p:cond delay="500"/>
                                  </p:stCondLst>
                                  <p:childTnLst>
                                    <p:animScale>
                                      <p:cBhvr>
                                        <p:cTn id="63" dur="200" fill="hold"/>
                                        <p:tgtEl>
                                          <p:spTgt spid="12"/>
                                        </p:tgtEl>
                                      </p:cBhvr>
                                      <p:by x="95000" y="95000"/>
                                    </p:animScale>
                                  </p:childTnLst>
                                </p:cTn>
                              </p:par>
                            </p:childTnLst>
                          </p:cTn>
                        </p:par>
                        <p:par>
                          <p:cTn id="64" fill="hold">
                            <p:stCondLst>
                              <p:cond delay="385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100" fill="hold"/>
                                        <p:tgtEl>
                                          <p:spTgt spid="13"/>
                                        </p:tgtEl>
                                        <p:attrNameLst>
                                          <p:attrName>ppt_w</p:attrName>
                                        </p:attrNameLst>
                                      </p:cBhvr>
                                      <p:tavLst>
                                        <p:tav tm="0">
                                          <p:val>
                                            <p:fltVal val="0"/>
                                          </p:val>
                                        </p:tav>
                                        <p:tav tm="100000">
                                          <p:val>
                                            <p:strVal val="#ppt_w"/>
                                          </p:val>
                                        </p:tav>
                                      </p:tavLst>
                                    </p:anim>
                                    <p:anim calcmode="lin" valueType="num">
                                      <p:cBhvr>
                                        <p:cTn id="68" dur="100" fill="hold"/>
                                        <p:tgtEl>
                                          <p:spTgt spid="13"/>
                                        </p:tgtEl>
                                        <p:attrNameLst>
                                          <p:attrName>ppt_h</p:attrName>
                                        </p:attrNameLst>
                                      </p:cBhvr>
                                      <p:tavLst>
                                        <p:tav tm="0">
                                          <p:val>
                                            <p:fltVal val="0"/>
                                          </p:val>
                                        </p:tav>
                                        <p:tav tm="100000">
                                          <p:val>
                                            <p:strVal val="#ppt_h"/>
                                          </p:val>
                                        </p:tav>
                                      </p:tavLst>
                                    </p:anim>
                                    <p:animEffect transition="in" filter="fade">
                                      <p:cBhvr>
                                        <p:cTn id="69" dur="100"/>
                                        <p:tgtEl>
                                          <p:spTgt spid="13"/>
                                        </p:tgtEl>
                                      </p:cBhvr>
                                    </p:animEffect>
                                  </p:childTnLst>
                                </p:cTn>
                              </p:par>
                              <p:par>
                                <p:cTn id="70" presetID="6" presetClass="emph" presetSubtype="0" fill="hold" grpId="1" nodeType="withEffect">
                                  <p:stCondLst>
                                    <p:cond delay="100"/>
                                  </p:stCondLst>
                                  <p:childTnLst>
                                    <p:animScale>
                                      <p:cBhvr>
                                        <p:cTn id="71" dur="100" fill="hold"/>
                                        <p:tgtEl>
                                          <p:spTgt spid="13"/>
                                        </p:tgtEl>
                                      </p:cBhvr>
                                      <p:by x="110000" y="110000"/>
                                    </p:animScale>
                                  </p:childTnLst>
                                </p:cTn>
                              </p:par>
                              <p:par>
                                <p:cTn id="72" presetID="6" presetClass="emph" presetSubtype="0" fill="hold" grpId="2" nodeType="withEffect">
                                  <p:stCondLst>
                                    <p:cond delay="200"/>
                                  </p:stCondLst>
                                  <p:childTnLst>
                                    <p:animScale>
                                      <p:cBhvr>
                                        <p:cTn id="73" dur="200" fill="hold"/>
                                        <p:tgtEl>
                                          <p:spTgt spid="13"/>
                                        </p:tgtEl>
                                      </p:cBhvr>
                                      <p:by x="90000" y="90000"/>
                                    </p:animScale>
                                  </p:childTnLst>
                                </p:cTn>
                              </p:par>
                              <p:par>
                                <p:cTn id="74" presetID="6" presetClass="emph" presetSubtype="0" fill="hold" grpId="3" nodeType="withEffect">
                                  <p:stCondLst>
                                    <p:cond delay="400"/>
                                  </p:stCondLst>
                                  <p:childTnLst>
                                    <p:animScale>
                                      <p:cBhvr>
                                        <p:cTn id="75" dur="100" fill="hold"/>
                                        <p:tgtEl>
                                          <p:spTgt spid="13"/>
                                        </p:tgtEl>
                                      </p:cBhvr>
                                      <p:by x="105000" y="105000"/>
                                    </p:animScale>
                                  </p:childTnLst>
                                </p:cTn>
                              </p:par>
                              <p:par>
                                <p:cTn id="76" presetID="6" presetClass="emph" presetSubtype="0" fill="hold" grpId="4" nodeType="withEffect">
                                  <p:stCondLst>
                                    <p:cond delay="500"/>
                                  </p:stCondLst>
                                  <p:childTnLst>
                                    <p:animScale>
                                      <p:cBhvr>
                                        <p:cTn id="77" dur="200" fill="hold"/>
                                        <p:tgtEl>
                                          <p:spTgt spid="13"/>
                                        </p:tgtEl>
                                      </p:cBhvr>
                                      <p:by x="95000" y="95000"/>
                                    </p:animScale>
                                  </p:childTnLst>
                                </p:cTn>
                              </p:par>
                            </p:childTnLst>
                          </p:cTn>
                        </p:par>
                        <p:par>
                          <p:cTn id="78" fill="hold">
                            <p:stCondLst>
                              <p:cond delay="4550"/>
                            </p:stCondLst>
                            <p:childTnLst>
                              <p:par>
                                <p:cTn id="79" presetID="21" presetClass="entr" presetSubtype="1" fill="hold"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heel(1)">
                                      <p:cBhvr>
                                        <p:cTn id="81" dur="750"/>
                                        <p:tgtEl>
                                          <p:spTgt spid="37"/>
                                        </p:tgtEl>
                                      </p:cBhvr>
                                    </p:animEffect>
                                  </p:childTnLst>
                                </p:cTn>
                              </p:par>
                              <p:par>
                                <p:cTn id="82" presetID="21" presetClass="entr" presetSubtype="1" fill="hold" nodeType="withEffect">
                                  <p:stCondLst>
                                    <p:cond delay="250"/>
                                  </p:stCondLst>
                                  <p:childTnLst>
                                    <p:set>
                                      <p:cBhvr>
                                        <p:cTn id="83" dur="1" fill="hold">
                                          <p:stCondLst>
                                            <p:cond delay="0"/>
                                          </p:stCondLst>
                                        </p:cTn>
                                        <p:tgtEl>
                                          <p:spTgt spid="33"/>
                                        </p:tgtEl>
                                        <p:attrNameLst>
                                          <p:attrName>style.visibility</p:attrName>
                                        </p:attrNameLst>
                                      </p:cBhvr>
                                      <p:to>
                                        <p:strVal val="visible"/>
                                      </p:to>
                                    </p:set>
                                    <p:animEffect transition="in" filter="wheel(1)">
                                      <p:cBhvr>
                                        <p:cTn id="84" dur="750"/>
                                        <p:tgtEl>
                                          <p:spTgt spid="33"/>
                                        </p:tgtEl>
                                      </p:cBhvr>
                                    </p:animEffect>
                                  </p:childTnLst>
                                </p:cTn>
                              </p:par>
                              <p:par>
                                <p:cTn id="85" presetID="21" presetClass="entr" presetSubtype="1" fill="hold" nodeType="withEffect">
                                  <p:stCondLst>
                                    <p:cond delay="500"/>
                                  </p:stCondLst>
                                  <p:childTnLst>
                                    <p:set>
                                      <p:cBhvr>
                                        <p:cTn id="86" dur="1" fill="hold">
                                          <p:stCondLst>
                                            <p:cond delay="0"/>
                                          </p:stCondLst>
                                        </p:cTn>
                                        <p:tgtEl>
                                          <p:spTgt spid="30"/>
                                        </p:tgtEl>
                                        <p:attrNameLst>
                                          <p:attrName>style.visibility</p:attrName>
                                        </p:attrNameLst>
                                      </p:cBhvr>
                                      <p:to>
                                        <p:strVal val="visible"/>
                                      </p:to>
                                    </p:set>
                                    <p:animEffect transition="in" filter="wheel(1)">
                                      <p:cBhvr>
                                        <p:cTn id="87" dur="750"/>
                                        <p:tgtEl>
                                          <p:spTgt spid="30"/>
                                        </p:tgtEl>
                                      </p:cBhvr>
                                    </p:animEffect>
                                  </p:childTnLst>
                                </p:cTn>
                              </p:par>
                              <p:par>
                                <p:cTn id="88" presetID="21" presetClass="entr" presetSubtype="1" fill="hold" nodeType="withEffect">
                                  <p:stCondLst>
                                    <p:cond delay="750"/>
                                  </p:stCondLst>
                                  <p:childTnLst>
                                    <p:set>
                                      <p:cBhvr>
                                        <p:cTn id="89" dur="1" fill="hold">
                                          <p:stCondLst>
                                            <p:cond delay="0"/>
                                          </p:stCondLst>
                                        </p:cTn>
                                        <p:tgtEl>
                                          <p:spTgt spid="41"/>
                                        </p:tgtEl>
                                        <p:attrNameLst>
                                          <p:attrName>style.visibility</p:attrName>
                                        </p:attrNameLst>
                                      </p:cBhvr>
                                      <p:to>
                                        <p:strVal val="visible"/>
                                      </p:to>
                                    </p:set>
                                    <p:animEffect transition="in" filter="wheel(1)">
                                      <p:cBhvr>
                                        <p:cTn id="90" dur="750"/>
                                        <p:tgtEl>
                                          <p:spTgt spid="41"/>
                                        </p:tgtEl>
                                      </p:cBhvr>
                                    </p:animEffect>
                                  </p:childTnLst>
                                </p:cTn>
                              </p:par>
                            </p:childTnLst>
                          </p:cTn>
                        </p:par>
                        <p:par>
                          <p:cTn id="91" fill="hold">
                            <p:stCondLst>
                              <p:cond delay="6050"/>
                            </p:stCondLst>
                            <p:childTnLst>
                              <p:par>
                                <p:cTn id="92" presetID="37" presetClass="entr" presetSubtype="0" fill="hold"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fade">
                                      <p:cBhvr>
                                        <p:cTn id="94" dur="1000"/>
                                        <p:tgtEl>
                                          <p:spTgt spid="14"/>
                                        </p:tgtEl>
                                      </p:cBhvr>
                                    </p:animEffect>
                                    <p:anim calcmode="lin" valueType="num">
                                      <p:cBhvr>
                                        <p:cTn id="95" dur="1000" fill="hold"/>
                                        <p:tgtEl>
                                          <p:spTgt spid="14"/>
                                        </p:tgtEl>
                                        <p:attrNameLst>
                                          <p:attrName>ppt_x</p:attrName>
                                        </p:attrNameLst>
                                      </p:cBhvr>
                                      <p:tavLst>
                                        <p:tav tm="0">
                                          <p:val>
                                            <p:strVal val="#ppt_x"/>
                                          </p:val>
                                        </p:tav>
                                        <p:tav tm="100000">
                                          <p:val>
                                            <p:strVal val="#ppt_x"/>
                                          </p:val>
                                        </p:tav>
                                      </p:tavLst>
                                    </p:anim>
                                    <p:anim calcmode="lin" valueType="num">
                                      <p:cBhvr>
                                        <p:cTn id="96" dur="900" decel="100000" fill="hold"/>
                                        <p:tgtEl>
                                          <p:spTgt spid="14"/>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98" presetID="37" presetClass="entr" presetSubtype="0" fill="hold" nodeType="withEffect">
                                  <p:stCondLst>
                                    <p:cond delay="250"/>
                                  </p:stCondLst>
                                  <p:childTnLst>
                                    <p:set>
                                      <p:cBhvr>
                                        <p:cTn id="99" dur="1" fill="hold">
                                          <p:stCondLst>
                                            <p:cond delay="0"/>
                                          </p:stCondLst>
                                        </p:cTn>
                                        <p:tgtEl>
                                          <p:spTgt spid="18"/>
                                        </p:tgtEl>
                                        <p:attrNameLst>
                                          <p:attrName>style.visibility</p:attrName>
                                        </p:attrNameLst>
                                      </p:cBhvr>
                                      <p:to>
                                        <p:strVal val="visible"/>
                                      </p:to>
                                    </p:set>
                                    <p:animEffect transition="in" filter="fade">
                                      <p:cBhvr>
                                        <p:cTn id="100" dur="1000"/>
                                        <p:tgtEl>
                                          <p:spTgt spid="18"/>
                                        </p:tgtEl>
                                      </p:cBhvr>
                                    </p:animEffect>
                                    <p:anim calcmode="lin" valueType="num">
                                      <p:cBhvr>
                                        <p:cTn id="101" dur="1000" fill="hold"/>
                                        <p:tgtEl>
                                          <p:spTgt spid="18"/>
                                        </p:tgtEl>
                                        <p:attrNameLst>
                                          <p:attrName>ppt_x</p:attrName>
                                        </p:attrNameLst>
                                      </p:cBhvr>
                                      <p:tavLst>
                                        <p:tav tm="0">
                                          <p:val>
                                            <p:strVal val="#ppt_x"/>
                                          </p:val>
                                        </p:tav>
                                        <p:tav tm="100000">
                                          <p:val>
                                            <p:strVal val="#ppt_x"/>
                                          </p:val>
                                        </p:tav>
                                      </p:tavLst>
                                    </p:anim>
                                    <p:anim calcmode="lin" valueType="num">
                                      <p:cBhvr>
                                        <p:cTn id="102" dur="900" decel="100000" fill="hold"/>
                                        <p:tgtEl>
                                          <p:spTgt spid="18"/>
                                        </p:tgtEl>
                                        <p:attrNameLst>
                                          <p:attrName>ppt_y</p:attrName>
                                        </p:attrNameLst>
                                      </p:cBhvr>
                                      <p:tavLst>
                                        <p:tav tm="0">
                                          <p:val>
                                            <p:strVal val="#ppt_y+1"/>
                                          </p:val>
                                        </p:tav>
                                        <p:tav tm="100000">
                                          <p:val>
                                            <p:strVal val="#ppt_y-.03"/>
                                          </p:val>
                                        </p:tav>
                                      </p:tavLst>
                                    </p:anim>
                                    <p:anim calcmode="lin" valueType="num">
                                      <p:cBhvr>
                                        <p:cTn id="103"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104" presetID="37" presetClass="entr" presetSubtype="0" fill="hold" nodeType="withEffect">
                                  <p:stCondLst>
                                    <p:cond delay="500"/>
                                  </p:stCondLst>
                                  <p:childTnLst>
                                    <p:set>
                                      <p:cBhvr>
                                        <p:cTn id="105" dur="1" fill="hold">
                                          <p:stCondLst>
                                            <p:cond delay="0"/>
                                          </p:stCondLst>
                                        </p:cTn>
                                        <p:tgtEl>
                                          <p:spTgt spid="22"/>
                                        </p:tgtEl>
                                        <p:attrNameLst>
                                          <p:attrName>style.visibility</p:attrName>
                                        </p:attrNameLst>
                                      </p:cBhvr>
                                      <p:to>
                                        <p:strVal val="visible"/>
                                      </p:to>
                                    </p:set>
                                    <p:animEffect transition="in" filter="fade">
                                      <p:cBhvr>
                                        <p:cTn id="106" dur="1000"/>
                                        <p:tgtEl>
                                          <p:spTgt spid="22"/>
                                        </p:tgtEl>
                                      </p:cBhvr>
                                    </p:animEffect>
                                    <p:anim calcmode="lin" valueType="num">
                                      <p:cBhvr>
                                        <p:cTn id="107" dur="1000" fill="hold"/>
                                        <p:tgtEl>
                                          <p:spTgt spid="22"/>
                                        </p:tgtEl>
                                        <p:attrNameLst>
                                          <p:attrName>ppt_x</p:attrName>
                                        </p:attrNameLst>
                                      </p:cBhvr>
                                      <p:tavLst>
                                        <p:tav tm="0">
                                          <p:val>
                                            <p:strVal val="#ppt_x"/>
                                          </p:val>
                                        </p:tav>
                                        <p:tav tm="100000">
                                          <p:val>
                                            <p:strVal val="#ppt_x"/>
                                          </p:val>
                                        </p:tav>
                                      </p:tavLst>
                                    </p:anim>
                                    <p:anim calcmode="lin" valueType="num">
                                      <p:cBhvr>
                                        <p:cTn id="108" dur="900" decel="100000" fill="hold"/>
                                        <p:tgtEl>
                                          <p:spTgt spid="22"/>
                                        </p:tgtEl>
                                        <p:attrNameLst>
                                          <p:attrName>ppt_y</p:attrName>
                                        </p:attrNameLst>
                                      </p:cBhvr>
                                      <p:tavLst>
                                        <p:tav tm="0">
                                          <p:val>
                                            <p:strVal val="#ppt_y+1"/>
                                          </p:val>
                                        </p:tav>
                                        <p:tav tm="100000">
                                          <p:val>
                                            <p:strVal val="#ppt_y-.03"/>
                                          </p:val>
                                        </p:tav>
                                      </p:tavLst>
                                    </p:anim>
                                    <p:anim calcmode="lin" valueType="num">
                                      <p:cBhvr>
                                        <p:cTn id="109"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0" presetID="37" presetClass="entr" presetSubtype="0" fill="hold" nodeType="withEffect">
                                  <p:stCondLst>
                                    <p:cond delay="75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900" decel="100000" fill="hold"/>
                                        <p:tgtEl>
                                          <p:spTgt spid="26"/>
                                        </p:tgtEl>
                                        <p:attrNameLst>
                                          <p:attrName>ppt_y</p:attrName>
                                        </p:attrNameLst>
                                      </p:cBhvr>
                                      <p:tavLst>
                                        <p:tav tm="0">
                                          <p:val>
                                            <p:strVal val="#ppt_y+1"/>
                                          </p:val>
                                        </p:tav>
                                        <p:tav tm="100000">
                                          <p:val>
                                            <p:strVal val="#ppt_y-.03"/>
                                          </p:val>
                                        </p:tav>
                                      </p:tavLst>
                                    </p:anim>
                                    <p:anim calcmode="lin" valueType="num">
                                      <p:cBhvr>
                                        <p:cTn id="115"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7" grpId="0" animBg="1"/>
      <p:bldP spid="7" grpId="1" animBg="1"/>
      <p:bldP spid="7" grpId="2" animBg="1"/>
      <p:bldP spid="7" grpId="3" animBg="1"/>
      <p:bldP spid="7" grpId="4" animBg="1"/>
      <p:bldP spid="9" grpId="0" animBg="1"/>
      <p:bldP spid="9" grpId="1" animBg="1"/>
      <p:bldP spid="9" grpId="2" animBg="1"/>
      <p:bldP spid="9" grpId="3" animBg="1"/>
      <p:bldP spid="9" grpId="4" animBg="1"/>
      <p:bldP spid="12" grpId="0" animBg="1"/>
      <p:bldP spid="12" grpId="1" animBg="1"/>
      <p:bldP spid="12" grpId="2" animBg="1"/>
      <p:bldP spid="12" grpId="3" animBg="1"/>
      <p:bldP spid="12" grpId="4" animBg="1"/>
      <p:bldP spid="13" grpId="0" animBg="1"/>
      <p:bldP spid="13" grpId="1" animBg="1"/>
      <p:bldP spid="13" grpId="2" animBg="1"/>
      <p:bldP spid="13" grpId="3" animBg="1"/>
      <p:bldP spid="13" grpId="4"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06396" y="369970"/>
            <a:ext cx="4189839" cy="704087"/>
          </a:xfrm>
          <a:prstGeom prst="rect">
            <a:avLst/>
          </a:prstGeom>
        </p:spPr>
        <p:txBody>
          <a:bodyPr/>
          <a:lstStyle>
            <a:lvl1pPr algn="ctr" defTabSz="1219170" rtl="0" eaLnBrk="1" latinLnBrk="0" hangingPunct="1">
              <a:spcBef>
                <a:spcPct val="0"/>
              </a:spcBef>
              <a:buNone/>
              <a:defRPr sz="5867" kern="1200">
                <a:solidFill>
                  <a:schemeClr val="tx1"/>
                </a:solidFill>
                <a:latin typeface="+mj-lt"/>
                <a:ea typeface="+mj-ea"/>
                <a:cs typeface="+mj-cs"/>
              </a:defRPr>
            </a:lvl1pPr>
          </a:lstStyle>
          <a:p>
            <a:pPr algn="l"/>
            <a:r>
              <a:rPr lang="zh-CN" altLang="en-US"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此处</a:t>
            </a:r>
            <a:r>
              <a:rPr lang="zh-CN" altLang="en-US" sz="3600" dirty="0" smtClean="0">
                <a:solidFill>
                  <a:srgbClr val="FB2740"/>
                </a:solidFill>
                <a:latin typeface="微软雅黑" panose="020B0503020204020204" pitchFamily="34" charset="-122"/>
                <a:ea typeface="微软雅黑" panose="020B0503020204020204" pitchFamily="34" charset="-122"/>
                <a:sym typeface="微软雅黑" panose="020B0503020204020204" pitchFamily="34" charset="-122"/>
              </a:rPr>
              <a:t>加入标题</a:t>
            </a:r>
            <a:endParaRPr lang="en-GB" sz="3600" dirty="0">
              <a:solidFill>
                <a:srgbClr val="FB27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449935" y="1204683"/>
            <a:ext cx="11277600" cy="78468"/>
          </a:xfrm>
          <a:prstGeom prst="rect">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12"/>
          <p:cNvSpPr>
            <a:spLocks noChangeArrowheads="1"/>
          </p:cNvSpPr>
          <p:nvPr/>
        </p:nvSpPr>
        <p:spPr bwMode="auto">
          <a:xfrm>
            <a:off x="11071686" y="407708"/>
            <a:ext cx="621762" cy="637074"/>
          </a:xfrm>
          <a:prstGeom prst="rect">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 name="TextBox 106"/>
          <p:cNvSpPr txBox="1">
            <a:spLocks noChangeArrowheads="1"/>
          </p:cNvSpPr>
          <p:nvPr/>
        </p:nvSpPr>
        <p:spPr bwMode="auto">
          <a:xfrm>
            <a:off x="11228364" y="471953"/>
            <a:ext cx="431400" cy="500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smtClean="0">
                <a:solidFill>
                  <a:srgbClr val="191B21"/>
                </a:solidFill>
                <a:latin typeface="微软雅黑" pitchFamily="34" charset="-122"/>
                <a:ea typeface="微软雅黑" pitchFamily="34" charset="-122"/>
              </a:rPr>
              <a:t>5</a:t>
            </a:r>
            <a:endParaRPr lang="zh-CN" altLang="en-US" sz="2800" b="1" dirty="0">
              <a:solidFill>
                <a:srgbClr val="191B21"/>
              </a:solidFill>
              <a:latin typeface="微软雅黑" pitchFamily="34" charset="-122"/>
              <a:ea typeface="微软雅黑" pitchFamily="34" charset="-122"/>
            </a:endParaRPr>
          </a:p>
        </p:txBody>
      </p:sp>
      <p:grpSp>
        <p:nvGrpSpPr>
          <p:cNvPr id="7" name="Group 3"/>
          <p:cNvGrpSpPr/>
          <p:nvPr/>
        </p:nvGrpSpPr>
        <p:grpSpPr>
          <a:xfrm>
            <a:off x="1050566" y="2772576"/>
            <a:ext cx="10090868" cy="2170176"/>
            <a:chOff x="1050566" y="2772576"/>
            <a:chExt cx="10090868" cy="2170176"/>
          </a:xfrm>
        </p:grpSpPr>
        <p:sp>
          <p:nvSpPr>
            <p:cNvPr id="9" name="Block Arc 49"/>
            <p:cNvSpPr/>
            <p:nvPr/>
          </p:nvSpPr>
          <p:spPr>
            <a:xfrm>
              <a:off x="1050566" y="2786644"/>
              <a:ext cx="2156108" cy="2156108"/>
            </a:xfrm>
            <a:prstGeom prst="blockArc">
              <a:avLst>
                <a:gd name="adj1" fmla="val 10800000"/>
                <a:gd name="adj2" fmla="val 0"/>
                <a:gd name="adj3" fmla="val 8077"/>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Block Arc 50"/>
            <p:cNvSpPr/>
            <p:nvPr/>
          </p:nvSpPr>
          <p:spPr>
            <a:xfrm flipV="1">
              <a:off x="3034256" y="2772576"/>
              <a:ext cx="2156108" cy="2156108"/>
            </a:xfrm>
            <a:prstGeom prst="blockArc">
              <a:avLst>
                <a:gd name="adj1" fmla="val 10800000"/>
                <a:gd name="adj2" fmla="val 0"/>
                <a:gd name="adj3" fmla="val 807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Block Arc 51"/>
            <p:cNvSpPr/>
            <p:nvPr/>
          </p:nvSpPr>
          <p:spPr>
            <a:xfrm>
              <a:off x="5017946" y="2786644"/>
              <a:ext cx="2156108" cy="2156108"/>
            </a:xfrm>
            <a:prstGeom prst="blockArc">
              <a:avLst>
                <a:gd name="adj1" fmla="val 10800000"/>
                <a:gd name="adj2" fmla="val 0"/>
                <a:gd name="adj3" fmla="val 8077"/>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Block Arc 52"/>
            <p:cNvSpPr/>
            <p:nvPr/>
          </p:nvSpPr>
          <p:spPr>
            <a:xfrm flipV="1">
              <a:off x="7001636" y="2772576"/>
              <a:ext cx="2156108" cy="2156108"/>
            </a:xfrm>
            <a:prstGeom prst="blockArc">
              <a:avLst>
                <a:gd name="adj1" fmla="val 10800000"/>
                <a:gd name="adj2" fmla="val 0"/>
                <a:gd name="adj3" fmla="val 807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Block Arc 53"/>
            <p:cNvSpPr/>
            <p:nvPr/>
          </p:nvSpPr>
          <p:spPr>
            <a:xfrm>
              <a:off x="8985326" y="2786644"/>
              <a:ext cx="2156108" cy="2156108"/>
            </a:xfrm>
            <a:prstGeom prst="blockArc">
              <a:avLst>
                <a:gd name="adj1" fmla="val 10800000"/>
                <a:gd name="adj2" fmla="val 0"/>
                <a:gd name="adj3" fmla="val 8077"/>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Group 7"/>
          <p:cNvGrpSpPr/>
          <p:nvPr/>
        </p:nvGrpSpPr>
        <p:grpSpPr>
          <a:xfrm>
            <a:off x="7471157" y="3242097"/>
            <a:ext cx="1217066" cy="1217066"/>
            <a:chOff x="7471157" y="3242097"/>
            <a:chExt cx="1217066" cy="1217066"/>
          </a:xfrm>
        </p:grpSpPr>
        <p:sp>
          <p:nvSpPr>
            <p:cNvPr id="17" name="Oval 58"/>
            <p:cNvSpPr/>
            <p:nvPr/>
          </p:nvSpPr>
          <p:spPr>
            <a:xfrm>
              <a:off x="7471157" y="3242097"/>
              <a:ext cx="1217066" cy="121706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9" name="Group 8"/>
          <p:cNvGrpSpPr/>
          <p:nvPr/>
        </p:nvGrpSpPr>
        <p:grpSpPr>
          <a:xfrm>
            <a:off x="9454847" y="3242097"/>
            <a:ext cx="1217066" cy="1217066"/>
            <a:chOff x="9454847" y="3242097"/>
            <a:chExt cx="1217066" cy="1217066"/>
          </a:xfrm>
        </p:grpSpPr>
        <p:sp>
          <p:nvSpPr>
            <p:cNvPr id="20" name="Oval 59"/>
            <p:cNvSpPr/>
            <p:nvPr/>
          </p:nvSpPr>
          <p:spPr>
            <a:xfrm>
              <a:off x="9454847" y="3242097"/>
              <a:ext cx="1217066" cy="1217066"/>
            </a:xfrm>
            <a:prstGeom prst="ellipse">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Group 5"/>
          <p:cNvGrpSpPr/>
          <p:nvPr/>
        </p:nvGrpSpPr>
        <p:grpSpPr>
          <a:xfrm>
            <a:off x="3503777" y="3242097"/>
            <a:ext cx="1217066" cy="1217066"/>
            <a:chOff x="3503777" y="3242097"/>
            <a:chExt cx="1217066" cy="1217066"/>
          </a:xfrm>
        </p:grpSpPr>
        <p:sp>
          <p:nvSpPr>
            <p:cNvPr id="23" name="Oval 56"/>
            <p:cNvSpPr/>
            <p:nvPr/>
          </p:nvSpPr>
          <p:spPr>
            <a:xfrm>
              <a:off x="3503777" y="3242097"/>
              <a:ext cx="1217066" cy="121706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 name="Group 6"/>
          <p:cNvGrpSpPr/>
          <p:nvPr/>
        </p:nvGrpSpPr>
        <p:grpSpPr>
          <a:xfrm>
            <a:off x="5487467" y="3242097"/>
            <a:ext cx="1217066" cy="1217066"/>
            <a:chOff x="5487467" y="3242097"/>
            <a:chExt cx="1217066" cy="1217066"/>
          </a:xfrm>
        </p:grpSpPr>
        <p:sp>
          <p:nvSpPr>
            <p:cNvPr id="26" name="Oval 57"/>
            <p:cNvSpPr/>
            <p:nvPr/>
          </p:nvSpPr>
          <p:spPr>
            <a:xfrm>
              <a:off x="5487467" y="3242097"/>
              <a:ext cx="1217066" cy="1217066"/>
            </a:xfrm>
            <a:prstGeom prst="ellipse">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8" name="Group 4"/>
          <p:cNvGrpSpPr/>
          <p:nvPr/>
        </p:nvGrpSpPr>
        <p:grpSpPr>
          <a:xfrm>
            <a:off x="1520087" y="3242097"/>
            <a:ext cx="1217066" cy="1217066"/>
            <a:chOff x="1520087" y="3242097"/>
            <a:chExt cx="1217066" cy="1217066"/>
          </a:xfrm>
        </p:grpSpPr>
        <p:sp>
          <p:nvSpPr>
            <p:cNvPr id="29" name="Oval 55"/>
            <p:cNvSpPr/>
            <p:nvPr/>
          </p:nvSpPr>
          <p:spPr>
            <a:xfrm>
              <a:off x="1520087" y="3242097"/>
              <a:ext cx="1217066" cy="1217066"/>
            </a:xfrm>
            <a:prstGeom prst="ellipse">
              <a:avLst/>
            </a:prstGeom>
            <a:solidFill>
              <a:srgbClr val="FB27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1" name="Group 68"/>
          <p:cNvGrpSpPr/>
          <p:nvPr/>
        </p:nvGrpSpPr>
        <p:grpSpPr>
          <a:xfrm>
            <a:off x="2047527" y="4583205"/>
            <a:ext cx="149512" cy="525438"/>
            <a:chOff x="8243431" y="1672074"/>
            <a:chExt cx="199000" cy="699358"/>
          </a:xfrm>
          <a:solidFill>
            <a:schemeClr val="bg1"/>
          </a:solidFill>
        </p:grpSpPr>
        <p:sp>
          <p:nvSpPr>
            <p:cNvPr id="32"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5" name="Group 69"/>
          <p:cNvGrpSpPr/>
          <p:nvPr/>
        </p:nvGrpSpPr>
        <p:grpSpPr>
          <a:xfrm>
            <a:off x="6021244" y="4583205"/>
            <a:ext cx="149512" cy="525438"/>
            <a:chOff x="8243431" y="1672074"/>
            <a:chExt cx="199000" cy="699358"/>
          </a:xfrm>
          <a:solidFill>
            <a:schemeClr val="bg1"/>
          </a:solidFill>
        </p:grpSpPr>
        <p:sp>
          <p:nvSpPr>
            <p:cNvPr id="36"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9" name="Group 73"/>
          <p:cNvGrpSpPr/>
          <p:nvPr/>
        </p:nvGrpSpPr>
        <p:grpSpPr>
          <a:xfrm>
            <a:off x="9988623" y="4583205"/>
            <a:ext cx="149512" cy="525438"/>
            <a:chOff x="8243431" y="1672074"/>
            <a:chExt cx="199000" cy="699358"/>
          </a:xfrm>
          <a:solidFill>
            <a:schemeClr val="bg1"/>
          </a:solidFill>
        </p:grpSpPr>
        <p:sp>
          <p:nvSpPr>
            <p:cNvPr id="40"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3" name="Group 77"/>
          <p:cNvGrpSpPr/>
          <p:nvPr/>
        </p:nvGrpSpPr>
        <p:grpSpPr>
          <a:xfrm>
            <a:off x="4037553" y="2592617"/>
            <a:ext cx="149512" cy="525438"/>
            <a:chOff x="8243431" y="1672074"/>
            <a:chExt cx="199000" cy="699358"/>
          </a:xfrm>
          <a:solidFill>
            <a:schemeClr val="bg1"/>
          </a:solidFill>
        </p:grpSpPr>
        <p:sp>
          <p:nvSpPr>
            <p:cNvPr id="44"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7" name="Group 81"/>
          <p:cNvGrpSpPr/>
          <p:nvPr/>
        </p:nvGrpSpPr>
        <p:grpSpPr>
          <a:xfrm>
            <a:off x="8004934" y="2592617"/>
            <a:ext cx="149512" cy="525438"/>
            <a:chOff x="8243431" y="1672074"/>
            <a:chExt cx="199000" cy="699358"/>
          </a:xfrm>
          <a:solidFill>
            <a:schemeClr val="bg1"/>
          </a:solidFill>
        </p:grpSpPr>
        <p:sp>
          <p:nvSpPr>
            <p:cNvPr id="48"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1" name="Rectangle 85"/>
          <p:cNvSpPr/>
          <p:nvPr/>
        </p:nvSpPr>
        <p:spPr>
          <a:xfrm>
            <a:off x="667838" y="5277816"/>
            <a:ext cx="2908890" cy="461665"/>
          </a:xfrm>
          <a:prstGeom prst="rect">
            <a:avLst/>
          </a:prstGeom>
        </p:spPr>
        <p:txBody>
          <a:bodyPr wrap="square">
            <a:spAutoFit/>
          </a:bodyPr>
          <a:lstStyle/>
          <a:p>
            <a:pPr algn="just"/>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p:txBody>
      </p:sp>
      <p:sp>
        <p:nvSpPr>
          <p:cNvPr id="52" name="Rectangle 86"/>
          <p:cNvSpPr/>
          <p:nvPr/>
        </p:nvSpPr>
        <p:spPr>
          <a:xfrm>
            <a:off x="8608934" y="5277816"/>
            <a:ext cx="2908890" cy="461665"/>
          </a:xfrm>
          <a:prstGeom prst="rect">
            <a:avLst/>
          </a:prstGeom>
        </p:spPr>
        <p:txBody>
          <a:bodyPr wrap="square">
            <a:spAutoFit/>
          </a:bodyPr>
          <a:lstStyle/>
          <a:p>
            <a:pPr algn="just"/>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p:txBody>
      </p:sp>
      <p:sp>
        <p:nvSpPr>
          <p:cNvPr id="53" name="Rectangle 87"/>
          <p:cNvSpPr/>
          <p:nvPr/>
        </p:nvSpPr>
        <p:spPr>
          <a:xfrm>
            <a:off x="4641555" y="5277816"/>
            <a:ext cx="2908890" cy="461665"/>
          </a:xfrm>
          <a:prstGeom prst="rect">
            <a:avLst/>
          </a:prstGeom>
        </p:spPr>
        <p:txBody>
          <a:bodyPr wrap="square">
            <a:spAutoFit/>
          </a:bodyPr>
          <a:lstStyle/>
          <a:p>
            <a:pPr algn="just"/>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p:txBody>
      </p:sp>
      <p:sp>
        <p:nvSpPr>
          <p:cNvPr id="54" name="Rectangle 88"/>
          <p:cNvSpPr/>
          <p:nvPr/>
        </p:nvSpPr>
        <p:spPr>
          <a:xfrm>
            <a:off x="6625245" y="1971640"/>
            <a:ext cx="2908890" cy="461665"/>
          </a:xfrm>
          <a:prstGeom prst="rect">
            <a:avLst/>
          </a:prstGeom>
        </p:spPr>
        <p:txBody>
          <a:bodyPr wrap="square">
            <a:spAutoFit/>
          </a:bodyPr>
          <a:lstStyle/>
          <a:p>
            <a:pPr algn="just"/>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p:txBody>
      </p:sp>
      <p:sp>
        <p:nvSpPr>
          <p:cNvPr id="55" name="Rectangle 89"/>
          <p:cNvSpPr/>
          <p:nvPr/>
        </p:nvSpPr>
        <p:spPr>
          <a:xfrm>
            <a:off x="2652347" y="1971640"/>
            <a:ext cx="2908890" cy="461665"/>
          </a:xfrm>
          <a:prstGeom prst="rect">
            <a:avLst/>
          </a:prstGeom>
        </p:spPr>
        <p:txBody>
          <a:bodyPr wrap="square">
            <a:spAutoFit/>
          </a:bodyPr>
          <a:lstStyle/>
          <a:p>
            <a:pPr algn="just"/>
            <a:r>
              <a:rPr lang="zh-CN" altLang="en-US" sz="1200" dirty="0">
                <a:solidFill>
                  <a:schemeClr val="bg1">
                    <a:lumMod val="65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65000"/>
                  </a:schemeClr>
                </a:solidFill>
                <a:latin typeface="微软雅黑" pitchFamily="34" charset="-122"/>
                <a:ea typeface="微软雅黑" pitchFamily="34" charset="-122"/>
              </a:rPr>
              <a:t>……</a:t>
            </a:r>
            <a:r>
              <a:rPr lang="zh-CN" altLang="en-US" sz="1200" dirty="0">
                <a:solidFill>
                  <a:schemeClr val="bg1">
                    <a:lumMod val="65000"/>
                  </a:schemeClr>
                </a:solidFill>
                <a:latin typeface="微软雅黑" pitchFamily="34" charset="-122"/>
                <a:ea typeface="微软雅黑" pitchFamily="34" charset="-122"/>
              </a:rPr>
              <a:t>。</a:t>
            </a:r>
            <a:endParaRPr lang="en-US" altLang="zh-CN" sz="1200" dirty="0">
              <a:solidFill>
                <a:schemeClr val="bg1">
                  <a:lumMod val="6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6893044"/>
      </p:ext>
    </p:extLst>
  </p:cSld>
  <p:clrMapOvr>
    <a:masterClrMapping/>
  </p:clrMapOvr>
  <p:transition spd="slow"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75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250"/>
                            </p:stCondLst>
                            <p:childTnLst>
                              <p:par>
                                <p:cTn id="16" presetID="31"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 calcmode="lin" valueType="num">
                                      <p:cBhvr>
                                        <p:cTn id="20" dur="500" fill="hold"/>
                                        <p:tgtEl>
                                          <p:spTgt spid="11"/>
                                        </p:tgtEl>
                                        <p:attrNameLst>
                                          <p:attrName>style.rotation</p:attrName>
                                        </p:attrNameLst>
                                      </p:cBhvr>
                                      <p:tavLst>
                                        <p:tav tm="0">
                                          <p:val>
                                            <p:fltVal val="90"/>
                                          </p:val>
                                        </p:tav>
                                        <p:tav tm="100000">
                                          <p:val>
                                            <p:fltVal val="0"/>
                                          </p:val>
                                        </p:tav>
                                      </p:tavLst>
                                    </p:anim>
                                    <p:animEffect transition="in" filter="fade">
                                      <p:cBhvr>
                                        <p:cTn id="21" dur="500"/>
                                        <p:tgtEl>
                                          <p:spTgt spid="11"/>
                                        </p:tgtEl>
                                      </p:cBhvr>
                                    </p:animEffect>
                                  </p:childTnLst>
                                </p:cTn>
                              </p:par>
                            </p:childTnLst>
                          </p:cTn>
                        </p:par>
                        <p:par>
                          <p:cTn id="22" fill="hold">
                            <p:stCondLst>
                              <p:cond delay="175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750"/>
                            </p:stCondLst>
                            <p:childTnLst>
                              <p:par>
                                <p:cTn id="33" presetID="1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p:tgtEl>
                                          <p:spTgt spid="31"/>
                                        </p:tgtEl>
                                        <p:attrNameLst>
                                          <p:attrName>ppt_y</p:attrName>
                                        </p:attrNameLst>
                                      </p:cBhvr>
                                      <p:tavLst>
                                        <p:tav tm="0">
                                          <p:val>
                                            <p:strVal val="#ppt_y-#ppt_h*1.125000"/>
                                          </p:val>
                                        </p:tav>
                                        <p:tav tm="100000">
                                          <p:val>
                                            <p:strVal val="#ppt_y"/>
                                          </p:val>
                                        </p:tav>
                                      </p:tavLst>
                                    </p:anim>
                                    <p:animEffect transition="in" filter="wipe(down)">
                                      <p:cBhvr>
                                        <p:cTn id="36" dur="500"/>
                                        <p:tgtEl>
                                          <p:spTgt spid="31"/>
                                        </p:tgtEl>
                                      </p:cBhvr>
                                    </p:animEffect>
                                  </p:childTnLst>
                                </p:cTn>
                              </p:par>
                            </p:childTnLst>
                          </p:cTn>
                        </p:par>
                        <p:par>
                          <p:cTn id="37" fill="hold">
                            <p:stCondLst>
                              <p:cond delay="3250"/>
                            </p:stCondLst>
                            <p:childTnLst>
                              <p:par>
                                <p:cTn id="38" presetID="10" presetClass="entr" presetSubtype="0"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childTnLst>
                          </p:cTn>
                        </p:par>
                        <p:par>
                          <p:cTn id="41" fill="hold">
                            <p:stCondLst>
                              <p:cond delay="3750"/>
                            </p:stCondLst>
                            <p:childTnLst>
                              <p:par>
                                <p:cTn id="42" presetID="53" presetClass="entr" presetSubtype="16"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par>
                          <p:cTn id="47" fill="hold">
                            <p:stCondLst>
                              <p:cond delay="4250"/>
                            </p:stCondLst>
                            <p:childTnLst>
                              <p:par>
                                <p:cTn id="48" presetID="1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p:tgtEl>
                                          <p:spTgt spid="43"/>
                                        </p:tgtEl>
                                        <p:attrNameLst>
                                          <p:attrName>ppt_y</p:attrName>
                                        </p:attrNameLst>
                                      </p:cBhvr>
                                      <p:tavLst>
                                        <p:tav tm="0">
                                          <p:val>
                                            <p:strVal val="#ppt_y+#ppt_h*1.125000"/>
                                          </p:val>
                                        </p:tav>
                                        <p:tav tm="100000">
                                          <p:val>
                                            <p:strVal val="#ppt_y"/>
                                          </p:val>
                                        </p:tav>
                                      </p:tavLst>
                                    </p:anim>
                                    <p:animEffect transition="in" filter="wipe(up)">
                                      <p:cBhvr>
                                        <p:cTn id="51" dur="500"/>
                                        <p:tgtEl>
                                          <p:spTgt spid="43"/>
                                        </p:tgtEl>
                                      </p:cBhvr>
                                    </p:animEffect>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childTnLst>
                          </p:cTn>
                        </p:par>
                        <p:par>
                          <p:cTn id="56" fill="hold">
                            <p:stCondLst>
                              <p:cond delay="525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5750"/>
                            </p:stCondLst>
                            <p:childTnLst>
                              <p:par>
                                <p:cTn id="63" presetID="12" presetClass="entr" presetSubtype="1" fill="hold" nodeType="after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p:tgtEl>
                                          <p:spTgt spid="35"/>
                                        </p:tgtEl>
                                        <p:attrNameLst>
                                          <p:attrName>ppt_y</p:attrName>
                                        </p:attrNameLst>
                                      </p:cBhvr>
                                      <p:tavLst>
                                        <p:tav tm="0">
                                          <p:val>
                                            <p:strVal val="#ppt_y-#ppt_h*1.125000"/>
                                          </p:val>
                                        </p:tav>
                                        <p:tav tm="100000">
                                          <p:val>
                                            <p:strVal val="#ppt_y"/>
                                          </p:val>
                                        </p:tav>
                                      </p:tavLst>
                                    </p:anim>
                                    <p:animEffect transition="in" filter="wipe(down)">
                                      <p:cBhvr>
                                        <p:cTn id="66" dur="500"/>
                                        <p:tgtEl>
                                          <p:spTgt spid="35"/>
                                        </p:tgtEl>
                                      </p:cBhvr>
                                    </p:animEffect>
                                  </p:childTnLst>
                                </p:cTn>
                              </p:par>
                            </p:childTnLst>
                          </p:cTn>
                        </p:par>
                        <p:par>
                          <p:cTn id="67" fill="hold">
                            <p:stCondLst>
                              <p:cond delay="6250"/>
                            </p:stCondLst>
                            <p:childTnLst>
                              <p:par>
                                <p:cTn id="68" presetID="10" presetClass="entr" presetSubtype="0"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500"/>
                                        <p:tgtEl>
                                          <p:spTgt spid="53"/>
                                        </p:tgtEl>
                                      </p:cBhvr>
                                    </p:animEffect>
                                  </p:childTnLst>
                                </p:cTn>
                              </p:par>
                            </p:childTnLst>
                          </p:cTn>
                        </p:par>
                        <p:par>
                          <p:cTn id="71" fill="hold">
                            <p:stCondLst>
                              <p:cond delay="6750"/>
                            </p:stCondLst>
                            <p:childTnLst>
                              <p:par>
                                <p:cTn id="72" presetID="53" presetClass="entr" presetSubtype="16" fill="hold" nodeType="after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transition="in" filter="fade">
                                      <p:cBhvr>
                                        <p:cTn id="76" dur="500"/>
                                        <p:tgtEl>
                                          <p:spTgt spid="16"/>
                                        </p:tgtEl>
                                      </p:cBhvr>
                                    </p:animEffect>
                                  </p:childTnLst>
                                </p:cTn>
                              </p:par>
                            </p:childTnLst>
                          </p:cTn>
                        </p:par>
                        <p:par>
                          <p:cTn id="77" fill="hold">
                            <p:stCondLst>
                              <p:cond delay="7250"/>
                            </p:stCondLst>
                            <p:childTnLst>
                              <p:par>
                                <p:cTn id="78" presetID="12" presetClass="entr" presetSubtype="4" fill="hold" nodeType="afterEffect">
                                  <p:stCondLst>
                                    <p:cond delay="0"/>
                                  </p:stCondLst>
                                  <p:childTnLst>
                                    <p:set>
                                      <p:cBhvr>
                                        <p:cTn id="79" dur="1" fill="hold">
                                          <p:stCondLst>
                                            <p:cond delay="0"/>
                                          </p:stCondLst>
                                        </p:cTn>
                                        <p:tgtEl>
                                          <p:spTgt spid="47"/>
                                        </p:tgtEl>
                                        <p:attrNameLst>
                                          <p:attrName>style.visibility</p:attrName>
                                        </p:attrNameLst>
                                      </p:cBhvr>
                                      <p:to>
                                        <p:strVal val="visible"/>
                                      </p:to>
                                    </p:set>
                                    <p:anim calcmode="lin" valueType="num">
                                      <p:cBhvr additive="base">
                                        <p:cTn id="80" dur="500"/>
                                        <p:tgtEl>
                                          <p:spTgt spid="47"/>
                                        </p:tgtEl>
                                        <p:attrNameLst>
                                          <p:attrName>ppt_y</p:attrName>
                                        </p:attrNameLst>
                                      </p:cBhvr>
                                      <p:tavLst>
                                        <p:tav tm="0">
                                          <p:val>
                                            <p:strVal val="#ppt_y+#ppt_h*1.125000"/>
                                          </p:val>
                                        </p:tav>
                                        <p:tav tm="100000">
                                          <p:val>
                                            <p:strVal val="#ppt_y"/>
                                          </p:val>
                                        </p:tav>
                                      </p:tavLst>
                                    </p:anim>
                                    <p:animEffect transition="in" filter="wipe(up)">
                                      <p:cBhvr>
                                        <p:cTn id="81" dur="500"/>
                                        <p:tgtEl>
                                          <p:spTgt spid="47"/>
                                        </p:tgtEl>
                                      </p:cBhvr>
                                    </p:animEffect>
                                  </p:childTnLst>
                                </p:cTn>
                              </p:par>
                            </p:childTnLst>
                          </p:cTn>
                        </p:par>
                        <p:par>
                          <p:cTn id="82" fill="hold">
                            <p:stCondLst>
                              <p:cond delay="7750"/>
                            </p:stCondLst>
                            <p:childTnLst>
                              <p:par>
                                <p:cTn id="83" presetID="10" presetClass="entr" presetSubtype="0" fill="hold" grpId="0" nodeType="after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fade">
                                      <p:cBhvr>
                                        <p:cTn id="85" dur="500"/>
                                        <p:tgtEl>
                                          <p:spTgt spid="54"/>
                                        </p:tgtEl>
                                      </p:cBhvr>
                                    </p:animEffect>
                                  </p:childTnLst>
                                </p:cTn>
                              </p:par>
                            </p:childTnLst>
                          </p:cTn>
                        </p:par>
                        <p:par>
                          <p:cTn id="86" fill="hold">
                            <p:stCondLst>
                              <p:cond delay="8250"/>
                            </p:stCondLst>
                            <p:childTnLst>
                              <p:par>
                                <p:cTn id="87" presetID="53" presetClass="entr" presetSubtype="16" fill="hold" nodeType="after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p:cTn id="89" dur="500" fill="hold"/>
                                        <p:tgtEl>
                                          <p:spTgt spid="19"/>
                                        </p:tgtEl>
                                        <p:attrNameLst>
                                          <p:attrName>ppt_w</p:attrName>
                                        </p:attrNameLst>
                                      </p:cBhvr>
                                      <p:tavLst>
                                        <p:tav tm="0">
                                          <p:val>
                                            <p:fltVal val="0"/>
                                          </p:val>
                                        </p:tav>
                                        <p:tav tm="100000">
                                          <p:val>
                                            <p:strVal val="#ppt_w"/>
                                          </p:val>
                                        </p:tav>
                                      </p:tavLst>
                                    </p:anim>
                                    <p:anim calcmode="lin" valueType="num">
                                      <p:cBhvr>
                                        <p:cTn id="90" dur="500" fill="hold"/>
                                        <p:tgtEl>
                                          <p:spTgt spid="19"/>
                                        </p:tgtEl>
                                        <p:attrNameLst>
                                          <p:attrName>ppt_h</p:attrName>
                                        </p:attrNameLst>
                                      </p:cBhvr>
                                      <p:tavLst>
                                        <p:tav tm="0">
                                          <p:val>
                                            <p:fltVal val="0"/>
                                          </p:val>
                                        </p:tav>
                                        <p:tav tm="100000">
                                          <p:val>
                                            <p:strVal val="#ppt_h"/>
                                          </p:val>
                                        </p:tav>
                                      </p:tavLst>
                                    </p:anim>
                                    <p:animEffect transition="in" filter="fade">
                                      <p:cBhvr>
                                        <p:cTn id="91" dur="500"/>
                                        <p:tgtEl>
                                          <p:spTgt spid="19"/>
                                        </p:tgtEl>
                                      </p:cBhvr>
                                    </p:animEffect>
                                  </p:childTnLst>
                                </p:cTn>
                              </p:par>
                            </p:childTnLst>
                          </p:cTn>
                        </p:par>
                        <p:par>
                          <p:cTn id="92" fill="hold">
                            <p:stCondLst>
                              <p:cond delay="8750"/>
                            </p:stCondLst>
                            <p:childTnLst>
                              <p:par>
                                <p:cTn id="93" presetID="12" presetClass="entr" presetSubtype="1" fill="hold" nodeType="afterEffect">
                                  <p:stCondLst>
                                    <p:cond delay="0"/>
                                  </p:stCondLst>
                                  <p:childTnLst>
                                    <p:set>
                                      <p:cBhvr>
                                        <p:cTn id="94" dur="1" fill="hold">
                                          <p:stCondLst>
                                            <p:cond delay="0"/>
                                          </p:stCondLst>
                                        </p:cTn>
                                        <p:tgtEl>
                                          <p:spTgt spid="39"/>
                                        </p:tgtEl>
                                        <p:attrNameLst>
                                          <p:attrName>style.visibility</p:attrName>
                                        </p:attrNameLst>
                                      </p:cBhvr>
                                      <p:to>
                                        <p:strVal val="visible"/>
                                      </p:to>
                                    </p:set>
                                    <p:anim calcmode="lin" valueType="num">
                                      <p:cBhvr additive="base">
                                        <p:cTn id="95" dur="500"/>
                                        <p:tgtEl>
                                          <p:spTgt spid="39"/>
                                        </p:tgtEl>
                                        <p:attrNameLst>
                                          <p:attrName>ppt_y</p:attrName>
                                        </p:attrNameLst>
                                      </p:cBhvr>
                                      <p:tavLst>
                                        <p:tav tm="0">
                                          <p:val>
                                            <p:strVal val="#ppt_y-#ppt_h*1.125000"/>
                                          </p:val>
                                        </p:tav>
                                        <p:tav tm="100000">
                                          <p:val>
                                            <p:strVal val="#ppt_y"/>
                                          </p:val>
                                        </p:tav>
                                      </p:tavLst>
                                    </p:anim>
                                    <p:animEffect transition="in" filter="wipe(down)">
                                      <p:cBhvr>
                                        <p:cTn id="96" dur="500"/>
                                        <p:tgtEl>
                                          <p:spTgt spid="39"/>
                                        </p:tgtEl>
                                      </p:cBhvr>
                                    </p:animEffect>
                                  </p:childTnLst>
                                </p:cTn>
                              </p:par>
                            </p:childTnLst>
                          </p:cTn>
                        </p:par>
                        <p:par>
                          <p:cTn id="97" fill="hold">
                            <p:stCondLst>
                              <p:cond delay="9250"/>
                            </p:stCondLst>
                            <p:childTnLst>
                              <p:par>
                                <p:cTn id="98" presetID="10" presetClass="entr" presetSubtype="0" fill="hold" grpId="0" nodeType="afterEffect">
                                  <p:stCondLst>
                                    <p:cond delay="0"/>
                                  </p:stCondLst>
                                  <p:childTnLst>
                                    <p:set>
                                      <p:cBhvr>
                                        <p:cTn id="99" dur="1" fill="hold">
                                          <p:stCondLst>
                                            <p:cond delay="0"/>
                                          </p:stCondLst>
                                        </p:cTn>
                                        <p:tgtEl>
                                          <p:spTgt spid="52"/>
                                        </p:tgtEl>
                                        <p:attrNameLst>
                                          <p:attrName>style.visibility</p:attrName>
                                        </p:attrNameLst>
                                      </p:cBhvr>
                                      <p:to>
                                        <p:strVal val="visible"/>
                                      </p:to>
                                    </p:set>
                                    <p:animEffect transition="in" filter="fade">
                                      <p:cBhvr>
                                        <p:cTn id="10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autoUpdateAnimBg="0"/>
      <p:bldP spid="11" grpId="0" autoUpdateAnimBg="0"/>
      <p:bldP spid="51" grpId="0"/>
      <p:bldP spid="52" grpId="0"/>
      <p:bldP spid="53" grpId="0"/>
      <p:bldP spid="54" grpId="0"/>
      <p:bldP spid="5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1078"/>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1492</TotalTime>
  <Words>4617</Words>
  <Application>Microsoft Office PowerPoint</Application>
  <PresentationFormat>自定义</PresentationFormat>
  <Paragraphs>331</Paragraphs>
  <Slides>30</Slides>
  <Notes>29</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722</cp:revision>
  <dcterms:created xsi:type="dcterms:W3CDTF">2015-12-01T09:06:39Z</dcterms:created>
  <dcterms:modified xsi:type="dcterms:W3CDTF">2019-05-17T06:49:51Z</dcterms:modified>
</cp:coreProperties>
</file>