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4"/>
  </p:notesMasterIdLst>
  <p:sldIdLst>
    <p:sldId id="491" r:id="rId3"/>
    <p:sldId id="430" r:id="rId4"/>
    <p:sldId id="492" r:id="rId5"/>
    <p:sldId id="493" r:id="rId6"/>
    <p:sldId id="428" r:id="rId7"/>
    <p:sldId id="462" r:id="rId8"/>
    <p:sldId id="463" r:id="rId9"/>
    <p:sldId id="464" r:id="rId10"/>
    <p:sldId id="497" r:id="rId11"/>
    <p:sldId id="494" r:id="rId12"/>
    <p:sldId id="498" r:id="rId13"/>
    <p:sldId id="499" r:id="rId14"/>
    <p:sldId id="500" r:id="rId15"/>
    <p:sldId id="501" r:id="rId16"/>
    <p:sldId id="502" r:id="rId17"/>
    <p:sldId id="503" r:id="rId18"/>
    <p:sldId id="504" r:id="rId19"/>
    <p:sldId id="495" r:id="rId20"/>
    <p:sldId id="505" r:id="rId21"/>
    <p:sldId id="506" r:id="rId22"/>
    <p:sldId id="507" r:id="rId23"/>
    <p:sldId id="508" r:id="rId24"/>
    <p:sldId id="509" r:id="rId25"/>
    <p:sldId id="496" r:id="rId26"/>
    <p:sldId id="510" r:id="rId27"/>
    <p:sldId id="511" r:id="rId28"/>
    <p:sldId id="512" r:id="rId29"/>
    <p:sldId id="513" r:id="rId30"/>
    <p:sldId id="514" r:id="rId31"/>
    <p:sldId id="515" r:id="rId32"/>
    <p:sldId id="516" r:id="rId33"/>
  </p:sldIdLst>
  <p:sldSz cx="12193588" cy="6858000"/>
  <p:notesSz cx="6858000" cy="9144000"/>
  <p:defaultTextStyle>
    <a:defPPr>
      <a:defRPr lang="zh-CN"/>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6655"/>
    <a:srgbClr val="78C4CB"/>
    <a:srgbClr val="B5BA5F"/>
    <a:srgbClr val="71C6CF"/>
    <a:srgbClr val="E99613"/>
    <a:srgbClr val="E58CA0"/>
    <a:srgbClr val="68BEE4"/>
    <a:srgbClr val="C8D661"/>
    <a:srgbClr val="055E87"/>
    <a:srgbClr val="555E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35" autoAdjust="0"/>
    <p:restoredTop sz="94660"/>
  </p:normalViewPr>
  <p:slideViewPr>
    <p:cSldViewPr snapToGrid="0">
      <p:cViewPr varScale="1">
        <p:scale>
          <a:sx n="59" d="100"/>
          <a:sy n="59" d="100"/>
        </p:scale>
        <p:origin x="-90"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076655"/>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076655"/>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076655"/>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25"/>
        <c:overlap val="-25"/>
        <c:axId val="258572672"/>
        <c:axId val="258574592"/>
      </c:barChart>
      <c:catAx>
        <c:axId val="258572672"/>
        <c:scaling>
          <c:orientation val="minMax"/>
        </c:scaling>
        <c:delete val="0"/>
        <c:axPos val="b"/>
        <c:numFmt formatCode="General" sourceLinked="0"/>
        <c:majorTickMark val="none"/>
        <c:minorTickMark val="none"/>
        <c:tickLblPos val="nextTo"/>
        <c:txPr>
          <a:bodyPr/>
          <a:lstStyle/>
          <a:p>
            <a:pPr>
              <a:defRPr sz="1400">
                <a:solidFill>
                  <a:schemeClr val="tx1">
                    <a:lumMod val="85000"/>
                    <a:lumOff val="15000"/>
                  </a:schemeClr>
                </a:solidFill>
                <a:latin typeface="微软雅黑" pitchFamily="34" charset="-122"/>
                <a:ea typeface="微软雅黑" pitchFamily="34" charset="-122"/>
              </a:defRPr>
            </a:pPr>
            <a:endParaRPr lang="zh-CN"/>
          </a:p>
        </c:txPr>
        <c:crossAx val="258574592"/>
        <c:crosses val="autoZero"/>
        <c:auto val="1"/>
        <c:lblAlgn val="ctr"/>
        <c:lblOffset val="100"/>
        <c:noMultiLvlLbl val="0"/>
      </c:catAx>
      <c:valAx>
        <c:axId val="258574592"/>
        <c:scaling>
          <c:orientation val="minMax"/>
        </c:scaling>
        <c:delete val="0"/>
        <c:axPos val="l"/>
        <c:majorGridlines/>
        <c:numFmt formatCode="General" sourceLinked="1"/>
        <c:majorTickMark val="none"/>
        <c:minorTickMark val="none"/>
        <c:tickLblPos val="nextTo"/>
        <c:txPr>
          <a:bodyPr/>
          <a:lstStyle/>
          <a:p>
            <a:pPr>
              <a:defRPr>
                <a:solidFill>
                  <a:schemeClr val="tx1">
                    <a:lumMod val="85000"/>
                    <a:lumOff val="15000"/>
                  </a:schemeClr>
                </a:solidFill>
              </a:defRPr>
            </a:pPr>
            <a:endParaRPr lang="zh-CN"/>
          </a:p>
        </c:txPr>
        <c:crossAx val="258572672"/>
        <c:crosses val="autoZero"/>
        <c:crossBetween val="between"/>
      </c:valAx>
      <c:spPr>
        <a:ln>
          <a:noFill/>
        </a:ln>
      </c:spPr>
    </c:plotArea>
    <c:legend>
      <c:legendPos val="b"/>
      <c:layout/>
      <c:overlay val="0"/>
      <c:txPr>
        <a:bodyPr/>
        <a:lstStyle/>
        <a:p>
          <a:pPr>
            <a:defRPr sz="1400">
              <a:solidFill>
                <a:schemeClr val="tx1">
                  <a:lumMod val="85000"/>
                  <a:lumOff val="15000"/>
                </a:schemeClr>
              </a:solidFill>
              <a:latin typeface="微软雅黑" pitchFamily="34" charset="-122"/>
              <a:ea typeface="微软雅黑" pitchFamily="34" charset="-122"/>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1219078" rtl="0" eaLnBrk="1" latinLnBrk="0" hangingPunct="1">
      <a:defRPr sz="1600" kern="1200">
        <a:solidFill>
          <a:schemeClr val="tx1"/>
        </a:solidFill>
        <a:latin typeface="+mn-lt"/>
        <a:ea typeface="+mn-ea"/>
        <a:cs typeface="+mn-cs"/>
      </a:defRPr>
    </a:lvl1pPr>
    <a:lvl2pPr marL="609539" algn="l" defTabSz="1219078" rtl="0" eaLnBrk="1" latinLnBrk="0" hangingPunct="1">
      <a:defRPr sz="1600" kern="1200">
        <a:solidFill>
          <a:schemeClr val="tx1"/>
        </a:solidFill>
        <a:latin typeface="+mn-lt"/>
        <a:ea typeface="+mn-ea"/>
        <a:cs typeface="+mn-cs"/>
      </a:defRPr>
    </a:lvl2pPr>
    <a:lvl3pPr marL="1219078" algn="l" defTabSz="1219078" rtl="0" eaLnBrk="1" latinLnBrk="0" hangingPunct="1">
      <a:defRPr sz="1600" kern="1200">
        <a:solidFill>
          <a:schemeClr val="tx1"/>
        </a:solidFill>
        <a:latin typeface="+mn-lt"/>
        <a:ea typeface="+mn-ea"/>
        <a:cs typeface="+mn-cs"/>
      </a:defRPr>
    </a:lvl3pPr>
    <a:lvl4pPr marL="1828617" algn="l" defTabSz="1219078" rtl="0" eaLnBrk="1" latinLnBrk="0" hangingPunct="1">
      <a:defRPr sz="1600" kern="1200">
        <a:solidFill>
          <a:schemeClr val="tx1"/>
        </a:solidFill>
        <a:latin typeface="+mn-lt"/>
        <a:ea typeface="+mn-ea"/>
        <a:cs typeface="+mn-cs"/>
      </a:defRPr>
    </a:lvl4pPr>
    <a:lvl5pPr marL="2438156" algn="l" defTabSz="1219078" rtl="0" eaLnBrk="1" latinLnBrk="0" hangingPunct="1">
      <a:defRPr sz="1600" kern="1200">
        <a:solidFill>
          <a:schemeClr val="tx1"/>
        </a:solidFill>
        <a:latin typeface="+mn-lt"/>
        <a:ea typeface="+mn-ea"/>
        <a:cs typeface="+mn-cs"/>
      </a:defRPr>
    </a:lvl5pPr>
    <a:lvl6pPr marL="3047695" algn="l" defTabSz="1219078" rtl="0" eaLnBrk="1" latinLnBrk="0" hangingPunct="1">
      <a:defRPr sz="1600" kern="1200">
        <a:solidFill>
          <a:schemeClr val="tx1"/>
        </a:solidFill>
        <a:latin typeface="+mn-lt"/>
        <a:ea typeface="+mn-ea"/>
        <a:cs typeface="+mn-cs"/>
      </a:defRPr>
    </a:lvl6pPr>
    <a:lvl7pPr marL="3657234" algn="l" defTabSz="1219078" rtl="0" eaLnBrk="1" latinLnBrk="0" hangingPunct="1">
      <a:defRPr sz="1600" kern="1200">
        <a:solidFill>
          <a:schemeClr val="tx1"/>
        </a:solidFill>
        <a:latin typeface="+mn-lt"/>
        <a:ea typeface="+mn-ea"/>
        <a:cs typeface="+mn-cs"/>
      </a:defRPr>
    </a:lvl7pPr>
    <a:lvl8pPr marL="4266773" algn="l" defTabSz="1219078" rtl="0" eaLnBrk="1" latinLnBrk="0" hangingPunct="1">
      <a:defRPr sz="1600" kern="1200">
        <a:solidFill>
          <a:schemeClr val="tx1"/>
        </a:solidFill>
        <a:latin typeface="+mn-lt"/>
        <a:ea typeface="+mn-ea"/>
        <a:cs typeface="+mn-cs"/>
      </a:defRPr>
    </a:lvl8pPr>
    <a:lvl9pPr marL="4876312" algn="l" defTabSz="1219078"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199" y="1122363"/>
            <a:ext cx="9145191" cy="2387600"/>
          </a:xfrm>
          <a:prstGeom prst="rect">
            <a:avLst/>
          </a:prstGeo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199" y="3602038"/>
            <a:ext cx="9145191"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3891143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309" y="1825625"/>
            <a:ext cx="1051697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1005179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6037" y="365125"/>
            <a:ext cx="2629242" cy="5811838"/>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309" y="365125"/>
            <a:ext cx="7735307"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1243748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519" y="2130426"/>
            <a:ext cx="1036455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038" y="3886200"/>
            <a:ext cx="8535512"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2081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74449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09" y="4406901"/>
            <a:ext cx="1036455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209" y="2906713"/>
            <a:ext cx="1036455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8981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80"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8407"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8625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79" y="1535113"/>
            <a:ext cx="538761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79" y="2174875"/>
            <a:ext cx="538761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174" y="1535113"/>
            <a:ext cx="538973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174" y="2174875"/>
            <a:ext cx="538973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242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9130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58466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1606"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354" y="273051"/>
            <a:ext cx="681655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80" y="1435101"/>
            <a:ext cx="40116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1013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838309" y="1825625"/>
            <a:ext cx="1051697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9254193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028" y="4800600"/>
            <a:ext cx="731615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028" y="612775"/>
            <a:ext cx="731615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028" y="5367338"/>
            <a:ext cx="731615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019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28201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0351" y="274639"/>
            <a:ext cx="2743557"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80" y="274639"/>
            <a:ext cx="802744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7732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958" y="1709739"/>
            <a:ext cx="10516970" cy="2852737"/>
          </a:xfrm>
          <a:prstGeom prst="rect">
            <a:avLst/>
          </a:prstGeo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958" y="4589464"/>
            <a:ext cx="1051697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2183403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309" y="1825625"/>
            <a:ext cx="5182275"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3004" y="1825625"/>
            <a:ext cx="5182275"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6281232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897" y="365126"/>
            <a:ext cx="10516970" cy="132556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898" y="1681163"/>
            <a:ext cx="5158459"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898" y="2505075"/>
            <a:ext cx="5158459"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3004" y="1681163"/>
            <a:ext cx="5183863"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3004" y="2505075"/>
            <a:ext cx="5183863"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8" name="Footer Placeholder 7"/>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
        <p:nvSpPr>
          <p:cNvPr id="11" name="矩形 10"/>
          <p:cNvSpPr/>
          <p:nvPr userDrawn="1"/>
        </p:nvSpPr>
        <p:spPr>
          <a:xfrm>
            <a:off x="9143370" y="644917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8964877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4" name="Footer Placeholder 3"/>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9104549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3" name="Footer Placeholder 2"/>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44303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898" y="457200"/>
            <a:ext cx="3932749" cy="1600200"/>
          </a:xfrm>
          <a:prstGeom prst="rect">
            <a:avLst/>
          </a:prstGeo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863" y="987426"/>
            <a:ext cx="6173004"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898" y="2057400"/>
            <a:ext cx="393274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602723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898" y="457200"/>
            <a:ext cx="3932749" cy="1600200"/>
          </a:xfrm>
          <a:prstGeom prst="rect">
            <a:avLst/>
          </a:prstGeo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863" y="987426"/>
            <a:ext cx="6173004"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898" y="2057400"/>
            <a:ext cx="393274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2019/5/17</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420800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1802" y="884717"/>
            <a:ext cx="12191786" cy="14401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 name="矩形 2"/>
          <p:cNvSpPr/>
          <p:nvPr userDrawn="1"/>
        </p:nvSpPr>
        <p:spPr>
          <a:xfrm>
            <a:off x="1802" y="884717"/>
            <a:ext cx="1866816" cy="144016"/>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 name="图片 3"/>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11163300" y="1213"/>
            <a:ext cx="1030288" cy="883504"/>
          </a:xfrm>
          <a:prstGeom prst="rect">
            <a:avLst/>
          </a:prstGeom>
        </p:spPr>
      </p:pic>
    </p:spTree>
    <p:extLst>
      <p:ext uri="{BB962C8B-B14F-4D97-AF65-F5344CB8AC3E}">
        <p14:creationId xmlns:p14="http://schemas.microsoft.com/office/powerpoint/2010/main" val="32093239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80" y="274638"/>
            <a:ext cx="10974229"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80" y="1600201"/>
            <a:ext cx="10974229"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79" y="6356351"/>
            <a:ext cx="284517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143" y="6356351"/>
            <a:ext cx="386130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8738" y="6356351"/>
            <a:ext cx="284517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34076117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 Id="rId5" Type="http://schemas.openxmlformats.org/officeDocument/2006/relationships/image" Target="../media/image23.gif"/><Relationship Id="rId4" Type="http://schemas.openxmlformats.org/officeDocument/2006/relationships/image" Target="../media/image22.gif"/></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29.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3588" cy="6858893"/>
          </a:xfrm>
          <a:prstGeom prst="rect">
            <a:avLst/>
          </a:prstGeom>
        </p:spPr>
      </p:pic>
      <p:sp>
        <p:nvSpPr>
          <p:cNvPr id="5" name="矩形 4"/>
          <p:cNvSpPr/>
          <p:nvPr/>
        </p:nvSpPr>
        <p:spPr>
          <a:xfrm>
            <a:off x="0" y="2673717"/>
            <a:ext cx="12193588" cy="2696569"/>
          </a:xfrm>
          <a:prstGeom prst="rect">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r="72609" b="59798"/>
          <a:stretch/>
        </p:blipFill>
        <p:spPr>
          <a:xfrm>
            <a:off x="4793709" y="-112608"/>
            <a:ext cx="3069897" cy="2816062"/>
          </a:xfrm>
          <a:prstGeom prst="rect">
            <a:avLst/>
          </a:prstGeom>
        </p:spPr>
      </p:pic>
      <p:sp>
        <p:nvSpPr>
          <p:cNvPr id="7" name="TextBox 131"/>
          <p:cNvSpPr txBox="1">
            <a:spLocks noChangeArrowheads="1"/>
          </p:cNvSpPr>
          <p:nvPr/>
        </p:nvSpPr>
        <p:spPr bwMode="auto">
          <a:xfrm>
            <a:off x="3143126" y="3497018"/>
            <a:ext cx="679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913738" fontAlgn="base">
              <a:spcBef>
                <a:spcPct val="0"/>
              </a:spcBef>
              <a:spcAft>
                <a:spcPct val="0"/>
              </a:spcAft>
              <a:buNone/>
            </a:pPr>
            <a:r>
              <a:rPr lang="zh-CN" altLang="en-US" sz="4800" b="1" dirty="0" smtClean="0">
                <a:effectLst>
                  <a:outerShdw blurRad="38100" dist="38100" dir="2700000" algn="tl">
                    <a:srgbClr val="000000">
                      <a:alpha val="43137"/>
                    </a:srgbClr>
                  </a:outerShdw>
                </a:effectLst>
                <a:latin typeface="微软雅黑" panose="020B0503020204020204" pitchFamily="34" charset="-122"/>
              </a:rPr>
              <a:t>国家电网专用</a:t>
            </a:r>
            <a:r>
              <a:rPr lang="en-US" altLang="zh-CN" sz="4800" b="1" dirty="0" smtClean="0">
                <a:effectLst>
                  <a:outerShdw blurRad="38100" dist="38100" dir="2700000" algn="tl">
                    <a:srgbClr val="000000">
                      <a:alpha val="43137"/>
                    </a:srgbClr>
                  </a:outerShdw>
                </a:effectLst>
                <a:latin typeface="微软雅黑" panose="020B0503020204020204" pitchFamily="34" charset="-122"/>
              </a:rPr>
              <a:t>PPT</a:t>
            </a:r>
            <a:r>
              <a:rPr lang="zh-CN" altLang="en-US" sz="4800" b="1" dirty="0" smtClean="0">
                <a:effectLst>
                  <a:outerShdw blurRad="38100" dist="38100" dir="2700000" algn="tl">
                    <a:srgbClr val="000000">
                      <a:alpha val="43137"/>
                    </a:srgbClr>
                  </a:outerShdw>
                </a:effectLst>
                <a:latin typeface="微软雅黑" panose="020B0503020204020204" pitchFamily="34" charset="-122"/>
              </a:rPr>
              <a:t>模板</a:t>
            </a:r>
            <a:endParaRPr lang="zh-CN" altLang="en-US" sz="4800" b="1" dirty="0">
              <a:effectLst>
                <a:outerShdw blurRad="38100" dist="38100" dir="2700000" algn="tl">
                  <a:srgbClr val="000000">
                    <a:alpha val="43137"/>
                  </a:srgbClr>
                </a:outerShdw>
              </a:effectLst>
              <a:latin typeface="微软雅黑" panose="020B0503020204020204" pitchFamily="34" charset="-122"/>
            </a:endParaRPr>
          </a:p>
        </p:txBody>
      </p:sp>
      <p:sp>
        <p:nvSpPr>
          <p:cNvPr id="8" name="Rectangle 4"/>
          <p:cNvSpPr txBox="1">
            <a:spLocks noChangeArrowheads="1"/>
          </p:cNvSpPr>
          <p:nvPr/>
        </p:nvSpPr>
        <p:spPr bwMode="auto">
          <a:xfrm>
            <a:off x="2878130" y="4370634"/>
            <a:ext cx="6726884"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适用于国家电网</a:t>
            </a:r>
            <a:r>
              <a:rPr lang="en-US" altLang="zh-CN"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总结</a:t>
            </a:r>
            <a:r>
              <a:rPr lang="en-US" altLang="zh-CN"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a:t>
            </a:r>
            <a:r>
              <a:rPr lang="en-US" altLang="zh-CN"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培训等</a:t>
            </a:r>
            <a:endParaRPr lang="zh-CN" altLang="zh-CN" sz="2400" b="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文本框 8"/>
          <p:cNvSpPr/>
          <p:nvPr/>
        </p:nvSpPr>
        <p:spPr>
          <a:xfrm>
            <a:off x="3883699" y="3098211"/>
            <a:ext cx="5313363" cy="400050"/>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9pPr>
          </a:lstStyle>
          <a:p>
            <a:pPr lvl="0">
              <a:lnSpc>
                <a:spcPct val="100000"/>
              </a:lnSpc>
            </a:pPr>
            <a:r>
              <a:rPr lang="en-US" altLang="x-none" sz="2000" dirty="0">
                <a:solidFill>
                  <a:schemeClr val="bg1"/>
                </a:solidFill>
                <a:latin typeface="微软雅黑" panose="020B0503020204020204" pitchFamily="2" charset="-122"/>
                <a:ea typeface="微软雅黑" panose="020B0503020204020204" pitchFamily="2" charset="-122"/>
                <a:sym typeface="微软雅黑" panose="020B0503020204020204" pitchFamily="2" charset="-122"/>
              </a:rPr>
              <a:t>—</a:t>
            </a:r>
            <a:r>
              <a:rPr lang="zh-CN" altLang="en-US" sz="2000" dirty="0">
                <a:solidFill>
                  <a:schemeClr val="bg1"/>
                </a:solidFill>
                <a:latin typeface="微软雅黑" panose="020B0503020204020204" pitchFamily="2" charset="-122"/>
                <a:ea typeface="微软雅黑" panose="020B0503020204020204" pitchFamily="2" charset="-122"/>
                <a:sym typeface="微软雅黑" panose="020B0503020204020204" pitchFamily="2" charset="-122"/>
              </a:rPr>
              <a:t>国家电网电力简洁动态多层可编辑模板</a:t>
            </a:r>
            <a:r>
              <a:rPr lang="en-US" altLang="x-none" sz="2000" dirty="0">
                <a:solidFill>
                  <a:schemeClr val="bg1"/>
                </a:solidFill>
                <a:latin typeface="微软雅黑" panose="020B0503020204020204" pitchFamily="2" charset="-122"/>
                <a:ea typeface="微软雅黑" panose="020B0503020204020204" pitchFamily="2" charset="-122"/>
                <a:sym typeface="微软雅黑" panose="020B0503020204020204" pitchFamily="2" charset="-122"/>
              </a:rPr>
              <a:t>—</a:t>
            </a:r>
            <a:endParaRPr lang="zh-CN" altLang="en-US" sz="2000" dirty="0">
              <a:solidFill>
                <a:schemeClr val="bg1"/>
              </a:solidFill>
              <a:latin typeface="微软雅黑" panose="020B0503020204020204" pitchFamily="2" charset="-122"/>
              <a:ea typeface="微软雅黑" panose="020B0503020204020204" pitchFamily="2" charset="-122"/>
              <a:sym typeface="微软雅黑" panose="020B0503020204020204" pitchFamily="2" charset="-122"/>
            </a:endParaRPr>
          </a:p>
        </p:txBody>
      </p:sp>
      <p:cxnSp>
        <p:nvCxnSpPr>
          <p:cNvPr id="11" name="直接连接符 10"/>
          <p:cNvCxnSpPr/>
          <p:nvPr/>
        </p:nvCxnSpPr>
        <p:spPr>
          <a:xfrm>
            <a:off x="0" y="2902857"/>
            <a:ext cx="121935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0" y="5105855"/>
            <a:ext cx="121935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04771" y="273441"/>
            <a:ext cx="2217225" cy="821611"/>
          </a:xfrm>
          <a:prstGeom prst="rect">
            <a:avLst/>
          </a:prstGeom>
        </p:spPr>
      </p:pic>
    </p:spTree>
    <p:extLst>
      <p:ext uri="{BB962C8B-B14F-4D97-AF65-F5344CB8AC3E}">
        <p14:creationId xmlns:p14="http://schemas.microsoft.com/office/powerpoint/2010/main" val="172179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2"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anim calcmode="lin" valueType="num">
                                      <p:cBhvr>
                                        <p:cTn id="2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
                                        </p:tgtEl>
                                      </p:cBhvr>
                                    </p:animEffect>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4" presetClass="entr" presetSubtype="1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par>
                          <p:cTn id="39" fill="hold">
                            <p:stCondLst>
                              <p:cond delay="2500"/>
                            </p:stCondLst>
                            <p:childTnLst>
                              <p:par>
                                <p:cTn id="40" presetID="31"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1000" fill="hold"/>
                                        <p:tgtEl>
                                          <p:spTgt spid="13"/>
                                        </p:tgtEl>
                                        <p:attrNameLst>
                                          <p:attrName>ppt_w</p:attrName>
                                        </p:attrNameLst>
                                      </p:cBhvr>
                                      <p:tavLst>
                                        <p:tav tm="0">
                                          <p:val>
                                            <p:fltVal val="0"/>
                                          </p:val>
                                        </p:tav>
                                        <p:tav tm="100000">
                                          <p:val>
                                            <p:strVal val="#ppt_w"/>
                                          </p:val>
                                        </p:tav>
                                      </p:tavLst>
                                    </p:anim>
                                    <p:anim calcmode="lin" valueType="num">
                                      <p:cBhvr>
                                        <p:cTn id="43" dur="1000" fill="hold"/>
                                        <p:tgtEl>
                                          <p:spTgt spid="13"/>
                                        </p:tgtEl>
                                        <p:attrNameLst>
                                          <p:attrName>ppt_h</p:attrName>
                                        </p:attrNameLst>
                                      </p:cBhvr>
                                      <p:tavLst>
                                        <p:tav tm="0">
                                          <p:val>
                                            <p:fltVal val="0"/>
                                          </p:val>
                                        </p:tav>
                                        <p:tav tm="100000">
                                          <p:val>
                                            <p:strVal val="#ppt_h"/>
                                          </p:val>
                                        </p:tav>
                                      </p:tavLst>
                                    </p:anim>
                                    <p:anim calcmode="lin" valueType="num">
                                      <p:cBhvr>
                                        <p:cTn id="44" dur="1000" fill="hold"/>
                                        <p:tgtEl>
                                          <p:spTgt spid="13"/>
                                        </p:tgtEl>
                                        <p:attrNameLst>
                                          <p:attrName>style.rotation</p:attrName>
                                        </p:attrNameLst>
                                      </p:cBhvr>
                                      <p:tavLst>
                                        <p:tav tm="0">
                                          <p:val>
                                            <p:fltVal val="90"/>
                                          </p:val>
                                        </p:tav>
                                        <p:tav tm="100000">
                                          <p:val>
                                            <p:fltVal val="0"/>
                                          </p:val>
                                        </p:tav>
                                      </p:tavLst>
                                    </p:anim>
                                    <p:animEffect transition="in" filter="fade">
                                      <p:cBhvr>
                                        <p:cTn id="4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2" cstate="screen">
            <a:extLst>
              <a:ext uri="{28A0092B-C50C-407E-A947-70E740481C1C}">
                <a14:useLocalDpi xmlns:a14="http://schemas.microsoft.com/office/drawing/2010/main"/>
              </a:ext>
            </a:extLst>
          </a:blip>
          <a:srcRect l="-1" r="-105"/>
          <a:stretch/>
        </p:blipFill>
        <p:spPr>
          <a:xfrm>
            <a:off x="0" y="0"/>
            <a:ext cx="12206514" cy="6858893"/>
          </a:xfrm>
          <a:prstGeom prst="rect">
            <a:avLst/>
          </a:prstGeom>
        </p:spPr>
      </p:pic>
      <p:sp>
        <p:nvSpPr>
          <p:cNvPr id="64" name="矩形 63"/>
          <p:cNvSpPr/>
          <p:nvPr/>
        </p:nvSpPr>
        <p:spPr>
          <a:xfrm>
            <a:off x="0" y="0"/>
            <a:ext cx="12206514" cy="6858893"/>
          </a:xfrm>
          <a:prstGeom prst="rect">
            <a:avLst/>
          </a:prstGeom>
          <a:solidFill>
            <a:srgbClr val="076655">
              <a:alpha val="78000"/>
            </a:srgbClr>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梯形 14"/>
          <p:cNvSpPr/>
          <p:nvPr/>
        </p:nvSpPr>
        <p:spPr>
          <a:xfrm>
            <a:off x="3567194" y="2372883"/>
            <a:ext cx="1560000" cy="288032"/>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矩形 15"/>
          <p:cNvSpPr/>
          <p:nvPr/>
        </p:nvSpPr>
        <p:spPr>
          <a:xfrm>
            <a:off x="2961708" y="2547771"/>
            <a:ext cx="9245600" cy="1676156"/>
          </a:xfrm>
          <a:prstGeom prst="rect">
            <a:avLst/>
          </a:prstGeom>
          <a:solidFill>
            <a:schemeClr val="bg1"/>
          </a:solidFill>
          <a:ln w="12700" cap="flat" cmpd="sng" algn="ctr">
            <a:noFill/>
            <a:prstDash val="solid"/>
            <a:miter lim="800000"/>
          </a:ln>
          <a:effectLst/>
        </p:spPr>
        <p:txBody>
          <a:bodyPr lIns="1488000" tIns="0" bIns="48000" anchor="ctr"/>
          <a:lstStyle/>
          <a:p>
            <a:pPr algn="just">
              <a:defRPr/>
            </a:pPr>
            <a:endParaRPr lang="zh-CN" altLang="en-US" sz="4800" b="1" dirty="0">
              <a:solidFill>
                <a:srgbClr val="00A28B"/>
              </a:solidFill>
              <a:latin typeface="华文中宋" panose="02010600040101010101" pitchFamily="2" charset="-122"/>
              <a:ea typeface="华文中宋" panose="02010600040101010101" pitchFamily="2" charset="-122"/>
              <a:cs typeface="+mj-cs"/>
            </a:endParaRPr>
          </a:p>
        </p:txBody>
      </p:sp>
      <p:sp>
        <p:nvSpPr>
          <p:cNvPr id="17" name="任意多边形 8"/>
          <p:cNvSpPr>
            <a:spLocks/>
          </p:cNvSpPr>
          <p:nvPr/>
        </p:nvSpPr>
        <p:spPr bwMode="auto">
          <a:xfrm>
            <a:off x="3685682" y="2372883"/>
            <a:ext cx="1325033" cy="1348316"/>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rgbClr val="076655"/>
          </a:solidFill>
          <a:ln w="12700" algn="ctr">
            <a:noFill/>
            <a:miter lim="800000"/>
            <a:headEnd/>
            <a:tailEnd/>
          </a:ln>
        </p:spPr>
        <p:txBody>
          <a:bodyPr tIns="0" bIns="480000" anchor="ctr"/>
          <a:lstStyle/>
          <a:p>
            <a:pPr algn="ctr">
              <a:spcBef>
                <a:spcPts val="3200"/>
              </a:spcBef>
              <a:buClr>
                <a:schemeClr val="accent1"/>
              </a:buClr>
              <a:buSzPct val="60000"/>
            </a:pPr>
            <a:r>
              <a:rPr lang="en-US" altLang="zh-CN" sz="4267" b="1" smtClean="0">
                <a:solidFill>
                  <a:schemeClr val="bg1"/>
                </a:solidFill>
                <a:latin typeface="微软雅黑" pitchFamily="34" charset="-122"/>
                <a:ea typeface="微软雅黑" pitchFamily="34" charset="-122"/>
                <a:cs typeface="Arial Unicode MS" pitchFamily="34" charset="-122"/>
              </a:rPr>
              <a:t>02</a:t>
            </a:r>
            <a:endParaRPr lang="zh-CN" altLang="en-US" sz="4267" b="1" dirty="0">
              <a:solidFill>
                <a:schemeClr val="bg1"/>
              </a:solidFill>
              <a:latin typeface="微软雅黑" pitchFamily="34" charset="-122"/>
              <a:ea typeface="微软雅黑" pitchFamily="34" charset="-122"/>
              <a:cs typeface="Arial Unicode MS" pitchFamily="34" charset="-122"/>
            </a:endParaRPr>
          </a:p>
        </p:txBody>
      </p:sp>
      <p:sp>
        <p:nvSpPr>
          <p:cNvPr id="18" name="文本框 10"/>
          <p:cNvSpPr txBox="1">
            <a:spLocks noChangeArrowheads="1"/>
          </p:cNvSpPr>
          <p:nvPr/>
        </p:nvSpPr>
        <p:spPr bwMode="auto">
          <a:xfrm>
            <a:off x="4735017" y="4265918"/>
            <a:ext cx="6930396" cy="945772"/>
          </a:xfrm>
          <a:prstGeom prst="rect">
            <a:avLst/>
          </a:prstGeom>
          <a:noFill/>
          <a:ln w="9525">
            <a:noFill/>
            <a:miter lim="800000"/>
            <a:headEnd/>
            <a:tailEnd/>
          </a:ln>
        </p:spPr>
        <p:txBody>
          <a:bodyPr wrap="square">
            <a:spAutoFit/>
          </a:bodyPr>
          <a:lstStyle/>
          <a:p>
            <a:pPr eaLnBrk="1" hangingPunct="1">
              <a:lnSpc>
                <a:spcPct val="130000"/>
              </a:lnSpc>
            </a:pPr>
            <a:r>
              <a:rPr lang="zh-CN" altLang="en-US" sz="2133" dirty="0">
                <a:solidFill>
                  <a:schemeClr val="bg1"/>
                </a:solidFill>
                <a:latin typeface="微软雅黑" pitchFamily="34" charset="-122"/>
                <a:ea typeface="微软雅黑" pitchFamily="34" charset="-122"/>
              </a:rPr>
              <a:t>此处添加或多或少的文字对第一部分的整体内容进行简单的说明，也可以添加小标题。</a:t>
            </a:r>
          </a:p>
        </p:txBody>
      </p:sp>
      <p:sp>
        <p:nvSpPr>
          <p:cNvPr id="19" name="矩形 18"/>
          <p:cNvSpPr/>
          <p:nvPr/>
        </p:nvSpPr>
        <p:spPr>
          <a:xfrm>
            <a:off x="5232699" y="2951269"/>
            <a:ext cx="5109091" cy="830997"/>
          </a:xfrm>
          <a:prstGeom prst="rect">
            <a:avLst/>
          </a:prstGeom>
        </p:spPr>
        <p:txBody>
          <a:bodyPr wrap="none">
            <a:spAutoFit/>
          </a:bodyPr>
          <a:lstStyle/>
          <a:p>
            <a:r>
              <a:rPr lang="zh-CN" altLang="en-US" sz="4800" b="1">
                <a:solidFill>
                  <a:schemeClr val="tx1">
                    <a:lumMod val="75000"/>
                    <a:lumOff val="25000"/>
                  </a:schemeClr>
                </a:solidFill>
                <a:latin typeface="微软雅黑" pitchFamily="34" charset="-122"/>
                <a:ea typeface="微软雅黑" pitchFamily="34" charset="-122"/>
              </a:rPr>
              <a:t>年度工作完成情况</a:t>
            </a:r>
            <a:endParaRPr lang="zh-CN" altLang="en-US" sz="48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834881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750"/>
                                        <p:tgtEl>
                                          <p:spTgt spid="15"/>
                                        </p:tgtEl>
                                      </p:cBhvr>
                                    </p:animEffect>
                                  </p:childTnLst>
                                </p:cTn>
                              </p:par>
                            </p:childTnLst>
                          </p:cTn>
                        </p:par>
                        <p:par>
                          <p:cTn id="12" fill="hold">
                            <p:stCondLst>
                              <p:cond delay="125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4088808" y="3001676"/>
            <a:ext cx="8108698" cy="3884502"/>
            <a:chOff x="4078023" y="2973498"/>
            <a:chExt cx="8113977" cy="3884502"/>
          </a:xfrm>
          <a:solidFill>
            <a:srgbClr val="005DA2"/>
          </a:solidFill>
        </p:grpSpPr>
        <p:sp>
          <p:nvSpPr>
            <p:cNvPr id="4"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rgbClr val="076655"/>
            </a:solidFill>
            <a:ln>
              <a:noFill/>
            </a:ln>
            <a:extLst/>
          </p:spPr>
          <p:txBody>
            <a:bodyPr/>
            <a:lstStyle/>
            <a:p>
              <a:endParaRPr lang="zh-CN" altLang="en-US" sz="2800">
                <a:latin typeface="微软雅黑" pitchFamily="34" charset="-122"/>
                <a:ea typeface="微软雅黑" pitchFamily="34" charset="-122"/>
              </a:endParaRPr>
            </a:p>
          </p:txBody>
        </p:sp>
        <p:sp>
          <p:nvSpPr>
            <p:cNvPr id="6"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rgbClr val="076655"/>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7"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rgbClr val="076655"/>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8"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rgbClr val="076655"/>
            </a:solidFill>
            <a:ln>
              <a:noFill/>
            </a:ln>
            <a:extLst/>
          </p:spPr>
          <p:txBody>
            <a:bodyPr/>
            <a:lstStyle/>
            <a:p>
              <a:endParaRPr lang="zh-CN" altLang="en-US" sz="2800">
                <a:latin typeface="微软雅黑" pitchFamily="34" charset="-122"/>
                <a:ea typeface="微软雅黑" pitchFamily="34" charset="-122"/>
              </a:endParaRPr>
            </a:p>
          </p:txBody>
        </p:sp>
      </p:grpSp>
      <p:sp>
        <p:nvSpPr>
          <p:cNvPr id="9" name="Content Placeholder 2"/>
          <p:cNvSpPr txBox="1">
            <a:spLocks/>
          </p:cNvSpPr>
          <p:nvPr/>
        </p:nvSpPr>
        <p:spPr>
          <a:xfrm>
            <a:off x="1022761" y="1679864"/>
            <a:ext cx="5360290" cy="16779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smtClean="0">
                <a:solidFill>
                  <a:srgbClr val="076655"/>
                </a:solidFill>
                <a:latin typeface="Arial" pitchFamily="34" charset="0"/>
                <a:ea typeface="微软雅黑" pitchFamily="34" charset="-122"/>
                <a:cs typeface="Arial" pitchFamily="34" charset="0"/>
              </a:rPr>
              <a:t>点击添加小标题</a:t>
            </a:r>
            <a:endParaRPr lang="en-US" altLang="zh-CN" sz="2400" b="1" dirty="0" smtClean="0">
              <a:solidFill>
                <a:srgbClr val="076655"/>
              </a:solidFill>
              <a:latin typeface="Arial" pitchFamily="34" charset="0"/>
              <a:ea typeface="微软雅黑" pitchFamily="34" charset="-122"/>
              <a:cs typeface="Arial" pitchFamily="34" charset="0"/>
            </a:endParaRPr>
          </a:p>
          <a:p>
            <a:pPr marL="0" indent="0">
              <a:buNone/>
            </a:pP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最新</a:t>
            </a:r>
            <a:r>
              <a:rPr lang="zh-CN" altLang="en-US" sz="1800" dirty="0">
                <a:solidFill>
                  <a:schemeClr val="tx1">
                    <a:lumMod val="85000"/>
                    <a:lumOff val="15000"/>
                  </a:schemeClr>
                </a:solidFill>
                <a:latin typeface="Arial" pitchFamily="34" charset="0"/>
                <a:ea typeface="微软雅黑" pitchFamily="34" charset="-122"/>
                <a:cs typeface="Arial" pitchFamily="34" charset="0"/>
              </a:rPr>
              <a:t>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altLang="zh-CN" sz="1800" dirty="0" smtClean="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8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sz="1800" dirty="0">
              <a:solidFill>
                <a:schemeClr val="tx1">
                  <a:lumMod val="85000"/>
                  <a:lumOff val="15000"/>
                </a:schemeClr>
              </a:solidFill>
              <a:latin typeface="微软雅黑" pitchFamily="34" charset="-122"/>
              <a:ea typeface="微软雅黑" pitchFamily="34" charset="-122"/>
            </a:endParaRPr>
          </a:p>
        </p:txBody>
      </p:sp>
      <p:grpSp>
        <p:nvGrpSpPr>
          <p:cNvPr id="10" name="组合 9"/>
          <p:cNvGrpSpPr/>
          <p:nvPr/>
        </p:nvGrpSpPr>
        <p:grpSpPr>
          <a:xfrm>
            <a:off x="7058438" y="4457658"/>
            <a:ext cx="2122806" cy="998051"/>
            <a:chOff x="4982259" y="5322156"/>
            <a:chExt cx="2124188" cy="998051"/>
          </a:xfrm>
          <a:solidFill>
            <a:schemeClr val="tx1">
              <a:lumMod val="85000"/>
              <a:lumOff val="15000"/>
              <a:alpha val="35000"/>
            </a:schemeClr>
          </a:solidFill>
        </p:grpSpPr>
        <p:sp>
          <p:nvSpPr>
            <p:cNvPr id="11" name="Oval 13"/>
            <p:cNvSpPr>
              <a:spLocks noChangeArrowheads="1"/>
            </p:cNvSpPr>
            <p:nvPr/>
          </p:nvSpPr>
          <p:spPr bwMode="auto">
            <a:xfrm>
              <a:off x="4982259" y="5322156"/>
              <a:ext cx="189027" cy="191390"/>
            </a:xfrm>
            <a:prstGeom prst="ellipse">
              <a:avLst/>
            </a:prstGeom>
            <a:solidFill>
              <a:srgbClr val="076655"/>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12" name="直接连接符 11"/>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11"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909037" y="5342094"/>
            <a:ext cx="2122806" cy="998051"/>
            <a:chOff x="4982259" y="5322156"/>
            <a:chExt cx="2124188" cy="998051"/>
          </a:xfrm>
          <a:solidFill>
            <a:schemeClr val="tx1">
              <a:lumMod val="85000"/>
              <a:lumOff val="15000"/>
              <a:alpha val="35000"/>
            </a:schemeClr>
          </a:solidFill>
        </p:grpSpPr>
        <p:sp>
          <p:nvSpPr>
            <p:cNvPr id="15" name="Oval 13"/>
            <p:cNvSpPr>
              <a:spLocks noChangeArrowheads="1"/>
            </p:cNvSpPr>
            <p:nvPr/>
          </p:nvSpPr>
          <p:spPr bwMode="auto">
            <a:xfrm>
              <a:off x="4982259" y="5322156"/>
              <a:ext cx="189027" cy="191390"/>
            </a:xfrm>
            <a:prstGeom prst="ellipse">
              <a:avLst/>
            </a:prstGeom>
            <a:solidFill>
              <a:srgbClr val="076655"/>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16" name="直接连接符 15"/>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15"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8629562" y="3459607"/>
            <a:ext cx="2122806" cy="998051"/>
            <a:chOff x="4982259" y="5322156"/>
            <a:chExt cx="2124188" cy="998051"/>
          </a:xfrm>
          <a:solidFill>
            <a:schemeClr val="tx1">
              <a:lumMod val="85000"/>
              <a:lumOff val="15000"/>
              <a:alpha val="35000"/>
            </a:schemeClr>
          </a:solidFill>
        </p:grpSpPr>
        <p:sp>
          <p:nvSpPr>
            <p:cNvPr id="19" name="Oval 13"/>
            <p:cNvSpPr>
              <a:spLocks noChangeArrowheads="1"/>
            </p:cNvSpPr>
            <p:nvPr/>
          </p:nvSpPr>
          <p:spPr bwMode="auto">
            <a:xfrm>
              <a:off x="4982259" y="5322156"/>
              <a:ext cx="189027" cy="191390"/>
            </a:xfrm>
            <a:prstGeom prst="ellipse">
              <a:avLst/>
            </a:prstGeom>
            <a:solidFill>
              <a:srgbClr val="076655"/>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0" name="直接连接符 19"/>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19"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9671145" y="2455234"/>
            <a:ext cx="2122806" cy="998051"/>
            <a:chOff x="4982259" y="5322156"/>
            <a:chExt cx="2124188" cy="998051"/>
          </a:xfrm>
          <a:solidFill>
            <a:schemeClr val="tx1">
              <a:lumMod val="85000"/>
              <a:lumOff val="15000"/>
              <a:alpha val="35000"/>
            </a:schemeClr>
          </a:solidFill>
        </p:grpSpPr>
        <p:sp>
          <p:nvSpPr>
            <p:cNvPr id="23" name="Oval 13"/>
            <p:cNvSpPr>
              <a:spLocks noChangeArrowheads="1"/>
            </p:cNvSpPr>
            <p:nvPr/>
          </p:nvSpPr>
          <p:spPr bwMode="auto">
            <a:xfrm>
              <a:off x="4982259" y="5322156"/>
              <a:ext cx="189027" cy="191390"/>
            </a:xfrm>
            <a:prstGeom prst="ellipse">
              <a:avLst/>
            </a:prstGeom>
            <a:solidFill>
              <a:srgbClr val="076655"/>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4" name="直接连接符 23"/>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endCxn id="23"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文本框 12"/>
          <p:cNvSpPr txBox="1"/>
          <p:nvPr/>
        </p:nvSpPr>
        <p:spPr>
          <a:xfrm>
            <a:off x="2990254" y="5206855"/>
            <a:ext cx="187305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27" name="文本框 12"/>
          <p:cNvSpPr txBox="1"/>
          <p:nvPr/>
        </p:nvSpPr>
        <p:spPr>
          <a:xfrm>
            <a:off x="5139328" y="4353297"/>
            <a:ext cx="187305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28" name="文本框 12"/>
          <p:cNvSpPr txBox="1"/>
          <p:nvPr/>
        </p:nvSpPr>
        <p:spPr>
          <a:xfrm>
            <a:off x="6709174" y="3355246"/>
            <a:ext cx="187305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29" name="文本框 12"/>
          <p:cNvSpPr txBox="1"/>
          <p:nvPr/>
        </p:nvSpPr>
        <p:spPr>
          <a:xfrm>
            <a:off x="7776213" y="2302000"/>
            <a:ext cx="1873057"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chemeClr val="tx1">
                    <a:lumMod val="85000"/>
                    <a:lumOff val="15000"/>
                  </a:schemeClr>
                </a:solidFill>
                <a:latin typeface="微软雅黑" pitchFamily="34" charset="-122"/>
                <a:ea typeface="微软雅黑" pitchFamily="34" charset="-122"/>
              </a:rPr>
              <a:t>点击添加内容</a:t>
            </a:r>
            <a:endParaRPr lang="zh-CN" altLang="en-US" sz="2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799793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righ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500"/>
                                        <p:tgtEl>
                                          <p:spTgt spid="26"/>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right)">
                                      <p:cBhvr>
                                        <p:cTn id="27" dur="500"/>
                                        <p:tgtEl>
                                          <p:spTgt spid="1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right)">
                                      <p:cBhvr>
                                        <p:cTn id="35" dur="500"/>
                                        <p:tgtEl>
                                          <p:spTgt spid="2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left)">
                                      <p:cBhvr>
                                        <p:cTn id="39" dur="500"/>
                                        <p:tgtEl>
                                          <p:spTgt spid="29"/>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27" grpId="0"/>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矩形 17"/>
          <p:cNvSpPr/>
          <p:nvPr/>
        </p:nvSpPr>
        <p:spPr>
          <a:xfrm flipH="1">
            <a:off x="597589" y="3672600"/>
            <a:ext cx="691181" cy="527905"/>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nvGrpSpPr>
          <p:cNvPr id="4" name="组合 3"/>
          <p:cNvGrpSpPr/>
          <p:nvPr/>
        </p:nvGrpSpPr>
        <p:grpSpPr>
          <a:xfrm>
            <a:off x="689303" y="1509671"/>
            <a:ext cx="3007225" cy="3007224"/>
            <a:chOff x="359073" y="916229"/>
            <a:chExt cx="2255419" cy="2255418"/>
          </a:xfrm>
        </p:grpSpPr>
        <p:sp>
          <p:nvSpPr>
            <p:cNvPr id="6" name="椭圆 5"/>
            <p:cNvSpPr/>
            <p:nvPr/>
          </p:nvSpPr>
          <p:spPr>
            <a:xfrm>
              <a:off x="359073" y="916229"/>
              <a:ext cx="2255419" cy="2255418"/>
            </a:xfrm>
            <a:prstGeom prst="ellipse">
              <a:avLst/>
            </a:prstGeom>
            <a:solidFill>
              <a:schemeClr val="bg1"/>
            </a:solidFill>
            <a:ln>
              <a:solidFill>
                <a:srgbClr val="076655"/>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 name="图片 6"/>
            <p:cNvPicPr>
              <a:picLocks/>
            </p:cNvPicPr>
            <p:nvPr/>
          </p:nvPicPr>
          <p:blipFill>
            <a:blip r:embed="rId2" cstate="screen">
              <a:extLst>
                <a:ext uri="{28A0092B-C50C-407E-A947-70E740481C1C}">
                  <a14:useLocalDpi xmlns:a14="http://schemas.microsoft.com/office/drawing/2010/main"/>
                </a:ext>
              </a:extLst>
            </a:blip>
            <a:stretch>
              <a:fillRect/>
            </a:stretch>
          </p:blipFill>
          <p:spPr>
            <a:xfrm>
              <a:off x="509765" y="1131590"/>
              <a:ext cx="1954036" cy="1824696"/>
            </a:xfrm>
            <a:prstGeom prst="ellipse">
              <a:avLst/>
            </a:prstGeom>
            <a:ln>
              <a:solidFill>
                <a:srgbClr val="076655"/>
              </a:solidFill>
            </a:ln>
          </p:spPr>
        </p:pic>
      </p:grpSp>
      <p:sp>
        <p:nvSpPr>
          <p:cNvPr id="8" name="矩形 17"/>
          <p:cNvSpPr/>
          <p:nvPr/>
        </p:nvSpPr>
        <p:spPr>
          <a:xfrm flipH="1">
            <a:off x="4547326" y="3672600"/>
            <a:ext cx="691181" cy="527905"/>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nvGrpSpPr>
          <p:cNvPr id="9" name="组合 8"/>
          <p:cNvGrpSpPr/>
          <p:nvPr/>
        </p:nvGrpSpPr>
        <p:grpSpPr>
          <a:xfrm>
            <a:off x="4639040" y="1509671"/>
            <a:ext cx="3007225" cy="3007224"/>
            <a:chOff x="3478684" y="916229"/>
            <a:chExt cx="2255419" cy="2255418"/>
          </a:xfrm>
        </p:grpSpPr>
        <p:sp>
          <p:nvSpPr>
            <p:cNvPr id="10" name="椭圆 9"/>
            <p:cNvSpPr/>
            <p:nvPr/>
          </p:nvSpPr>
          <p:spPr>
            <a:xfrm>
              <a:off x="3478684" y="916229"/>
              <a:ext cx="2255419" cy="2255418"/>
            </a:xfrm>
            <a:prstGeom prst="ellipse">
              <a:avLst/>
            </a:prstGeom>
            <a:solidFill>
              <a:schemeClr val="bg1"/>
            </a:solidFill>
            <a:ln>
              <a:solidFill>
                <a:srgbClr val="076655"/>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11" name="图片 10"/>
            <p:cNvPicPr>
              <a:picLocks/>
            </p:cNvPicPr>
            <p:nvPr/>
          </p:nvPicPr>
          <p:blipFill>
            <a:blip r:embed="rId3" cstate="screen">
              <a:extLst>
                <a:ext uri="{28A0092B-C50C-407E-A947-70E740481C1C}">
                  <a14:useLocalDpi xmlns:a14="http://schemas.microsoft.com/office/drawing/2010/main"/>
                </a:ext>
              </a:extLst>
            </a:blip>
            <a:stretch>
              <a:fillRect/>
            </a:stretch>
          </p:blipFill>
          <p:spPr>
            <a:xfrm>
              <a:off x="3612088" y="1076573"/>
              <a:ext cx="1988612" cy="1934730"/>
            </a:xfrm>
            <a:prstGeom prst="ellipse">
              <a:avLst/>
            </a:prstGeom>
            <a:ln>
              <a:solidFill>
                <a:srgbClr val="076655"/>
              </a:solidFill>
            </a:ln>
          </p:spPr>
        </p:pic>
      </p:grpSp>
      <p:sp>
        <p:nvSpPr>
          <p:cNvPr id="12" name="矩形 17"/>
          <p:cNvSpPr/>
          <p:nvPr/>
        </p:nvSpPr>
        <p:spPr>
          <a:xfrm flipH="1">
            <a:off x="8470464" y="3672600"/>
            <a:ext cx="691181" cy="527905"/>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nvGrpSpPr>
          <p:cNvPr id="13" name="组合 12"/>
          <p:cNvGrpSpPr/>
          <p:nvPr/>
        </p:nvGrpSpPr>
        <p:grpSpPr>
          <a:xfrm>
            <a:off x="8562178" y="1509671"/>
            <a:ext cx="3007225" cy="3007224"/>
            <a:chOff x="6598295" y="916229"/>
            <a:chExt cx="2255419" cy="2255418"/>
          </a:xfrm>
        </p:grpSpPr>
        <p:sp>
          <p:nvSpPr>
            <p:cNvPr id="14" name="椭圆 13"/>
            <p:cNvSpPr/>
            <p:nvPr/>
          </p:nvSpPr>
          <p:spPr>
            <a:xfrm>
              <a:off x="6598295" y="916229"/>
              <a:ext cx="2255419" cy="2255418"/>
            </a:xfrm>
            <a:prstGeom prst="ellipse">
              <a:avLst/>
            </a:prstGeom>
            <a:solidFill>
              <a:schemeClr val="bg1"/>
            </a:solidFill>
            <a:ln>
              <a:solidFill>
                <a:srgbClr val="076655"/>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15" name="图片 14"/>
            <p:cNvPicPr>
              <a:picLocks/>
            </p:cNvPicPr>
            <p:nvPr/>
          </p:nvPicPr>
          <p:blipFill>
            <a:blip r:embed="rId4" cstate="screen">
              <a:extLst>
                <a:ext uri="{28A0092B-C50C-407E-A947-70E740481C1C}">
                  <a14:useLocalDpi xmlns:a14="http://schemas.microsoft.com/office/drawing/2010/main"/>
                </a:ext>
              </a:extLst>
            </a:blip>
            <a:stretch>
              <a:fillRect/>
            </a:stretch>
          </p:blipFill>
          <p:spPr>
            <a:xfrm>
              <a:off x="6745338" y="1076574"/>
              <a:ext cx="1961333" cy="1934728"/>
            </a:xfrm>
            <a:prstGeom prst="ellipse">
              <a:avLst/>
            </a:prstGeom>
            <a:ln>
              <a:solidFill>
                <a:srgbClr val="076655"/>
              </a:solidFill>
            </a:ln>
          </p:spPr>
        </p:pic>
      </p:grpSp>
      <p:grpSp>
        <p:nvGrpSpPr>
          <p:cNvPr id="16" name="组合 15"/>
          <p:cNvGrpSpPr/>
          <p:nvPr/>
        </p:nvGrpSpPr>
        <p:grpSpPr>
          <a:xfrm>
            <a:off x="597586" y="3501965"/>
            <a:ext cx="3098941" cy="780716"/>
            <a:chOff x="290286" y="2410449"/>
            <a:chExt cx="2324206" cy="585537"/>
          </a:xfrm>
        </p:grpSpPr>
        <p:sp>
          <p:nvSpPr>
            <p:cNvPr id="17" name="矩形 15"/>
            <p:cNvSpPr/>
            <p:nvPr/>
          </p:nvSpPr>
          <p:spPr>
            <a:xfrm flipH="1">
              <a:off x="290286"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18" name="文本框 66"/>
            <p:cNvSpPr txBox="1"/>
            <p:nvPr/>
          </p:nvSpPr>
          <p:spPr>
            <a:xfrm>
              <a:off x="678850" y="2497180"/>
              <a:ext cx="1615864" cy="377075"/>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667" dirty="0">
                  <a:solidFill>
                    <a:schemeClr val="bg1"/>
                  </a:solidFill>
                  <a:latin typeface="微软雅黑" panose="020B0503020204020204" pitchFamily="34" charset="-122"/>
                  <a:ea typeface="微软雅黑" panose="020B0503020204020204" pitchFamily="34" charset="-122"/>
                </a:rPr>
                <a:t>输入标题</a:t>
              </a:r>
            </a:p>
          </p:txBody>
        </p:sp>
      </p:grpSp>
      <p:grpSp>
        <p:nvGrpSpPr>
          <p:cNvPr id="19" name="组合 18"/>
          <p:cNvGrpSpPr/>
          <p:nvPr/>
        </p:nvGrpSpPr>
        <p:grpSpPr>
          <a:xfrm>
            <a:off x="4547324" y="3501965"/>
            <a:ext cx="3098941" cy="780716"/>
            <a:chOff x="3409897" y="2410449"/>
            <a:chExt cx="2324206" cy="585537"/>
          </a:xfrm>
          <a:solidFill>
            <a:srgbClr val="076655"/>
          </a:solidFill>
        </p:grpSpPr>
        <p:sp>
          <p:nvSpPr>
            <p:cNvPr id="20" name="矩形 15"/>
            <p:cNvSpPr/>
            <p:nvPr/>
          </p:nvSpPr>
          <p:spPr>
            <a:xfrm flipH="1">
              <a:off x="3409897"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21" name="文本框 66"/>
            <p:cNvSpPr txBox="1"/>
            <p:nvPr/>
          </p:nvSpPr>
          <p:spPr>
            <a:xfrm>
              <a:off x="3928286" y="2497180"/>
              <a:ext cx="1615864" cy="377075"/>
            </a:xfrm>
            <a:prstGeom prst="rect">
              <a:avLst/>
            </a:prstGeom>
            <a:grpFill/>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667" dirty="0">
                  <a:solidFill>
                    <a:schemeClr val="bg1"/>
                  </a:solidFill>
                  <a:latin typeface="微软雅黑" panose="020B0503020204020204" pitchFamily="34" charset="-122"/>
                  <a:ea typeface="微软雅黑" panose="020B0503020204020204" pitchFamily="34" charset="-122"/>
                </a:rPr>
                <a:t>输入标题</a:t>
              </a:r>
            </a:p>
          </p:txBody>
        </p:sp>
      </p:grpSp>
      <p:grpSp>
        <p:nvGrpSpPr>
          <p:cNvPr id="22" name="组合 21"/>
          <p:cNvGrpSpPr/>
          <p:nvPr/>
        </p:nvGrpSpPr>
        <p:grpSpPr>
          <a:xfrm>
            <a:off x="8470461" y="3501965"/>
            <a:ext cx="3098941" cy="780716"/>
            <a:chOff x="6529508" y="2410449"/>
            <a:chExt cx="2324206" cy="585537"/>
          </a:xfrm>
        </p:grpSpPr>
        <p:sp>
          <p:nvSpPr>
            <p:cNvPr id="23" name="矩形 15"/>
            <p:cNvSpPr/>
            <p:nvPr/>
          </p:nvSpPr>
          <p:spPr>
            <a:xfrm flipH="1">
              <a:off x="6529508"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sp>
          <p:nvSpPr>
            <p:cNvPr id="24" name="文本框 66"/>
            <p:cNvSpPr txBox="1"/>
            <p:nvPr/>
          </p:nvSpPr>
          <p:spPr>
            <a:xfrm>
              <a:off x="7047897" y="2497180"/>
              <a:ext cx="1615864" cy="377075"/>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667" dirty="0">
                  <a:solidFill>
                    <a:schemeClr val="bg1"/>
                  </a:solidFill>
                  <a:latin typeface="微软雅黑" panose="020B0503020204020204" pitchFamily="34" charset="-122"/>
                  <a:ea typeface="微软雅黑" panose="020B0503020204020204" pitchFamily="34" charset="-122"/>
                </a:rPr>
                <a:t>输入标题</a:t>
              </a:r>
            </a:p>
          </p:txBody>
        </p:sp>
      </p:grpSp>
      <p:sp>
        <p:nvSpPr>
          <p:cNvPr id="25" name="矩形 24"/>
          <p:cNvSpPr/>
          <p:nvPr/>
        </p:nvSpPr>
        <p:spPr>
          <a:xfrm>
            <a:off x="566465" y="4811927"/>
            <a:ext cx="3161184" cy="1401383"/>
          </a:xfrm>
          <a:prstGeom prst="rect">
            <a:avLst/>
          </a:prstGeom>
        </p:spPr>
        <p:txBody>
          <a:bodyPr wrap="square">
            <a:noAutofit/>
          </a:bodyPr>
          <a:lstStyle/>
          <a:p>
            <a:pPr algn="ct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516202" y="4811927"/>
            <a:ext cx="3161184" cy="1401383"/>
          </a:xfrm>
          <a:prstGeom prst="rect">
            <a:avLst/>
          </a:prstGeom>
        </p:spPr>
        <p:txBody>
          <a:bodyPr wrap="square">
            <a:noAutofit/>
          </a:bodyPr>
          <a:lstStyle/>
          <a:p>
            <a:pPr algn="ct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8658297" y="4811927"/>
            <a:ext cx="3161184" cy="1401383"/>
          </a:xfrm>
          <a:prstGeom prst="rect">
            <a:avLst/>
          </a:prstGeom>
        </p:spPr>
        <p:txBody>
          <a:bodyPr wrap="square">
            <a:noAutofit/>
          </a:bodyPr>
          <a:lstStyle/>
          <a:p>
            <a:pPr algn="ct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28686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500"/>
                                        <p:tgtEl>
                                          <p:spTgt spid="4"/>
                                        </p:tgtEl>
                                      </p:cBhvr>
                                    </p:animEffect>
                                  </p:childTnLst>
                                </p:cTn>
                              </p:par>
                            </p:childTnLst>
                          </p:cTn>
                        </p:par>
                        <p:par>
                          <p:cTn id="8" fill="hold">
                            <p:stCondLst>
                              <p:cond delay="1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2500"/>
                            </p:stCondLst>
                            <p:childTnLst>
                              <p:par>
                                <p:cTn id="17" presetID="21"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1500"/>
                                        <p:tgtEl>
                                          <p:spTgt spid="9"/>
                                        </p:tgtEl>
                                      </p:cBhvr>
                                    </p:animEffect>
                                  </p:childTnLst>
                                </p:cTn>
                              </p:par>
                            </p:childTnLst>
                          </p:cTn>
                        </p:par>
                        <p:par>
                          <p:cTn id="20" fill="hold">
                            <p:stCondLst>
                              <p:cond delay="4000"/>
                            </p:stCondLst>
                            <p:childTnLst>
                              <p:par>
                                <p:cTn id="21" presetID="22" presetClass="entr" presetSubtype="2"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childTnLst>
                          </p:cTn>
                        </p:par>
                        <p:par>
                          <p:cTn id="24" fill="hold">
                            <p:stCondLst>
                              <p:cond delay="4500"/>
                            </p:stCondLst>
                            <p:childTnLst>
                              <p:par>
                                <p:cTn id="25" presetID="2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p:stCondLst>
                              <p:cond delay="5000"/>
                            </p:stCondLst>
                            <p:childTnLst>
                              <p:par>
                                <p:cTn id="29" presetID="21"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heel(1)">
                                      <p:cBhvr>
                                        <p:cTn id="31" dur="1500"/>
                                        <p:tgtEl>
                                          <p:spTgt spid="13"/>
                                        </p:tgtEl>
                                      </p:cBhvr>
                                    </p:animEffect>
                                  </p:childTnLst>
                                </p:cTn>
                              </p:par>
                            </p:childTnLst>
                          </p:cTn>
                        </p:par>
                        <p:par>
                          <p:cTn id="32" fill="hold">
                            <p:stCondLst>
                              <p:cond delay="6500"/>
                            </p:stCondLst>
                            <p:childTnLst>
                              <p:par>
                                <p:cTn id="33" presetID="2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500"/>
                                        <p:tgtEl>
                                          <p:spTgt spid="12"/>
                                        </p:tgtEl>
                                      </p:cBhvr>
                                    </p:animEffect>
                                  </p:childTnLst>
                                </p:cTn>
                              </p:par>
                            </p:childTnLst>
                          </p:cTn>
                        </p:par>
                        <p:par>
                          <p:cTn id="36" fill="hold">
                            <p:stCondLst>
                              <p:cond delay="7000"/>
                            </p:stCondLst>
                            <p:childTnLst>
                              <p:par>
                                <p:cTn id="37" presetID="22" presetClass="entr" presetSubtype="8"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7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8000"/>
                            </p:stCondLst>
                            <p:childTnLst>
                              <p:par>
                                <p:cTn id="45" presetID="22" presetClass="entr" presetSubtype="1"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cTn>
                              </p:par>
                            </p:childTnLst>
                          </p:cTn>
                        </p:par>
                        <p:par>
                          <p:cTn id="48" fill="hold">
                            <p:stCondLst>
                              <p:cond delay="8500"/>
                            </p:stCondLst>
                            <p:childTnLst>
                              <p:par>
                                <p:cTn id="49" presetID="22" presetClass="entr" presetSubtype="1"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2" grpId="0" animBg="1"/>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TextBox 2"/>
          <p:cNvSpPr txBox="1"/>
          <p:nvPr/>
        </p:nvSpPr>
        <p:spPr>
          <a:xfrm>
            <a:off x="2795586" y="3016447"/>
            <a:ext cx="1723549" cy="400110"/>
          </a:xfrm>
          <a:prstGeom prst="rect">
            <a:avLst/>
          </a:prstGeom>
          <a:noFill/>
        </p:spPr>
        <p:txBody>
          <a:bodyPr wrap="none" rtlCol="0">
            <a:spAutoFit/>
          </a:bodyPr>
          <a:lstStyle/>
          <a:p>
            <a:pPr algn="r"/>
            <a:r>
              <a:rPr lang="zh-CN" altLang="en-US" sz="2000" dirty="0">
                <a:solidFill>
                  <a:schemeClr val="tx1">
                    <a:lumMod val="65000"/>
                    <a:lumOff val="35000"/>
                  </a:schemeClr>
                </a:solidFill>
                <a:latin typeface="微软雅黑" pitchFamily="34" charset="-122"/>
                <a:ea typeface="微软雅黑" pitchFamily="34" charset="-122"/>
              </a:rPr>
              <a:t>添加标题内容</a:t>
            </a:r>
          </a:p>
        </p:txBody>
      </p:sp>
      <p:sp>
        <p:nvSpPr>
          <p:cNvPr id="4" name="TextBox 3"/>
          <p:cNvSpPr txBox="1"/>
          <p:nvPr/>
        </p:nvSpPr>
        <p:spPr>
          <a:xfrm>
            <a:off x="2153431" y="4470835"/>
            <a:ext cx="1723549" cy="400110"/>
          </a:xfrm>
          <a:prstGeom prst="rect">
            <a:avLst/>
          </a:prstGeom>
          <a:noFill/>
        </p:spPr>
        <p:txBody>
          <a:bodyPr wrap="none" rtlCol="0">
            <a:spAutoFit/>
          </a:bodyPr>
          <a:lstStyle/>
          <a:p>
            <a:pPr algn="r"/>
            <a:r>
              <a:rPr lang="zh-CN" altLang="en-US" sz="2000" dirty="0">
                <a:solidFill>
                  <a:schemeClr val="tx1">
                    <a:lumMod val="65000"/>
                    <a:lumOff val="35000"/>
                  </a:schemeClr>
                </a:solidFill>
                <a:latin typeface="微软雅黑" pitchFamily="34" charset="-122"/>
                <a:ea typeface="微软雅黑" pitchFamily="34" charset="-122"/>
              </a:rPr>
              <a:t>添加标题内容</a:t>
            </a:r>
          </a:p>
        </p:txBody>
      </p:sp>
      <p:sp>
        <p:nvSpPr>
          <p:cNvPr id="6" name="TextBox 4"/>
          <p:cNvSpPr txBox="1"/>
          <p:nvPr/>
        </p:nvSpPr>
        <p:spPr>
          <a:xfrm>
            <a:off x="8305040" y="2998113"/>
            <a:ext cx="1723549" cy="400110"/>
          </a:xfrm>
          <a:prstGeom prst="rect">
            <a:avLst/>
          </a:prstGeom>
          <a:noFill/>
        </p:spPr>
        <p:txBody>
          <a:bodyPr wrap="none" rtlCol="0">
            <a:spAutoFit/>
          </a:bodyPr>
          <a:lstStyle/>
          <a:p>
            <a:r>
              <a:rPr lang="zh-CN" altLang="en-US" sz="2000" dirty="0">
                <a:solidFill>
                  <a:schemeClr val="tx1">
                    <a:lumMod val="65000"/>
                    <a:lumOff val="35000"/>
                  </a:schemeClr>
                </a:solidFill>
                <a:latin typeface="微软雅黑" pitchFamily="34" charset="-122"/>
                <a:ea typeface="微软雅黑" pitchFamily="34" charset="-122"/>
              </a:rPr>
              <a:t>添加标题内容</a:t>
            </a:r>
          </a:p>
        </p:txBody>
      </p:sp>
      <p:sp>
        <p:nvSpPr>
          <p:cNvPr id="7" name="TextBox 5"/>
          <p:cNvSpPr txBox="1"/>
          <p:nvPr/>
        </p:nvSpPr>
        <p:spPr>
          <a:xfrm>
            <a:off x="7672064" y="4474940"/>
            <a:ext cx="1723549" cy="400110"/>
          </a:xfrm>
          <a:prstGeom prst="rect">
            <a:avLst/>
          </a:prstGeom>
          <a:noFill/>
        </p:spPr>
        <p:txBody>
          <a:bodyPr wrap="none" rtlCol="0">
            <a:spAutoFit/>
          </a:bodyPr>
          <a:lstStyle/>
          <a:p>
            <a:r>
              <a:rPr lang="zh-CN" altLang="en-US" sz="2000" dirty="0">
                <a:solidFill>
                  <a:schemeClr val="tx1">
                    <a:lumMod val="65000"/>
                    <a:lumOff val="35000"/>
                  </a:schemeClr>
                </a:solidFill>
                <a:latin typeface="微软雅黑" pitchFamily="34" charset="-122"/>
                <a:ea typeface="微软雅黑" pitchFamily="34" charset="-122"/>
              </a:rPr>
              <a:t>添加标题内容</a:t>
            </a:r>
          </a:p>
        </p:txBody>
      </p:sp>
      <p:sp>
        <p:nvSpPr>
          <p:cNvPr id="8" name="椭圆 34"/>
          <p:cNvSpPr/>
          <p:nvPr/>
        </p:nvSpPr>
        <p:spPr>
          <a:xfrm rot="16200000">
            <a:off x="4962275" y="2692912"/>
            <a:ext cx="1221732" cy="157121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nvGrpSpPr>
          <p:cNvPr id="9" name="组合 8"/>
          <p:cNvGrpSpPr/>
          <p:nvPr/>
        </p:nvGrpSpPr>
        <p:grpSpPr>
          <a:xfrm rot="5400000">
            <a:off x="6883685" y="2659065"/>
            <a:ext cx="1203627" cy="1563792"/>
            <a:chOff x="4020870" y="2194485"/>
            <a:chExt cx="1102258" cy="1432090"/>
          </a:xfrm>
          <a:solidFill>
            <a:srgbClr val="076655"/>
          </a:solidFill>
          <a:effectLst>
            <a:outerShdw blurRad="444500" dist="254000" dir="8100000" algn="tr" rotWithShape="0">
              <a:prstClr val="black">
                <a:alpha val="50000"/>
              </a:prstClr>
            </a:outerShdw>
          </a:effectLst>
        </p:grpSpPr>
        <p:sp>
          <p:nvSpPr>
            <p:cNvPr id="1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sp>
          <p:nvSpPr>
            <p:cNvPr id="1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sp>
        <p:nvSpPr>
          <p:cNvPr id="12" name="椭圆 34"/>
          <p:cNvSpPr/>
          <p:nvPr/>
        </p:nvSpPr>
        <p:spPr>
          <a:xfrm rot="5400000">
            <a:off x="6112089" y="4144761"/>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nvGrpSpPr>
          <p:cNvPr id="13" name="组合 12"/>
          <p:cNvGrpSpPr/>
          <p:nvPr/>
        </p:nvGrpSpPr>
        <p:grpSpPr>
          <a:xfrm rot="16200000">
            <a:off x="4242466" y="4113151"/>
            <a:ext cx="1203627" cy="1563792"/>
            <a:chOff x="4020870" y="2194485"/>
            <a:chExt cx="1102258" cy="1432090"/>
          </a:xfrm>
          <a:solidFill>
            <a:srgbClr val="076655"/>
          </a:solidFill>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sp>
        <p:nvSpPr>
          <p:cNvPr id="16" name="TextBox 14"/>
          <p:cNvSpPr txBox="1"/>
          <p:nvPr/>
        </p:nvSpPr>
        <p:spPr>
          <a:xfrm>
            <a:off x="7649606" y="4925709"/>
            <a:ext cx="3560590" cy="543867"/>
          </a:xfrm>
          <a:prstGeom prst="rect">
            <a:avLst/>
          </a:prstGeom>
          <a:noFill/>
        </p:spPr>
        <p:txBody>
          <a:bodyPr wrap="none" rtlCol="0">
            <a:spAutoFit/>
          </a:bodyPr>
          <a:lstStyle/>
          <a:p>
            <a:pP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7" name="TextBox 15"/>
          <p:cNvSpPr txBox="1"/>
          <p:nvPr/>
        </p:nvSpPr>
        <p:spPr>
          <a:xfrm>
            <a:off x="1096044" y="3474834"/>
            <a:ext cx="3560590" cy="543867"/>
          </a:xfrm>
          <a:prstGeom prst="rect">
            <a:avLst/>
          </a:prstGeom>
          <a:noFill/>
        </p:spPr>
        <p:txBody>
          <a:bodyPr wrap="none" rtlCol="0">
            <a:spAutoFit/>
          </a:bodyPr>
          <a:lstStyle/>
          <a:p>
            <a:pPr algn="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lgn="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8" name="TextBox 16"/>
          <p:cNvSpPr txBox="1"/>
          <p:nvPr/>
        </p:nvSpPr>
        <p:spPr>
          <a:xfrm>
            <a:off x="455765" y="4920886"/>
            <a:ext cx="3560590" cy="543867"/>
          </a:xfrm>
          <a:prstGeom prst="rect">
            <a:avLst/>
          </a:prstGeom>
          <a:noFill/>
        </p:spPr>
        <p:txBody>
          <a:bodyPr wrap="none" rtlCol="0">
            <a:spAutoFit/>
          </a:bodyPr>
          <a:lstStyle/>
          <a:p>
            <a:pPr algn="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lgn="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9" name="TextBox 17"/>
          <p:cNvSpPr txBox="1"/>
          <p:nvPr/>
        </p:nvSpPr>
        <p:spPr>
          <a:xfrm>
            <a:off x="8305040" y="3430549"/>
            <a:ext cx="3560590" cy="543867"/>
          </a:xfrm>
          <a:prstGeom prst="rect">
            <a:avLst/>
          </a:prstGeom>
          <a:noFill/>
        </p:spPr>
        <p:txBody>
          <a:bodyPr wrap="none" rtlCol="0">
            <a:spAutoFit/>
          </a:bodyPr>
          <a:lstStyle/>
          <a:p>
            <a:pP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20" name="TextBox 18"/>
          <p:cNvSpPr txBox="1"/>
          <p:nvPr/>
        </p:nvSpPr>
        <p:spPr>
          <a:xfrm>
            <a:off x="2292807" y="1557953"/>
            <a:ext cx="1723549" cy="400110"/>
          </a:xfrm>
          <a:prstGeom prst="rect">
            <a:avLst/>
          </a:prstGeom>
          <a:noFill/>
        </p:spPr>
        <p:txBody>
          <a:bodyPr wrap="none" rtlCol="0">
            <a:spAutoFit/>
          </a:bodyPr>
          <a:lstStyle/>
          <a:p>
            <a:pPr algn="r"/>
            <a:r>
              <a:rPr lang="zh-CN" altLang="en-US" sz="2000" dirty="0">
                <a:solidFill>
                  <a:schemeClr val="tx1">
                    <a:lumMod val="65000"/>
                    <a:lumOff val="35000"/>
                  </a:schemeClr>
                </a:solidFill>
                <a:latin typeface="微软雅黑" pitchFamily="34" charset="-122"/>
                <a:ea typeface="微软雅黑" pitchFamily="34" charset="-122"/>
              </a:rPr>
              <a:t>添加标题内容</a:t>
            </a:r>
          </a:p>
        </p:txBody>
      </p:sp>
      <p:sp>
        <p:nvSpPr>
          <p:cNvPr id="21" name="TextBox 19"/>
          <p:cNvSpPr txBox="1"/>
          <p:nvPr/>
        </p:nvSpPr>
        <p:spPr>
          <a:xfrm>
            <a:off x="7642126" y="1604797"/>
            <a:ext cx="1723549" cy="400110"/>
          </a:xfrm>
          <a:prstGeom prst="rect">
            <a:avLst/>
          </a:prstGeom>
          <a:noFill/>
        </p:spPr>
        <p:txBody>
          <a:bodyPr wrap="none" rtlCol="0">
            <a:spAutoFit/>
          </a:bodyPr>
          <a:lstStyle/>
          <a:p>
            <a:r>
              <a:rPr lang="zh-CN" altLang="en-US" sz="2000" dirty="0">
                <a:solidFill>
                  <a:schemeClr val="tx1">
                    <a:lumMod val="65000"/>
                    <a:lumOff val="35000"/>
                  </a:schemeClr>
                </a:solidFill>
                <a:latin typeface="微软雅黑" pitchFamily="34" charset="-122"/>
                <a:ea typeface="微软雅黑" pitchFamily="34" charset="-122"/>
              </a:rPr>
              <a:t>添加标题内容</a:t>
            </a:r>
          </a:p>
        </p:txBody>
      </p:sp>
      <p:sp>
        <p:nvSpPr>
          <p:cNvPr id="22" name="椭圆 34"/>
          <p:cNvSpPr/>
          <p:nvPr/>
        </p:nvSpPr>
        <p:spPr>
          <a:xfrm rot="5400000">
            <a:off x="6133179" y="1264305"/>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76655"/>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nvGrpSpPr>
          <p:cNvPr id="23" name="组合 22"/>
          <p:cNvGrpSpPr/>
          <p:nvPr/>
        </p:nvGrpSpPr>
        <p:grpSpPr>
          <a:xfrm rot="16200000">
            <a:off x="4263557" y="1232695"/>
            <a:ext cx="1203627" cy="1563792"/>
            <a:chOff x="4020870" y="2194485"/>
            <a:chExt cx="1102258" cy="1432090"/>
          </a:xfrm>
          <a:solidFill>
            <a:srgbClr val="076655"/>
          </a:solidFill>
          <a:effectLst>
            <a:outerShdw blurRad="444500" dist="254000" dir="8100000" algn="tr" rotWithShape="0">
              <a:prstClr val="black">
                <a:alpha val="50000"/>
              </a:prstClr>
            </a:outerShdw>
          </a:effectLst>
        </p:grpSpPr>
        <p:sp>
          <p:nvSpPr>
            <p:cNvPr id="2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sp>
          <p:nvSpPr>
            <p:cNvPr id="2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sp>
        <p:nvSpPr>
          <p:cNvPr id="26" name="TextBox 24"/>
          <p:cNvSpPr txBox="1"/>
          <p:nvPr/>
        </p:nvSpPr>
        <p:spPr>
          <a:xfrm>
            <a:off x="7626230" y="1988841"/>
            <a:ext cx="3560590" cy="543867"/>
          </a:xfrm>
          <a:prstGeom prst="rect">
            <a:avLst/>
          </a:prstGeom>
          <a:noFill/>
        </p:spPr>
        <p:txBody>
          <a:bodyPr wrap="none" rtlCol="0">
            <a:spAutoFit/>
          </a:bodyPr>
          <a:lstStyle/>
          <a:p>
            <a:pP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27" name="TextBox 25"/>
          <p:cNvSpPr txBox="1"/>
          <p:nvPr/>
        </p:nvSpPr>
        <p:spPr>
          <a:xfrm>
            <a:off x="551776" y="1993185"/>
            <a:ext cx="3560590" cy="543867"/>
          </a:xfrm>
          <a:prstGeom prst="rect">
            <a:avLst/>
          </a:prstGeom>
          <a:noFill/>
        </p:spPr>
        <p:txBody>
          <a:bodyPr wrap="none" rtlCol="0">
            <a:spAutoFit/>
          </a:bodyPr>
          <a:lstStyle/>
          <a:p>
            <a:pPr algn="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lgn="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28" name="KSO_Shape"/>
          <p:cNvSpPr>
            <a:spLocks/>
          </p:cNvSpPr>
          <p:nvPr/>
        </p:nvSpPr>
        <p:spPr bwMode="auto">
          <a:xfrm>
            <a:off x="4690895" y="1722038"/>
            <a:ext cx="737995" cy="62729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29" name="KSO_Shape"/>
          <p:cNvSpPr>
            <a:spLocks/>
          </p:cNvSpPr>
          <p:nvPr/>
        </p:nvSpPr>
        <p:spPr bwMode="auto">
          <a:xfrm>
            <a:off x="5437286" y="3122636"/>
            <a:ext cx="694339" cy="69549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30" name="KSO_Shape"/>
          <p:cNvSpPr>
            <a:spLocks/>
          </p:cNvSpPr>
          <p:nvPr/>
        </p:nvSpPr>
        <p:spPr bwMode="auto">
          <a:xfrm>
            <a:off x="4684134" y="4601823"/>
            <a:ext cx="689723" cy="594311"/>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31" name="KSO_Shape"/>
          <p:cNvSpPr>
            <a:spLocks/>
          </p:cNvSpPr>
          <p:nvPr/>
        </p:nvSpPr>
        <p:spPr bwMode="auto">
          <a:xfrm>
            <a:off x="6187983" y="1775284"/>
            <a:ext cx="796196" cy="54672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32" name="KSO_Shape"/>
          <p:cNvSpPr>
            <a:spLocks/>
          </p:cNvSpPr>
          <p:nvPr/>
        </p:nvSpPr>
        <p:spPr bwMode="auto">
          <a:xfrm>
            <a:off x="6947512" y="3104301"/>
            <a:ext cx="697277" cy="69030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33" name="KSO_Shape"/>
          <p:cNvSpPr/>
          <p:nvPr/>
        </p:nvSpPr>
        <p:spPr>
          <a:xfrm>
            <a:off x="6224490" y="4612814"/>
            <a:ext cx="640389" cy="640389"/>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Tree>
    <p:extLst>
      <p:ext uri="{BB962C8B-B14F-4D97-AF65-F5344CB8AC3E}">
        <p14:creationId xmlns:p14="http://schemas.microsoft.com/office/powerpoint/2010/main" val="565193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4000">
                                          <p:cBhvr additive="base">
                                            <p:cTn id="7" dur="500" fill="hold"/>
                                            <p:tgtEl>
                                              <p:spTgt spid="23"/>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p:tgtEl>
                                              <p:spTgt spid="27"/>
                                            </p:tgtEl>
                                            <p:attrNameLst>
                                              <p:attrName>ppt_x</p:attrName>
                                            </p:attrNameLst>
                                          </p:cBhvr>
                                          <p:tavLst>
                                            <p:tav tm="0">
                                              <p:val>
                                                <p:strVal val="#ppt_x-#ppt_w*1.125000"/>
                                              </p:val>
                                            </p:tav>
                                            <p:tav tm="100000">
                                              <p:val>
                                                <p:strVal val="#ppt_x"/>
                                              </p:val>
                                            </p:tav>
                                          </p:tavLst>
                                        </p:anim>
                                        <p:animEffect transition="in" filter="wipe(right)">
                                          <p:cBhvr>
                                            <p:cTn id="12" dur="300"/>
                                            <p:tgtEl>
                                              <p:spTgt spid="27"/>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300"/>
                                            <p:tgtEl>
                                              <p:spTgt spid="20"/>
                                            </p:tgtEl>
                                            <p:attrNameLst>
                                              <p:attrName>ppt_x</p:attrName>
                                            </p:attrNameLst>
                                          </p:cBhvr>
                                          <p:tavLst>
                                            <p:tav tm="0">
                                              <p:val>
                                                <p:strVal val="#ppt_x-#ppt_w*1.125000"/>
                                              </p:val>
                                            </p:tav>
                                            <p:tav tm="100000">
                                              <p:val>
                                                <p:strVal val="#ppt_x"/>
                                              </p:val>
                                            </p:tav>
                                          </p:tavLst>
                                        </p:anim>
                                        <p:animEffect transition="in" filter="wipe(right)">
                                          <p:cBhvr>
                                            <p:cTn id="16" dur="300"/>
                                            <p:tgtEl>
                                              <p:spTgt spid="20"/>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14:bounceEnd="44000">
                                          <p:cBhvr additive="base">
                                            <p:cTn id="20" dur="500" fill="hold"/>
                                            <p:tgtEl>
                                              <p:spTgt spid="22"/>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300"/>
                                            <p:tgtEl>
                                              <p:spTgt spid="21"/>
                                            </p:tgtEl>
                                            <p:attrNameLst>
                                              <p:attrName>ppt_x</p:attrName>
                                            </p:attrNameLst>
                                          </p:cBhvr>
                                          <p:tavLst>
                                            <p:tav tm="0">
                                              <p:val>
                                                <p:strVal val="#ppt_x+#ppt_w*1.125000"/>
                                              </p:val>
                                            </p:tav>
                                            <p:tav tm="100000">
                                              <p:val>
                                                <p:strVal val="#ppt_x"/>
                                              </p:val>
                                            </p:tav>
                                          </p:tavLst>
                                        </p:anim>
                                        <p:animEffect transition="in" filter="wipe(left)">
                                          <p:cBhvr>
                                            <p:cTn id="25" dur="300"/>
                                            <p:tgtEl>
                                              <p:spTgt spid="21"/>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300"/>
                                            <p:tgtEl>
                                              <p:spTgt spid="26"/>
                                            </p:tgtEl>
                                            <p:attrNameLst>
                                              <p:attrName>ppt_x</p:attrName>
                                            </p:attrNameLst>
                                          </p:cBhvr>
                                          <p:tavLst>
                                            <p:tav tm="0">
                                              <p:val>
                                                <p:strVal val="#ppt_x+#ppt_w*1.125000"/>
                                              </p:val>
                                            </p:tav>
                                            <p:tav tm="100000">
                                              <p:val>
                                                <p:strVal val="#ppt_x"/>
                                              </p:val>
                                            </p:tav>
                                          </p:tavLst>
                                        </p:anim>
                                        <p:animEffect transition="in" filter="wipe(left)">
                                          <p:cBhvr>
                                            <p:cTn id="29" dur="300"/>
                                            <p:tgtEl>
                                              <p:spTgt spid="26"/>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14:bounceEnd="44000">
                                          <p:cBhvr additive="base">
                                            <p:cTn id="33" dur="500" fill="hold"/>
                                            <p:tgtEl>
                                              <p:spTgt spid="8"/>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8"/>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p:tgtEl>
                                              <p:spTgt spid="17"/>
                                            </p:tgtEl>
                                            <p:attrNameLst>
                                              <p:attrName>ppt_x</p:attrName>
                                            </p:attrNameLst>
                                          </p:cBhvr>
                                          <p:tavLst>
                                            <p:tav tm="0">
                                              <p:val>
                                                <p:strVal val="#ppt_x-#ppt_w*1.125000"/>
                                              </p:val>
                                            </p:tav>
                                            <p:tav tm="100000">
                                              <p:val>
                                                <p:strVal val="#ppt_x"/>
                                              </p:val>
                                            </p:tav>
                                          </p:tavLst>
                                        </p:anim>
                                        <p:animEffect transition="in" filter="wipe(right)">
                                          <p:cBhvr>
                                            <p:cTn id="42" dur="300"/>
                                            <p:tgtEl>
                                              <p:spTgt spid="17"/>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14:bounceEnd="44000">
                                          <p:cBhvr additive="base">
                                            <p:cTn id="46" dur="500" fill="hold"/>
                                            <p:tgtEl>
                                              <p:spTgt spid="9"/>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300"/>
                                            <p:tgtEl>
                                              <p:spTgt spid="6"/>
                                            </p:tgtEl>
                                            <p:attrNameLst>
                                              <p:attrName>ppt_x</p:attrName>
                                            </p:attrNameLst>
                                          </p:cBhvr>
                                          <p:tavLst>
                                            <p:tav tm="0">
                                              <p:val>
                                                <p:strVal val="#ppt_x+#ppt_w*1.125000"/>
                                              </p:val>
                                            </p:tav>
                                            <p:tav tm="100000">
                                              <p:val>
                                                <p:strVal val="#ppt_x"/>
                                              </p:val>
                                            </p:tav>
                                          </p:tavLst>
                                        </p:anim>
                                        <p:animEffect transition="in" filter="wipe(left)">
                                          <p:cBhvr>
                                            <p:cTn id="51" dur="300"/>
                                            <p:tgtEl>
                                              <p:spTgt spid="6"/>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300"/>
                                            <p:tgtEl>
                                              <p:spTgt spid="19"/>
                                            </p:tgtEl>
                                            <p:attrNameLst>
                                              <p:attrName>ppt_x</p:attrName>
                                            </p:attrNameLst>
                                          </p:cBhvr>
                                          <p:tavLst>
                                            <p:tav tm="0">
                                              <p:val>
                                                <p:strVal val="#ppt_x+#ppt_w*1.125000"/>
                                              </p:val>
                                            </p:tav>
                                            <p:tav tm="100000">
                                              <p:val>
                                                <p:strVal val="#ppt_x"/>
                                              </p:val>
                                            </p:tav>
                                          </p:tavLst>
                                        </p:anim>
                                        <p:animEffect transition="in" filter="wipe(left)">
                                          <p:cBhvr>
                                            <p:cTn id="55" dur="300"/>
                                            <p:tgtEl>
                                              <p:spTgt spid="19"/>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14:bounceEnd="44000">
                                          <p:cBhvr additive="base">
                                            <p:cTn id="59" dur="500" fill="hold"/>
                                            <p:tgtEl>
                                              <p:spTgt spid="13"/>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13"/>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300"/>
                                            <p:tgtEl>
                                              <p:spTgt spid="18"/>
                                            </p:tgtEl>
                                            <p:attrNameLst>
                                              <p:attrName>ppt_x</p:attrName>
                                            </p:attrNameLst>
                                          </p:cBhvr>
                                          <p:tavLst>
                                            <p:tav tm="0">
                                              <p:val>
                                                <p:strVal val="#ppt_x-#ppt_w*1.125000"/>
                                              </p:val>
                                            </p:tav>
                                            <p:tav tm="100000">
                                              <p:val>
                                                <p:strVal val="#ppt_x"/>
                                              </p:val>
                                            </p:tav>
                                          </p:tavLst>
                                        </p:anim>
                                        <p:animEffect transition="in" filter="wipe(right)">
                                          <p:cBhvr>
                                            <p:cTn id="64" dur="300"/>
                                            <p:tgtEl>
                                              <p:spTgt spid="18"/>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14:bounceEnd="44000">
                                          <p:cBhvr additive="base">
                                            <p:cTn id="72" dur="500" fill="hold"/>
                                            <p:tgtEl>
                                              <p:spTgt spid="12"/>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12"/>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
                                            </p:tgtEl>
                                            <p:attrNameLst>
                                              <p:attrName>style.visibility</p:attrName>
                                            </p:attrNameLst>
                                          </p:cBhvr>
                                          <p:to>
                                            <p:strVal val="visible"/>
                                          </p:to>
                                        </p:set>
                                        <p:anim calcmode="lin" valueType="num">
                                          <p:cBhvr additive="base">
                                            <p:cTn id="76" dur="300"/>
                                            <p:tgtEl>
                                              <p:spTgt spid="7"/>
                                            </p:tgtEl>
                                            <p:attrNameLst>
                                              <p:attrName>ppt_x</p:attrName>
                                            </p:attrNameLst>
                                          </p:cBhvr>
                                          <p:tavLst>
                                            <p:tav tm="0">
                                              <p:val>
                                                <p:strVal val="#ppt_x+#ppt_w*1.125000"/>
                                              </p:val>
                                            </p:tav>
                                            <p:tav tm="100000">
                                              <p:val>
                                                <p:strVal val="#ppt_x"/>
                                              </p:val>
                                            </p:tav>
                                          </p:tavLst>
                                        </p:anim>
                                        <p:animEffect transition="in" filter="wipe(left)">
                                          <p:cBhvr>
                                            <p:cTn id="77" dur="300"/>
                                            <p:tgtEl>
                                              <p:spTgt spid="7"/>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p:tgtEl>
                                              <p:spTgt spid="16"/>
                                            </p:tgtEl>
                                            <p:attrNameLst>
                                              <p:attrName>ppt_x</p:attrName>
                                            </p:attrNameLst>
                                          </p:cBhvr>
                                          <p:tavLst>
                                            <p:tav tm="0">
                                              <p:val>
                                                <p:strVal val="#ppt_x+#ppt_w*1.125000"/>
                                              </p:val>
                                            </p:tav>
                                            <p:tav tm="100000">
                                              <p:val>
                                                <p:strVal val="#ppt_x"/>
                                              </p:val>
                                            </p:tav>
                                          </p:tavLst>
                                        </p:anim>
                                        <p:animEffect transition="in" filter="wipe(left)">
                                          <p:cBhvr>
                                            <p:cTn id="81" dur="300"/>
                                            <p:tgtEl>
                                              <p:spTgt spid="16"/>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anim calcmode="lin" valueType="num">
                                          <p:cBhvr>
                                            <p:cTn id="88" dur="500" fill="hold"/>
                                            <p:tgtEl>
                                              <p:spTgt spid="31"/>
                                            </p:tgtEl>
                                            <p:attrNameLst>
                                              <p:attrName>ppt_x</p:attrName>
                                            </p:attrNameLst>
                                          </p:cBhvr>
                                          <p:tavLst>
                                            <p:tav tm="0">
                                              <p:val>
                                                <p:fltVal val="0.5"/>
                                              </p:val>
                                            </p:tav>
                                            <p:tav tm="100000">
                                              <p:val>
                                                <p:strVal val="#ppt_x"/>
                                              </p:val>
                                            </p:tav>
                                          </p:tavLst>
                                        </p:anim>
                                        <p:anim calcmode="lin" valueType="num">
                                          <p:cBhvr>
                                            <p:cTn id="89" dur="500" fill="hold"/>
                                            <p:tgtEl>
                                              <p:spTgt spid="3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anim calcmode="lin" valueType="num">
                                          <p:cBhvr>
                                            <p:cTn id="95" dur="500" fill="hold"/>
                                            <p:tgtEl>
                                              <p:spTgt spid="28"/>
                                            </p:tgtEl>
                                            <p:attrNameLst>
                                              <p:attrName>ppt_x</p:attrName>
                                            </p:attrNameLst>
                                          </p:cBhvr>
                                          <p:tavLst>
                                            <p:tav tm="0">
                                              <p:val>
                                                <p:fltVal val="0.5"/>
                                              </p:val>
                                            </p:tav>
                                            <p:tav tm="100000">
                                              <p:val>
                                                <p:strVal val="#ppt_x"/>
                                              </p:val>
                                            </p:tav>
                                          </p:tavLst>
                                        </p:anim>
                                        <p:anim calcmode="lin" valueType="num">
                                          <p:cBhvr>
                                            <p:cTn id="96" dur="500" fill="hold"/>
                                            <p:tgtEl>
                                              <p:spTgt spid="28"/>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anim calcmode="lin" valueType="num">
                                          <p:cBhvr>
                                            <p:cTn id="102" dur="500" fill="hold"/>
                                            <p:tgtEl>
                                              <p:spTgt spid="29"/>
                                            </p:tgtEl>
                                            <p:attrNameLst>
                                              <p:attrName>ppt_x</p:attrName>
                                            </p:attrNameLst>
                                          </p:cBhvr>
                                          <p:tavLst>
                                            <p:tav tm="0">
                                              <p:val>
                                                <p:fltVal val="0.5"/>
                                              </p:val>
                                            </p:tav>
                                            <p:tav tm="100000">
                                              <p:val>
                                                <p:strVal val="#ppt_x"/>
                                              </p:val>
                                            </p:tav>
                                          </p:tavLst>
                                        </p:anim>
                                        <p:anim calcmode="lin" valueType="num">
                                          <p:cBhvr>
                                            <p:cTn id="103" dur="500" fill="hold"/>
                                            <p:tgtEl>
                                              <p:spTgt spid="29"/>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30"/>
                                            </p:tgtEl>
                                            <p:attrNameLst>
                                              <p:attrName>style.visibility</p:attrName>
                                            </p:attrNameLst>
                                          </p:cBhvr>
                                          <p:to>
                                            <p:strVal val="visible"/>
                                          </p:to>
                                        </p:set>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fltVal val="0"/>
                                              </p:val>
                                            </p:tav>
                                            <p:tav tm="100000">
                                              <p:val>
                                                <p:strVal val="#ppt_h"/>
                                              </p:val>
                                            </p:tav>
                                          </p:tavLst>
                                        </p:anim>
                                        <p:animEffect transition="in" filter="fade">
                                          <p:cBhvr>
                                            <p:cTn id="108" dur="500"/>
                                            <p:tgtEl>
                                              <p:spTgt spid="30"/>
                                            </p:tgtEl>
                                          </p:cBhvr>
                                        </p:animEffect>
                                        <p:anim calcmode="lin" valueType="num">
                                          <p:cBhvr>
                                            <p:cTn id="109" dur="500" fill="hold"/>
                                            <p:tgtEl>
                                              <p:spTgt spid="30"/>
                                            </p:tgtEl>
                                            <p:attrNameLst>
                                              <p:attrName>ppt_x</p:attrName>
                                            </p:attrNameLst>
                                          </p:cBhvr>
                                          <p:tavLst>
                                            <p:tav tm="0">
                                              <p:val>
                                                <p:fltVal val="0.5"/>
                                              </p:val>
                                            </p:tav>
                                            <p:tav tm="100000">
                                              <p:val>
                                                <p:strVal val="#ppt_x"/>
                                              </p:val>
                                            </p:tav>
                                          </p:tavLst>
                                        </p:anim>
                                        <p:anim calcmode="lin" valueType="num">
                                          <p:cBhvr>
                                            <p:cTn id="110" dur="500" fill="hold"/>
                                            <p:tgtEl>
                                              <p:spTgt spid="30"/>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anim calcmode="lin" valueType="num">
                                          <p:cBhvr>
                                            <p:cTn id="123" dur="500" fill="hold"/>
                                            <p:tgtEl>
                                              <p:spTgt spid="33"/>
                                            </p:tgtEl>
                                            <p:attrNameLst>
                                              <p:attrName>ppt_x</p:attrName>
                                            </p:attrNameLst>
                                          </p:cBhvr>
                                          <p:tavLst>
                                            <p:tav tm="0">
                                              <p:val>
                                                <p:fltVal val="0.5"/>
                                              </p:val>
                                            </p:tav>
                                            <p:tav tm="100000">
                                              <p:val>
                                                <p:strVal val="#ppt_x"/>
                                              </p:val>
                                            </p:tav>
                                          </p:tavLst>
                                        </p:anim>
                                        <p:anim calcmode="lin" valueType="num">
                                          <p:cBhvr>
                                            <p:cTn id="124"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animBg="1"/>
          <p:bldP spid="12" grpId="0" animBg="1"/>
          <p:bldP spid="16" grpId="0"/>
          <p:bldP spid="17" grpId="0"/>
          <p:bldP spid="18" grpId="0"/>
          <p:bldP spid="19" grpId="0"/>
          <p:bldP spid="20" grpId="0"/>
          <p:bldP spid="21" grpId="0"/>
          <p:bldP spid="22" grpId="0" animBg="1"/>
          <p:bldP spid="26" grpId="0"/>
          <p:bldP spid="27" grpId="0"/>
          <p:bldP spid="28" grpId="0" animBg="1"/>
          <p:bldP spid="29" grpId="0" animBg="1"/>
          <p:bldP spid="30" grpId="0" animBg="1"/>
          <p:bldP spid="31" grpId="0" animBg="1"/>
          <p:bldP spid="32"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p:tgtEl>
                                              <p:spTgt spid="27"/>
                                            </p:tgtEl>
                                            <p:attrNameLst>
                                              <p:attrName>ppt_x</p:attrName>
                                            </p:attrNameLst>
                                          </p:cBhvr>
                                          <p:tavLst>
                                            <p:tav tm="0">
                                              <p:val>
                                                <p:strVal val="#ppt_x-#ppt_w*1.125000"/>
                                              </p:val>
                                            </p:tav>
                                            <p:tav tm="100000">
                                              <p:val>
                                                <p:strVal val="#ppt_x"/>
                                              </p:val>
                                            </p:tav>
                                          </p:tavLst>
                                        </p:anim>
                                        <p:animEffect transition="in" filter="wipe(right)">
                                          <p:cBhvr>
                                            <p:cTn id="12" dur="300"/>
                                            <p:tgtEl>
                                              <p:spTgt spid="27"/>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300"/>
                                            <p:tgtEl>
                                              <p:spTgt spid="20"/>
                                            </p:tgtEl>
                                            <p:attrNameLst>
                                              <p:attrName>ppt_x</p:attrName>
                                            </p:attrNameLst>
                                          </p:cBhvr>
                                          <p:tavLst>
                                            <p:tav tm="0">
                                              <p:val>
                                                <p:strVal val="#ppt_x-#ppt_w*1.125000"/>
                                              </p:val>
                                            </p:tav>
                                            <p:tav tm="100000">
                                              <p:val>
                                                <p:strVal val="#ppt_x"/>
                                              </p:val>
                                            </p:tav>
                                          </p:tavLst>
                                        </p:anim>
                                        <p:animEffect transition="in" filter="wipe(right)">
                                          <p:cBhvr>
                                            <p:cTn id="16" dur="300"/>
                                            <p:tgtEl>
                                              <p:spTgt spid="20"/>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300"/>
                                            <p:tgtEl>
                                              <p:spTgt spid="21"/>
                                            </p:tgtEl>
                                            <p:attrNameLst>
                                              <p:attrName>ppt_x</p:attrName>
                                            </p:attrNameLst>
                                          </p:cBhvr>
                                          <p:tavLst>
                                            <p:tav tm="0">
                                              <p:val>
                                                <p:strVal val="#ppt_x+#ppt_w*1.125000"/>
                                              </p:val>
                                            </p:tav>
                                            <p:tav tm="100000">
                                              <p:val>
                                                <p:strVal val="#ppt_x"/>
                                              </p:val>
                                            </p:tav>
                                          </p:tavLst>
                                        </p:anim>
                                        <p:animEffect transition="in" filter="wipe(left)">
                                          <p:cBhvr>
                                            <p:cTn id="25" dur="300"/>
                                            <p:tgtEl>
                                              <p:spTgt spid="21"/>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300"/>
                                            <p:tgtEl>
                                              <p:spTgt spid="26"/>
                                            </p:tgtEl>
                                            <p:attrNameLst>
                                              <p:attrName>ppt_x</p:attrName>
                                            </p:attrNameLst>
                                          </p:cBhvr>
                                          <p:tavLst>
                                            <p:tav tm="0">
                                              <p:val>
                                                <p:strVal val="#ppt_x+#ppt_w*1.125000"/>
                                              </p:val>
                                            </p:tav>
                                            <p:tav tm="100000">
                                              <p:val>
                                                <p:strVal val="#ppt_x"/>
                                              </p:val>
                                            </p:tav>
                                          </p:tavLst>
                                        </p:anim>
                                        <p:animEffect transition="in" filter="wipe(left)">
                                          <p:cBhvr>
                                            <p:cTn id="29" dur="300"/>
                                            <p:tgtEl>
                                              <p:spTgt spid="26"/>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0-#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300"/>
                                            <p:tgtEl>
                                              <p:spTgt spid="17"/>
                                            </p:tgtEl>
                                            <p:attrNameLst>
                                              <p:attrName>ppt_x</p:attrName>
                                            </p:attrNameLst>
                                          </p:cBhvr>
                                          <p:tavLst>
                                            <p:tav tm="0">
                                              <p:val>
                                                <p:strVal val="#ppt_x-#ppt_w*1.125000"/>
                                              </p:val>
                                            </p:tav>
                                            <p:tav tm="100000">
                                              <p:val>
                                                <p:strVal val="#ppt_x"/>
                                              </p:val>
                                            </p:tav>
                                          </p:tavLst>
                                        </p:anim>
                                        <p:animEffect transition="in" filter="wipe(right)">
                                          <p:cBhvr>
                                            <p:cTn id="42" dur="300"/>
                                            <p:tgtEl>
                                              <p:spTgt spid="17"/>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1+#ppt_w/2"/>
                                              </p:val>
                                            </p:tav>
                                            <p:tav tm="100000">
                                              <p:val>
                                                <p:strVal val="#ppt_x"/>
                                              </p:val>
                                            </p:tav>
                                          </p:tavLst>
                                        </p:anim>
                                        <p:anim calcmode="lin" valueType="num">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300"/>
                                            <p:tgtEl>
                                              <p:spTgt spid="6"/>
                                            </p:tgtEl>
                                            <p:attrNameLst>
                                              <p:attrName>ppt_x</p:attrName>
                                            </p:attrNameLst>
                                          </p:cBhvr>
                                          <p:tavLst>
                                            <p:tav tm="0">
                                              <p:val>
                                                <p:strVal val="#ppt_x+#ppt_w*1.125000"/>
                                              </p:val>
                                            </p:tav>
                                            <p:tav tm="100000">
                                              <p:val>
                                                <p:strVal val="#ppt_x"/>
                                              </p:val>
                                            </p:tav>
                                          </p:tavLst>
                                        </p:anim>
                                        <p:animEffect transition="in" filter="wipe(left)">
                                          <p:cBhvr>
                                            <p:cTn id="51" dur="300"/>
                                            <p:tgtEl>
                                              <p:spTgt spid="6"/>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300"/>
                                            <p:tgtEl>
                                              <p:spTgt spid="19"/>
                                            </p:tgtEl>
                                            <p:attrNameLst>
                                              <p:attrName>ppt_x</p:attrName>
                                            </p:attrNameLst>
                                          </p:cBhvr>
                                          <p:tavLst>
                                            <p:tav tm="0">
                                              <p:val>
                                                <p:strVal val="#ppt_x+#ppt_w*1.125000"/>
                                              </p:val>
                                            </p:tav>
                                            <p:tav tm="100000">
                                              <p:val>
                                                <p:strVal val="#ppt_x"/>
                                              </p:val>
                                            </p:tav>
                                          </p:tavLst>
                                        </p:anim>
                                        <p:animEffect transition="in" filter="wipe(left)">
                                          <p:cBhvr>
                                            <p:cTn id="55" dur="300"/>
                                            <p:tgtEl>
                                              <p:spTgt spid="19"/>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0-#ppt_w/2"/>
                                              </p:val>
                                            </p:tav>
                                            <p:tav tm="100000">
                                              <p:val>
                                                <p:strVal val="#ppt_x"/>
                                              </p:val>
                                            </p:tav>
                                          </p:tavLst>
                                        </p:anim>
                                        <p:anim calcmode="lin" valueType="num">
                                          <p:cBhvr additive="base">
                                            <p:cTn id="60" dur="500" fill="hold"/>
                                            <p:tgtEl>
                                              <p:spTgt spid="13"/>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300"/>
                                            <p:tgtEl>
                                              <p:spTgt spid="18"/>
                                            </p:tgtEl>
                                            <p:attrNameLst>
                                              <p:attrName>ppt_x</p:attrName>
                                            </p:attrNameLst>
                                          </p:cBhvr>
                                          <p:tavLst>
                                            <p:tav tm="0">
                                              <p:val>
                                                <p:strVal val="#ppt_x-#ppt_w*1.125000"/>
                                              </p:val>
                                            </p:tav>
                                            <p:tav tm="100000">
                                              <p:val>
                                                <p:strVal val="#ppt_x"/>
                                              </p:val>
                                            </p:tav>
                                          </p:tavLst>
                                        </p:anim>
                                        <p:animEffect transition="in" filter="wipe(right)">
                                          <p:cBhvr>
                                            <p:cTn id="64" dur="300"/>
                                            <p:tgtEl>
                                              <p:spTgt spid="18"/>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additive="base">
                                            <p:cTn id="72" dur="500" fill="hold"/>
                                            <p:tgtEl>
                                              <p:spTgt spid="12"/>
                                            </p:tgtEl>
                                            <p:attrNameLst>
                                              <p:attrName>ppt_x</p:attrName>
                                            </p:attrNameLst>
                                          </p:cBhvr>
                                          <p:tavLst>
                                            <p:tav tm="0">
                                              <p:val>
                                                <p:strVal val="1+#ppt_w/2"/>
                                              </p:val>
                                            </p:tav>
                                            <p:tav tm="100000">
                                              <p:val>
                                                <p:strVal val="#ppt_x"/>
                                              </p:val>
                                            </p:tav>
                                          </p:tavLst>
                                        </p:anim>
                                        <p:anim calcmode="lin" valueType="num">
                                          <p:cBhvr additive="base">
                                            <p:cTn id="73" dur="500" fill="hold"/>
                                            <p:tgtEl>
                                              <p:spTgt spid="12"/>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7"/>
                                            </p:tgtEl>
                                            <p:attrNameLst>
                                              <p:attrName>style.visibility</p:attrName>
                                            </p:attrNameLst>
                                          </p:cBhvr>
                                          <p:to>
                                            <p:strVal val="visible"/>
                                          </p:to>
                                        </p:set>
                                        <p:anim calcmode="lin" valueType="num">
                                          <p:cBhvr additive="base">
                                            <p:cTn id="76" dur="300"/>
                                            <p:tgtEl>
                                              <p:spTgt spid="7"/>
                                            </p:tgtEl>
                                            <p:attrNameLst>
                                              <p:attrName>ppt_x</p:attrName>
                                            </p:attrNameLst>
                                          </p:cBhvr>
                                          <p:tavLst>
                                            <p:tav tm="0">
                                              <p:val>
                                                <p:strVal val="#ppt_x+#ppt_w*1.125000"/>
                                              </p:val>
                                            </p:tav>
                                            <p:tav tm="100000">
                                              <p:val>
                                                <p:strVal val="#ppt_x"/>
                                              </p:val>
                                            </p:tav>
                                          </p:tavLst>
                                        </p:anim>
                                        <p:animEffect transition="in" filter="wipe(left)">
                                          <p:cBhvr>
                                            <p:cTn id="77" dur="300"/>
                                            <p:tgtEl>
                                              <p:spTgt spid="7"/>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p:tgtEl>
                                              <p:spTgt spid="16"/>
                                            </p:tgtEl>
                                            <p:attrNameLst>
                                              <p:attrName>ppt_x</p:attrName>
                                            </p:attrNameLst>
                                          </p:cBhvr>
                                          <p:tavLst>
                                            <p:tav tm="0">
                                              <p:val>
                                                <p:strVal val="#ppt_x+#ppt_w*1.125000"/>
                                              </p:val>
                                            </p:tav>
                                            <p:tav tm="100000">
                                              <p:val>
                                                <p:strVal val="#ppt_x"/>
                                              </p:val>
                                            </p:tav>
                                          </p:tavLst>
                                        </p:anim>
                                        <p:animEffect transition="in" filter="wipe(left)">
                                          <p:cBhvr>
                                            <p:cTn id="81" dur="300"/>
                                            <p:tgtEl>
                                              <p:spTgt spid="16"/>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anim calcmode="lin" valueType="num">
                                          <p:cBhvr>
                                            <p:cTn id="88" dur="500" fill="hold"/>
                                            <p:tgtEl>
                                              <p:spTgt spid="31"/>
                                            </p:tgtEl>
                                            <p:attrNameLst>
                                              <p:attrName>ppt_x</p:attrName>
                                            </p:attrNameLst>
                                          </p:cBhvr>
                                          <p:tavLst>
                                            <p:tav tm="0">
                                              <p:val>
                                                <p:fltVal val="0.5"/>
                                              </p:val>
                                            </p:tav>
                                            <p:tav tm="100000">
                                              <p:val>
                                                <p:strVal val="#ppt_x"/>
                                              </p:val>
                                            </p:tav>
                                          </p:tavLst>
                                        </p:anim>
                                        <p:anim calcmode="lin" valueType="num">
                                          <p:cBhvr>
                                            <p:cTn id="89" dur="500" fill="hold"/>
                                            <p:tgtEl>
                                              <p:spTgt spid="31"/>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anim calcmode="lin" valueType="num">
                                          <p:cBhvr>
                                            <p:cTn id="95" dur="500" fill="hold"/>
                                            <p:tgtEl>
                                              <p:spTgt spid="28"/>
                                            </p:tgtEl>
                                            <p:attrNameLst>
                                              <p:attrName>ppt_x</p:attrName>
                                            </p:attrNameLst>
                                          </p:cBhvr>
                                          <p:tavLst>
                                            <p:tav tm="0">
                                              <p:val>
                                                <p:fltVal val="0.5"/>
                                              </p:val>
                                            </p:tav>
                                            <p:tav tm="100000">
                                              <p:val>
                                                <p:strVal val="#ppt_x"/>
                                              </p:val>
                                            </p:tav>
                                          </p:tavLst>
                                        </p:anim>
                                        <p:anim calcmode="lin" valueType="num">
                                          <p:cBhvr>
                                            <p:cTn id="96" dur="500" fill="hold"/>
                                            <p:tgtEl>
                                              <p:spTgt spid="28"/>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animEffect transition="in" filter="fade">
                                          <p:cBhvr>
                                            <p:cTn id="101" dur="500"/>
                                            <p:tgtEl>
                                              <p:spTgt spid="29"/>
                                            </p:tgtEl>
                                          </p:cBhvr>
                                        </p:animEffect>
                                        <p:anim calcmode="lin" valueType="num">
                                          <p:cBhvr>
                                            <p:cTn id="102" dur="500" fill="hold"/>
                                            <p:tgtEl>
                                              <p:spTgt spid="29"/>
                                            </p:tgtEl>
                                            <p:attrNameLst>
                                              <p:attrName>ppt_x</p:attrName>
                                            </p:attrNameLst>
                                          </p:cBhvr>
                                          <p:tavLst>
                                            <p:tav tm="0">
                                              <p:val>
                                                <p:fltVal val="0.5"/>
                                              </p:val>
                                            </p:tav>
                                            <p:tav tm="100000">
                                              <p:val>
                                                <p:strVal val="#ppt_x"/>
                                              </p:val>
                                            </p:tav>
                                          </p:tavLst>
                                        </p:anim>
                                        <p:anim calcmode="lin" valueType="num">
                                          <p:cBhvr>
                                            <p:cTn id="103" dur="500" fill="hold"/>
                                            <p:tgtEl>
                                              <p:spTgt spid="29"/>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30"/>
                                            </p:tgtEl>
                                            <p:attrNameLst>
                                              <p:attrName>style.visibility</p:attrName>
                                            </p:attrNameLst>
                                          </p:cBhvr>
                                          <p:to>
                                            <p:strVal val="visible"/>
                                          </p:to>
                                        </p:set>
                                        <p:anim calcmode="lin" valueType="num">
                                          <p:cBhvr>
                                            <p:cTn id="106" dur="500" fill="hold"/>
                                            <p:tgtEl>
                                              <p:spTgt spid="30"/>
                                            </p:tgtEl>
                                            <p:attrNameLst>
                                              <p:attrName>ppt_w</p:attrName>
                                            </p:attrNameLst>
                                          </p:cBhvr>
                                          <p:tavLst>
                                            <p:tav tm="0">
                                              <p:val>
                                                <p:fltVal val="0"/>
                                              </p:val>
                                            </p:tav>
                                            <p:tav tm="100000">
                                              <p:val>
                                                <p:strVal val="#ppt_w"/>
                                              </p:val>
                                            </p:tav>
                                          </p:tavLst>
                                        </p:anim>
                                        <p:anim calcmode="lin" valueType="num">
                                          <p:cBhvr>
                                            <p:cTn id="107" dur="500" fill="hold"/>
                                            <p:tgtEl>
                                              <p:spTgt spid="30"/>
                                            </p:tgtEl>
                                            <p:attrNameLst>
                                              <p:attrName>ppt_h</p:attrName>
                                            </p:attrNameLst>
                                          </p:cBhvr>
                                          <p:tavLst>
                                            <p:tav tm="0">
                                              <p:val>
                                                <p:fltVal val="0"/>
                                              </p:val>
                                            </p:tav>
                                            <p:tav tm="100000">
                                              <p:val>
                                                <p:strVal val="#ppt_h"/>
                                              </p:val>
                                            </p:tav>
                                          </p:tavLst>
                                        </p:anim>
                                        <p:animEffect transition="in" filter="fade">
                                          <p:cBhvr>
                                            <p:cTn id="108" dur="500"/>
                                            <p:tgtEl>
                                              <p:spTgt spid="30"/>
                                            </p:tgtEl>
                                          </p:cBhvr>
                                        </p:animEffect>
                                        <p:anim calcmode="lin" valueType="num">
                                          <p:cBhvr>
                                            <p:cTn id="109" dur="500" fill="hold"/>
                                            <p:tgtEl>
                                              <p:spTgt spid="30"/>
                                            </p:tgtEl>
                                            <p:attrNameLst>
                                              <p:attrName>ppt_x</p:attrName>
                                            </p:attrNameLst>
                                          </p:cBhvr>
                                          <p:tavLst>
                                            <p:tav tm="0">
                                              <p:val>
                                                <p:fltVal val="0.5"/>
                                              </p:val>
                                            </p:tav>
                                            <p:tav tm="100000">
                                              <p:val>
                                                <p:strVal val="#ppt_x"/>
                                              </p:val>
                                            </p:tav>
                                          </p:tavLst>
                                        </p:anim>
                                        <p:anim calcmode="lin" valueType="num">
                                          <p:cBhvr>
                                            <p:cTn id="110" dur="500" fill="hold"/>
                                            <p:tgtEl>
                                              <p:spTgt spid="30"/>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500" fill="hold"/>
                                            <p:tgtEl>
                                              <p:spTgt spid="33"/>
                                            </p:tgtEl>
                                            <p:attrNameLst>
                                              <p:attrName>ppt_w</p:attrName>
                                            </p:attrNameLst>
                                          </p:cBhvr>
                                          <p:tavLst>
                                            <p:tav tm="0">
                                              <p:val>
                                                <p:fltVal val="0"/>
                                              </p:val>
                                            </p:tav>
                                            <p:tav tm="100000">
                                              <p:val>
                                                <p:strVal val="#ppt_w"/>
                                              </p:val>
                                            </p:tav>
                                          </p:tavLst>
                                        </p:anim>
                                        <p:anim calcmode="lin" valueType="num">
                                          <p:cBhvr>
                                            <p:cTn id="121" dur="500" fill="hold"/>
                                            <p:tgtEl>
                                              <p:spTgt spid="33"/>
                                            </p:tgtEl>
                                            <p:attrNameLst>
                                              <p:attrName>ppt_h</p:attrName>
                                            </p:attrNameLst>
                                          </p:cBhvr>
                                          <p:tavLst>
                                            <p:tav tm="0">
                                              <p:val>
                                                <p:fltVal val="0"/>
                                              </p:val>
                                            </p:tav>
                                            <p:tav tm="100000">
                                              <p:val>
                                                <p:strVal val="#ppt_h"/>
                                              </p:val>
                                            </p:tav>
                                          </p:tavLst>
                                        </p:anim>
                                        <p:animEffect transition="in" filter="fade">
                                          <p:cBhvr>
                                            <p:cTn id="122" dur="500"/>
                                            <p:tgtEl>
                                              <p:spTgt spid="33"/>
                                            </p:tgtEl>
                                          </p:cBhvr>
                                        </p:animEffect>
                                        <p:anim calcmode="lin" valueType="num">
                                          <p:cBhvr>
                                            <p:cTn id="123" dur="500" fill="hold"/>
                                            <p:tgtEl>
                                              <p:spTgt spid="33"/>
                                            </p:tgtEl>
                                            <p:attrNameLst>
                                              <p:attrName>ppt_x</p:attrName>
                                            </p:attrNameLst>
                                          </p:cBhvr>
                                          <p:tavLst>
                                            <p:tav tm="0">
                                              <p:val>
                                                <p:fltVal val="0.5"/>
                                              </p:val>
                                            </p:tav>
                                            <p:tav tm="100000">
                                              <p:val>
                                                <p:strVal val="#ppt_x"/>
                                              </p:val>
                                            </p:tav>
                                          </p:tavLst>
                                        </p:anim>
                                        <p:anim calcmode="lin" valueType="num">
                                          <p:cBhvr>
                                            <p:cTn id="124"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8" grpId="0" animBg="1"/>
          <p:bldP spid="12" grpId="0" animBg="1"/>
          <p:bldP spid="16" grpId="0"/>
          <p:bldP spid="17" grpId="0"/>
          <p:bldP spid="18" grpId="0"/>
          <p:bldP spid="19" grpId="0"/>
          <p:bldP spid="20" grpId="0"/>
          <p:bldP spid="21" grpId="0"/>
          <p:bldP spid="22" grpId="0" animBg="1"/>
          <p:bldP spid="26" grpId="0"/>
          <p:bldP spid="27" grpId="0"/>
          <p:bldP spid="28" grpId="0" animBg="1"/>
          <p:bldP spid="29" grpId="0" animBg="1"/>
          <p:bldP spid="30" grpId="0" animBg="1"/>
          <p:bldP spid="31" grpId="0" animBg="1"/>
          <p:bldP spid="32" grpId="0" animBg="1"/>
          <p:bldP spid="33"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Freeform 6"/>
          <p:cNvSpPr>
            <a:spLocks/>
          </p:cNvSpPr>
          <p:nvPr/>
        </p:nvSpPr>
        <p:spPr bwMode="auto">
          <a:xfrm>
            <a:off x="1954769"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 name="Freeform 7"/>
          <p:cNvSpPr>
            <a:spLocks/>
          </p:cNvSpPr>
          <p:nvPr/>
        </p:nvSpPr>
        <p:spPr bwMode="auto">
          <a:xfrm>
            <a:off x="1954769" y="2795743"/>
            <a:ext cx="313143" cy="592061"/>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6" name="Freeform 8"/>
          <p:cNvSpPr>
            <a:spLocks/>
          </p:cNvSpPr>
          <p:nvPr/>
        </p:nvSpPr>
        <p:spPr bwMode="auto">
          <a:xfrm>
            <a:off x="2357139"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7" name="Freeform 9"/>
          <p:cNvSpPr>
            <a:spLocks/>
          </p:cNvSpPr>
          <p:nvPr/>
        </p:nvSpPr>
        <p:spPr bwMode="auto">
          <a:xfrm>
            <a:off x="2757828"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8" name="Freeform 10"/>
          <p:cNvSpPr>
            <a:spLocks/>
          </p:cNvSpPr>
          <p:nvPr/>
        </p:nvSpPr>
        <p:spPr bwMode="auto">
          <a:xfrm>
            <a:off x="3155148" y="1458122"/>
            <a:ext cx="314824" cy="192968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9" name="Freeform 11"/>
          <p:cNvSpPr>
            <a:spLocks/>
          </p:cNvSpPr>
          <p:nvPr/>
        </p:nvSpPr>
        <p:spPr bwMode="auto">
          <a:xfrm>
            <a:off x="2357139" y="2392602"/>
            <a:ext cx="313143" cy="99520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0" name="Freeform 12"/>
          <p:cNvSpPr>
            <a:spLocks/>
          </p:cNvSpPr>
          <p:nvPr/>
        </p:nvSpPr>
        <p:spPr bwMode="auto">
          <a:xfrm>
            <a:off x="2757828" y="1975963"/>
            <a:ext cx="314824" cy="1411839"/>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1" name="Freeform 13"/>
          <p:cNvSpPr>
            <a:spLocks/>
          </p:cNvSpPr>
          <p:nvPr/>
        </p:nvSpPr>
        <p:spPr bwMode="auto">
          <a:xfrm>
            <a:off x="3155148" y="1702706"/>
            <a:ext cx="314824" cy="168509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2" name="Freeform 14"/>
          <p:cNvSpPr>
            <a:spLocks/>
          </p:cNvSpPr>
          <p:nvPr/>
        </p:nvSpPr>
        <p:spPr bwMode="auto">
          <a:xfrm>
            <a:off x="4113092"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3" name="Freeform 15"/>
          <p:cNvSpPr>
            <a:spLocks/>
          </p:cNvSpPr>
          <p:nvPr/>
        </p:nvSpPr>
        <p:spPr bwMode="auto">
          <a:xfrm>
            <a:off x="4513781"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4" name="Freeform 16"/>
          <p:cNvSpPr>
            <a:spLocks/>
          </p:cNvSpPr>
          <p:nvPr/>
        </p:nvSpPr>
        <p:spPr bwMode="auto">
          <a:xfrm>
            <a:off x="4916152"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5" name="Freeform 17"/>
          <p:cNvSpPr>
            <a:spLocks/>
          </p:cNvSpPr>
          <p:nvPr/>
        </p:nvSpPr>
        <p:spPr bwMode="auto">
          <a:xfrm>
            <a:off x="5318524"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6" name="Freeform 18"/>
          <p:cNvSpPr>
            <a:spLocks/>
          </p:cNvSpPr>
          <p:nvPr/>
        </p:nvSpPr>
        <p:spPr bwMode="auto">
          <a:xfrm>
            <a:off x="4113092" y="3101051"/>
            <a:ext cx="313143" cy="2867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7" name="Freeform 19"/>
          <p:cNvSpPr>
            <a:spLocks/>
          </p:cNvSpPr>
          <p:nvPr/>
        </p:nvSpPr>
        <p:spPr bwMode="auto">
          <a:xfrm>
            <a:off x="4513781" y="2401032"/>
            <a:ext cx="314824"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8" name="Freeform 20"/>
          <p:cNvSpPr>
            <a:spLocks/>
          </p:cNvSpPr>
          <p:nvPr/>
        </p:nvSpPr>
        <p:spPr bwMode="auto">
          <a:xfrm>
            <a:off x="4916152" y="1702706"/>
            <a:ext cx="314824" cy="168509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9" name="Freeform 21"/>
          <p:cNvSpPr>
            <a:spLocks/>
          </p:cNvSpPr>
          <p:nvPr/>
        </p:nvSpPr>
        <p:spPr bwMode="auto">
          <a:xfrm>
            <a:off x="5318524" y="2647306"/>
            <a:ext cx="314824" cy="740498"/>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0" name="Freeform 22"/>
          <p:cNvSpPr>
            <a:spLocks/>
          </p:cNvSpPr>
          <p:nvPr/>
        </p:nvSpPr>
        <p:spPr bwMode="auto">
          <a:xfrm>
            <a:off x="6261316"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1" name="Freeform 23"/>
          <p:cNvSpPr>
            <a:spLocks/>
          </p:cNvSpPr>
          <p:nvPr/>
        </p:nvSpPr>
        <p:spPr bwMode="auto">
          <a:xfrm>
            <a:off x="6663687"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2" name="Freeform 24"/>
          <p:cNvSpPr>
            <a:spLocks/>
          </p:cNvSpPr>
          <p:nvPr/>
        </p:nvSpPr>
        <p:spPr bwMode="auto">
          <a:xfrm>
            <a:off x="7066055"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3" name="Freeform 25"/>
          <p:cNvSpPr>
            <a:spLocks/>
          </p:cNvSpPr>
          <p:nvPr/>
        </p:nvSpPr>
        <p:spPr bwMode="auto">
          <a:xfrm>
            <a:off x="7466745"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4" name="Freeform 26"/>
          <p:cNvSpPr>
            <a:spLocks/>
          </p:cNvSpPr>
          <p:nvPr/>
        </p:nvSpPr>
        <p:spPr bwMode="auto">
          <a:xfrm>
            <a:off x="7466745" y="1694269"/>
            <a:ext cx="314824" cy="1693532"/>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5" name="Freeform 27"/>
          <p:cNvSpPr>
            <a:spLocks/>
          </p:cNvSpPr>
          <p:nvPr/>
        </p:nvSpPr>
        <p:spPr bwMode="auto">
          <a:xfrm>
            <a:off x="7066055" y="2008015"/>
            <a:ext cx="313143" cy="1379790"/>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6" name="Freeform 28"/>
          <p:cNvSpPr>
            <a:spLocks/>
          </p:cNvSpPr>
          <p:nvPr/>
        </p:nvSpPr>
        <p:spPr bwMode="auto">
          <a:xfrm>
            <a:off x="6663687" y="2401032"/>
            <a:ext cx="313143"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7" name="Freeform 29"/>
          <p:cNvSpPr>
            <a:spLocks/>
          </p:cNvSpPr>
          <p:nvPr/>
        </p:nvSpPr>
        <p:spPr bwMode="auto">
          <a:xfrm>
            <a:off x="6261316" y="2809238"/>
            <a:ext cx="314824" cy="578567"/>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8" name="Freeform 30"/>
          <p:cNvSpPr>
            <a:spLocks/>
          </p:cNvSpPr>
          <p:nvPr/>
        </p:nvSpPr>
        <p:spPr bwMode="auto">
          <a:xfrm>
            <a:off x="8525705" y="1458122"/>
            <a:ext cx="314824" cy="1929681"/>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9" name="Freeform 31"/>
          <p:cNvSpPr>
            <a:spLocks/>
          </p:cNvSpPr>
          <p:nvPr/>
        </p:nvSpPr>
        <p:spPr bwMode="auto">
          <a:xfrm>
            <a:off x="8923027"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0" name="Freeform 32"/>
          <p:cNvSpPr>
            <a:spLocks/>
          </p:cNvSpPr>
          <p:nvPr/>
        </p:nvSpPr>
        <p:spPr bwMode="auto">
          <a:xfrm>
            <a:off x="9325395"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1" name="Freeform 33"/>
          <p:cNvSpPr>
            <a:spLocks/>
          </p:cNvSpPr>
          <p:nvPr/>
        </p:nvSpPr>
        <p:spPr bwMode="auto">
          <a:xfrm>
            <a:off x="9727766"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2" name="Freeform 34"/>
          <p:cNvSpPr>
            <a:spLocks/>
          </p:cNvSpPr>
          <p:nvPr/>
        </p:nvSpPr>
        <p:spPr bwMode="auto">
          <a:xfrm>
            <a:off x="9727766" y="1712826"/>
            <a:ext cx="313143" cy="1674978"/>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3" name="Freeform 35"/>
          <p:cNvSpPr>
            <a:spLocks/>
          </p:cNvSpPr>
          <p:nvPr/>
        </p:nvSpPr>
        <p:spPr bwMode="auto">
          <a:xfrm>
            <a:off x="9325395" y="1859576"/>
            <a:ext cx="313143" cy="1528226"/>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4" name="Freeform 36"/>
          <p:cNvSpPr>
            <a:spLocks/>
          </p:cNvSpPr>
          <p:nvPr/>
        </p:nvSpPr>
        <p:spPr bwMode="auto">
          <a:xfrm>
            <a:off x="8923027" y="2976227"/>
            <a:ext cx="314824" cy="411575"/>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5" name="Freeform 37"/>
          <p:cNvSpPr>
            <a:spLocks/>
          </p:cNvSpPr>
          <p:nvPr/>
        </p:nvSpPr>
        <p:spPr bwMode="auto">
          <a:xfrm>
            <a:off x="8525705" y="2212112"/>
            <a:ext cx="314824" cy="1175690"/>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6" name="Oval 38"/>
          <p:cNvSpPr>
            <a:spLocks noChangeArrowheads="1"/>
          </p:cNvSpPr>
          <p:nvPr/>
        </p:nvSpPr>
        <p:spPr bwMode="auto">
          <a:xfrm>
            <a:off x="2304948" y="3709476"/>
            <a:ext cx="794641" cy="798852"/>
          </a:xfrm>
          <a:prstGeom prst="ellipse">
            <a:avLst/>
          </a:prstGeom>
          <a:solidFill>
            <a:schemeClr val="bg1"/>
          </a:solidFill>
          <a:ln w="12700" cap="flat">
            <a:solidFill>
              <a:srgbClr val="076655"/>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2494054" y="3895070"/>
            <a:ext cx="421482" cy="42766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4472819" y="3709476"/>
            <a:ext cx="797326" cy="798852"/>
          </a:xfrm>
          <a:prstGeom prst="ellipse">
            <a:avLst/>
          </a:prstGeom>
          <a:solidFill>
            <a:schemeClr val="bg1"/>
          </a:solidFill>
          <a:ln w="12700" cap="flat">
            <a:solidFill>
              <a:srgbClr val="076655"/>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9" name="Oval 41"/>
          <p:cNvSpPr>
            <a:spLocks noChangeArrowheads="1"/>
          </p:cNvSpPr>
          <p:nvPr/>
        </p:nvSpPr>
        <p:spPr bwMode="auto">
          <a:xfrm>
            <a:off x="6630015" y="3709476"/>
            <a:ext cx="794641" cy="798852"/>
          </a:xfrm>
          <a:prstGeom prst="ellipse">
            <a:avLst/>
          </a:prstGeom>
          <a:solidFill>
            <a:schemeClr val="bg1"/>
          </a:solidFill>
          <a:ln w="12700" cap="flat">
            <a:solidFill>
              <a:srgbClr val="076655"/>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0" name="Oval 42"/>
          <p:cNvSpPr>
            <a:spLocks noChangeArrowheads="1"/>
          </p:cNvSpPr>
          <p:nvPr/>
        </p:nvSpPr>
        <p:spPr bwMode="auto">
          <a:xfrm>
            <a:off x="8868728" y="3709476"/>
            <a:ext cx="794641" cy="798852"/>
          </a:xfrm>
          <a:prstGeom prst="ellipse">
            <a:avLst/>
          </a:prstGeom>
          <a:solidFill>
            <a:schemeClr val="bg1"/>
          </a:solidFill>
          <a:ln w="12700" cap="flat">
            <a:solidFill>
              <a:srgbClr val="076655"/>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1" name="Freeform 43"/>
          <p:cNvSpPr>
            <a:spLocks noEditPoints="1"/>
          </p:cNvSpPr>
          <p:nvPr/>
        </p:nvSpPr>
        <p:spPr bwMode="auto">
          <a:xfrm>
            <a:off x="6859706" y="3975760"/>
            <a:ext cx="330205" cy="26628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4642447" y="3910706"/>
            <a:ext cx="456383" cy="39808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9096916" y="3918091"/>
            <a:ext cx="338262" cy="376562"/>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76655"/>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4" name="TextBox 43"/>
          <p:cNvSpPr txBox="1"/>
          <p:nvPr/>
        </p:nvSpPr>
        <p:spPr>
          <a:xfrm>
            <a:off x="1673919" y="5029007"/>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2151182" y="4621963"/>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3857017" y="5029007"/>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500" dirty="0" smtClean="0">
                <a:solidFill>
                  <a:schemeClr val="tx1">
                    <a:lumMod val="85000"/>
                    <a:lumOff val="15000"/>
                  </a:schemeClr>
                </a:solidFill>
                <a:latin typeface="微软雅黑" pitchFamily="34" charset="-122"/>
                <a:ea typeface="微软雅黑" pitchFamily="34" charset="-122"/>
              </a:rPr>
              <a:t>。您的内容打在这里，或者通过复制您的文本后。</a:t>
            </a:r>
            <a:endParaRPr lang="zh-CN" altLang="en-US" sz="1500" dirty="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334278" y="4662279"/>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6010769" y="5029007"/>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6488032" y="4662279"/>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8248221" y="5046478"/>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8725483" y="4662279"/>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21355412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down)">
                                      <p:cBhvr>
                                        <p:cTn id="28" dur="500"/>
                                        <p:tgtEl>
                                          <p:spTgt spid="3"/>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down)">
                                      <p:cBhvr>
                                        <p:cTn id="41" dur="500"/>
                                        <p:tgtEl>
                                          <p:spTgt spid="4"/>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圆角矩形 2"/>
          <p:cNvSpPr/>
          <p:nvPr/>
        </p:nvSpPr>
        <p:spPr>
          <a:xfrm>
            <a:off x="2704604" y="4729733"/>
            <a:ext cx="7792726" cy="857250"/>
          </a:xfrm>
          <a:prstGeom prst="roundRect">
            <a:avLst/>
          </a:prstGeom>
          <a:noFill/>
          <a:ln w="60325">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圆角矩形 3"/>
          <p:cNvSpPr/>
          <p:nvPr/>
        </p:nvSpPr>
        <p:spPr>
          <a:xfrm>
            <a:off x="1857431" y="3423220"/>
            <a:ext cx="7680087" cy="857250"/>
          </a:xfrm>
          <a:prstGeom prst="roundRect">
            <a:avLst/>
          </a:prstGeom>
          <a:noFill/>
          <a:ln w="60325">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圆角矩形 5"/>
          <p:cNvSpPr/>
          <p:nvPr/>
        </p:nvSpPr>
        <p:spPr>
          <a:xfrm>
            <a:off x="2704604" y="2089720"/>
            <a:ext cx="7792726" cy="857250"/>
          </a:xfrm>
          <a:prstGeom prst="roundRect">
            <a:avLst/>
          </a:prstGeom>
          <a:noFill/>
          <a:ln w="60325">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 name="Group 5"/>
          <p:cNvGrpSpPr>
            <a:grpSpLocks/>
          </p:cNvGrpSpPr>
          <p:nvPr/>
        </p:nvGrpSpPr>
        <p:grpSpPr bwMode="auto">
          <a:xfrm>
            <a:off x="1857431" y="1837308"/>
            <a:ext cx="1237444" cy="1236662"/>
            <a:chOff x="802" y="845"/>
            <a:chExt cx="827" cy="826"/>
          </a:xfrm>
        </p:grpSpPr>
        <p:sp>
          <p:nvSpPr>
            <p:cNvPr id="8" name="Oval 6"/>
            <p:cNvSpPr>
              <a:spLocks noChangeArrowheads="1"/>
            </p:cNvSpPr>
            <p:nvPr/>
          </p:nvSpPr>
          <p:spPr bwMode="ltGray">
            <a:xfrm>
              <a:off x="802" y="845"/>
              <a:ext cx="827" cy="826"/>
            </a:xfrm>
            <a:prstGeom prst="ellipse">
              <a:avLst/>
            </a:prstGeom>
            <a:solidFill>
              <a:srgbClr val="F8F8F8"/>
            </a:solidFill>
            <a:ln w="38100">
              <a:solidFill>
                <a:srgbClr val="076655"/>
              </a:solidFill>
              <a:round/>
              <a:headEnd/>
              <a:tailEnd/>
            </a:ln>
          </p:spPr>
          <p:txBody>
            <a:bodyPr wrap="none" anchor="ctr"/>
            <a:lstStyle/>
            <a:p>
              <a:endParaRPr lang="zh-CN" altLang="en-US">
                <a:latin typeface="Calibri" pitchFamily="34" charset="0"/>
                <a:cs typeface="Arial" charset="0"/>
              </a:endParaRPr>
            </a:p>
          </p:txBody>
        </p:sp>
        <p:sp>
          <p:nvSpPr>
            <p:cNvPr id="9" name="Oval 7"/>
            <p:cNvSpPr>
              <a:spLocks noChangeArrowheads="1"/>
            </p:cNvSpPr>
            <p:nvPr/>
          </p:nvSpPr>
          <p:spPr bwMode="ltGray">
            <a:xfrm>
              <a:off x="836" y="879"/>
              <a:ext cx="758" cy="758"/>
            </a:xfrm>
            <a:prstGeom prst="ellipse">
              <a:avLst/>
            </a:prstGeom>
            <a:solidFill>
              <a:srgbClr val="FFFFFF"/>
            </a:solidFill>
            <a:ln w="38100">
              <a:solidFill>
                <a:srgbClr val="076655"/>
              </a:solidFill>
              <a:round/>
              <a:headEnd/>
              <a:tailEnd/>
            </a:ln>
            <a:extLst/>
          </p:spPr>
          <p:txBody>
            <a:bodyPr wrap="none" anchor="ctr"/>
            <a:lstStyle/>
            <a:p>
              <a:endParaRPr lang="zh-CN" altLang="en-US">
                <a:latin typeface="Calibri" pitchFamily="34" charset="0"/>
                <a:cs typeface="Arial" charset="0"/>
              </a:endParaRPr>
            </a:p>
          </p:txBody>
        </p:sp>
        <p:sp>
          <p:nvSpPr>
            <p:cNvPr id="10" name="Oval 8"/>
            <p:cNvSpPr>
              <a:spLocks noChangeArrowheads="1"/>
            </p:cNvSpPr>
            <p:nvPr/>
          </p:nvSpPr>
          <p:spPr bwMode="ltGray">
            <a:xfrm>
              <a:off x="870" y="915"/>
              <a:ext cx="690" cy="690"/>
            </a:xfrm>
            <a:prstGeom prst="ellipse">
              <a:avLst/>
            </a:prstGeom>
            <a:noFill/>
            <a:ln w="38100">
              <a:solidFill>
                <a:srgbClr val="07665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11" name="Group 12"/>
          <p:cNvGrpSpPr>
            <a:grpSpLocks/>
          </p:cNvGrpSpPr>
          <p:nvPr/>
        </p:nvGrpSpPr>
        <p:grpSpPr bwMode="auto">
          <a:xfrm>
            <a:off x="9199600" y="3191446"/>
            <a:ext cx="1237444" cy="1236663"/>
            <a:chOff x="802" y="845"/>
            <a:chExt cx="827" cy="826"/>
          </a:xfrm>
        </p:grpSpPr>
        <p:sp>
          <p:nvSpPr>
            <p:cNvPr id="12" name="Oval 13"/>
            <p:cNvSpPr>
              <a:spLocks noChangeArrowheads="1"/>
            </p:cNvSpPr>
            <p:nvPr/>
          </p:nvSpPr>
          <p:spPr bwMode="gray">
            <a:xfrm>
              <a:off x="802" y="845"/>
              <a:ext cx="827" cy="826"/>
            </a:xfrm>
            <a:prstGeom prst="ellipse">
              <a:avLst/>
            </a:prstGeom>
            <a:solidFill>
              <a:srgbClr val="F8F8F8"/>
            </a:solidFill>
            <a:ln w="38100">
              <a:solidFill>
                <a:srgbClr val="076655"/>
              </a:solidFill>
              <a:round/>
              <a:headEnd/>
              <a:tailEnd/>
            </a:ln>
          </p:spPr>
          <p:txBody>
            <a:bodyPr wrap="none" anchor="ctr"/>
            <a:lstStyle/>
            <a:p>
              <a:endParaRPr lang="zh-CN" altLang="en-US">
                <a:latin typeface="Calibri" pitchFamily="34" charset="0"/>
                <a:cs typeface="Arial" charset="0"/>
              </a:endParaRPr>
            </a:p>
          </p:txBody>
        </p:sp>
        <p:sp>
          <p:nvSpPr>
            <p:cNvPr id="13" name="Oval 14"/>
            <p:cNvSpPr>
              <a:spLocks noChangeArrowheads="1"/>
            </p:cNvSpPr>
            <p:nvPr/>
          </p:nvSpPr>
          <p:spPr bwMode="gray">
            <a:xfrm>
              <a:off x="836" y="879"/>
              <a:ext cx="758" cy="758"/>
            </a:xfrm>
            <a:prstGeom prst="ellipse">
              <a:avLst/>
            </a:prstGeom>
            <a:noFill/>
            <a:ln w="38100">
              <a:solidFill>
                <a:srgbClr val="07665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14" name="Oval 15"/>
            <p:cNvSpPr>
              <a:spLocks noChangeArrowheads="1"/>
            </p:cNvSpPr>
            <p:nvPr/>
          </p:nvSpPr>
          <p:spPr bwMode="gray">
            <a:xfrm>
              <a:off x="870" y="915"/>
              <a:ext cx="690" cy="690"/>
            </a:xfrm>
            <a:prstGeom prst="ellipse">
              <a:avLst/>
            </a:prstGeom>
            <a:noFill/>
            <a:ln w="38100">
              <a:solidFill>
                <a:srgbClr val="07665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15" name="Group 19"/>
          <p:cNvGrpSpPr>
            <a:grpSpLocks/>
          </p:cNvGrpSpPr>
          <p:nvPr/>
        </p:nvGrpSpPr>
        <p:grpSpPr bwMode="auto">
          <a:xfrm>
            <a:off x="1847912" y="4569396"/>
            <a:ext cx="1237444" cy="1236663"/>
            <a:chOff x="802" y="845"/>
            <a:chExt cx="827" cy="826"/>
          </a:xfrm>
        </p:grpSpPr>
        <p:sp>
          <p:nvSpPr>
            <p:cNvPr id="16" name="Oval 20"/>
            <p:cNvSpPr>
              <a:spLocks noChangeArrowheads="1"/>
            </p:cNvSpPr>
            <p:nvPr/>
          </p:nvSpPr>
          <p:spPr bwMode="ltGray">
            <a:xfrm>
              <a:off x="802" y="845"/>
              <a:ext cx="827" cy="826"/>
            </a:xfrm>
            <a:prstGeom prst="ellipse">
              <a:avLst/>
            </a:prstGeom>
            <a:solidFill>
              <a:srgbClr val="F8F8F8"/>
            </a:solidFill>
            <a:ln w="38100">
              <a:solidFill>
                <a:srgbClr val="076655"/>
              </a:solidFill>
              <a:round/>
              <a:headEnd/>
              <a:tailEnd/>
            </a:ln>
          </p:spPr>
          <p:txBody>
            <a:bodyPr wrap="none" anchor="ctr"/>
            <a:lstStyle/>
            <a:p>
              <a:endParaRPr lang="zh-CN" altLang="en-US">
                <a:latin typeface="Calibri" pitchFamily="34" charset="0"/>
                <a:cs typeface="Arial" charset="0"/>
              </a:endParaRPr>
            </a:p>
          </p:txBody>
        </p:sp>
        <p:sp>
          <p:nvSpPr>
            <p:cNvPr id="17" name="Oval 21"/>
            <p:cNvSpPr>
              <a:spLocks noChangeArrowheads="1"/>
            </p:cNvSpPr>
            <p:nvPr/>
          </p:nvSpPr>
          <p:spPr bwMode="ltGray">
            <a:xfrm>
              <a:off x="836" y="879"/>
              <a:ext cx="758" cy="758"/>
            </a:xfrm>
            <a:prstGeom prst="ellipse">
              <a:avLst/>
            </a:prstGeom>
            <a:noFill/>
            <a:ln w="38100">
              <a:solidFill>
                <a:srgbClr val="07665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18" name="Oval 22"/>
            <p:cNvSpPr>
              <a:spLocks noChangeArrowheads="1"/>
            </p:cNvSpPr>
            <p:nvPr/>
          </p:nvSpPr>
          <p:spPr bwMode="ltGray">
            <a:xfrm>
              <a:off x="870" y="915"/>
              <a:ext cx="690" cy="690"/>
            </a:xfrm>
            <a:prstGeom prst="ellipse">
              <a:avLst/>
            </a:prstGeom>
            <a:noFill/>
            <a:ln w="38100">
              <a:solidFill>
                <a:srgbClr val="076655"/>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sp>
        <p:nvSpPr>
          <p:cNvPr id="19" name="TextBox 69"/>
          <p:cNvSpPr txBox="1"/>
          <p:nvPr/>
        </p:nvSpPr>
        <p:spPr>
          <a:xfrm>
            <a:off x="1869977" y="2256927"/>
            <a:ext cx="1213647" cy="400110"/>
          </a:xfrm>
          <a:prstGeom prst="rect">
            <a:avLst/>
          </a:prstGeom>
          <a:noFill/>
        </p:spPr>
        <p:txBody>
          <a:bodyPr>
            <a:spAutoFit/>
          </a:bodyPr>
          <a:lstStyle/>
          <a:p>
            <a:pPr algn="ct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20" name="TextBox 70"/>
          <p:cNvSpPr txBox="1"/>
          <p:nvPr/>
        </p:nvSpPr>
        <p:spPr>
          <a:xfrm>
            <a:off x="9485363" y="3597438"/>
            <a:ext cx="999474"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21" name="TextBox 71"/>
          <p:cNvSpPr txBox="1"/>
          <p:nvPr/>
        </p:nvSpPr>
        <p:spPr>
          <a:xfrm>
            <a:off x="2102565" y="5015483"/>
            <a:ext cx="1142256"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22" name="TextBox 73"/>
          <p:cNvSpPr txBox="1"/>
          <p:nvPr/>
        </p:nvSpPr>
        <p:spPr>
          <a:xfrm>
            <a:off x="3213860" y="2197349"/>
            <a:ext cx="7143862" cy="652486"/>
          </a:xfrm>
          <a:prstGeom prst="rect">
            <a:avLst/>
          </a:prstGeom>
          <a:noFill/>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3" name="TextBox 74"/>
          <p:cNvSpPr txBox="1"/>
          <p:nvPr/>
        </p:nvSpPr>
        <p:spPr>
          <a:xfrm>
            <a:off x="1979588" y="3486720"/>
            <a:ext cx="7166072" cy="898708"/>
          </a:xfrm>
          <a:prstGeom prst="rect">
            <a:avLst/>
          </a:prstGeom>
          <a:noFill/>
          <a:ln>
            <a:noFill/>
          </a:ln>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24" name="TextBox 75"/>
          <p:cNvSpPr txBox="1">
            <a:spLocks noChangeArrowheads="1"/>
          </p:cNvSpPr>
          <p:nvPr/>
        </p:nvSpPr>
        <p:spPr bwMode="auto">
          <a:xfrm>
            <a:off x="3075837" y="4788471"/>
            <a:ext cx="7411974"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20694241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1+#ppt_w/2"/>
                                          </p:val>
                                        </p:tav>
                                        <p:tav tm="100000">
                                          <p:val>
                                            <p:strVal val="#ppt_x"/>
                                          </p:val>
                                        </p:tav>
                                      </p:tavLst>
                                    </p:anim>
                                    <p:anim calcmode="lin" valueType="num">
                                      <p:cBhvr additive="base">
                                        <p:cTn id="33" dur="5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1+#ppt_w/2"/>
                                          </p:val>
                                        </p:tav>
                                        <p:tav tm="100000">
                                          <p:val>
                                            <p:strVal val="#ppt_x"/>
                                          </p:val>
                                        </p:tav>
                                      </p:tavLst>
                                    </p:anim>
                                    <p:anim calcmode="lin" valueType="num">
                                      <p:cBhvr additive="base">
                                        <p:cTn id="37" dur="500" fill="hold"/>
                                        <p:tgtEl>
                                          <p:spTgt spid="23"/>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 presetClass="entr" presetSubtype="8"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0-#ppt_w/2"/>
                                          </p:val>
                                        </p:tav>
                                        <p:tav tm="100000">
                                          <p:val>
                                            <p:strVal val="#ppt_x"/>
                                          </p:val>
                                        </p:tav>
                                      </p:tavLst>
                                    </p:anim>
                                    <p:anim calcmode="lin" valueType="num">
                                      <p:cBhvr additive="base">
                                        <p:cTn id="46" dur="500" fill="hold"/>
                                        <p:tgtEl>
                                          <p:spTgt spid="15"/>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0-#ppt_w/2"/>
                                          </p:val>
                                        </p:tav>
                                        <p:tav tm="100000">
                                          <p:val>
                                            <p:strVal val="#ppt_x"/>
                                          </p:val>
                                        </p:tav>
                                      </p:tavLst>
                                    </p:anim>
                                    <p:anim calcmode="lin" valueType="num">
                                      <p:cBhvr additive="base">
                                        <p:cTn id="5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19" grpId="0"/>
      <p:bldP spid="20" grpId="0"/>
      <p:bldP spid="21" grpId="0"/>
      <p:bldP spid="22"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矩形 2"/>
          <p:cNvSpPr/>
          <p:nvPr/>
        </p:nvSpPr>
        <p:spPr>
          <a:xfrm>
            <a:off x="4169910" y="1412776"/>
            <a:ext cx="3840427" cy="1152128"/>
          </a:xfrm>
          <a:prstGeom prst="rect">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4" name="矩形 3"/>
          <p:cNvSpPr/>
          <p:nvPr/>
        </p:nvSpPr>
        <p:spPr>
          <a:xfrm>
            <a:off x="4169910" y="2578031"/>
            <a:ext cx="3840427" cy="1152128"/>
          </a:xfrm>
          <a:prstGeom prst="rect">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6" name="矩形 5"/>
          <p:cNvSpPr/>
          <p:nvPr/>
        </p:nvSpPr>
        <p:spPr>
          <a:xfrm>
            <a:off x="4183253" y="3743285"/>
            <a:ext cx="3840427" cy="1152128"/>
          </a:xfrm>
          <a:prstGeom prst="rect">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7" name="矩形 6"/>
          <p:cNvSpPr/>
          <p:nvPr/>
        </p:nvSpPr>
        <p:spPr>
          <a:xfrm>
            <a:off x="4183253" y="4908540"/>
            <a:ext cx="3840427" cy="1152128"/>
          </a:xfrm>
          <a:prstGeom prst="rect">
            <a:avLst/>
          </a:prstGeom>
          <a:solidFill>
            <a:srgbClr val="07665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8" name="等腰三角形 7"/>
          <p:cNvSpPr/>
          <p:nvPr/>
        </p:nvSpPr>
        <p:spPr>
          <a:xfrm rot="1800000">
            <a:off x="3671595" y="1796819"/>
            <a:ext cx="445489" cy="384043"/>
          </a:xfrm>
          <a:prstGeom prst="triangl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 name="等腰三角形 8"/>
          <p:cNvSpPr/>
          <p:nvPr/>
        </p:nvSpPr>
        <p:spPr>
          <a:xfrm rot="1800000">
            <a:off x="3671595" y="4127328"/>
            <a:ext cx="445489" cy="384043"/>
          </a:xfrm>
          <a:prstGeom prst="triangl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0" name="等腰三角形 9"/>
          <p:cNvSpPr/>
          <p:nvPr/>
        </p:nvSpPr>
        <p:spPr>
          <a:xfrm rot="19800000" flipH="1">
            <a:off x="8081414" y="2962075"/>
            <a:ext cx="445489" cy="384043"/>
          </a:xfrm>
          <a:prstGeom prst="triangl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1" name="等腰三角形 10"/>
          <p:cNvSpPr/>
          <p:nvPr/>
        </p:nvSpPr>
        <p:spPr>
          <a:xfrm rot="19800000" flipH="1">
            <a:off x="8081414" y="5292583"/>
            <a:ext cx="445489" cy="384043"/>
          </a:xfrm>
          <a:prstGeom prst="triangl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2" name="文本框 7"/>
          <p:cNvSpPr txBox="1">
            <a:spLocks noChangeArrowheads="1"/>
          </p:cNvSpPr>
          <p:nvPr/>
        </p:nvSpPr>
        <p:spPr bwMode="auto">
          <a:xfrm>
            <a:off x="240144" y="1843722"/>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867" b="1" dirty="0">
                <a:solidFill>
                  <a:schemeClr val="tx1">
                    <a:lumMod val="85000"/>
                    <a:lumOff val="15000"/>
                  </a:schemeClr>
                </a:solidFill>
                <a:latin typeface="微软雅黑" pitchFamily="34" charset="-122"/>
              </a:rPr>
              <a:t>添加文本信息</a:t>
            </a:r>
            <a:endParaRPr lang="en-US" altLang="zh-CN" sz="1867" b="1" dirty="0">
              <a:solidFill>
                <a:schemeClr val="tx1">
                  <a:lumMod val="85000"/>
                  <a:lumOff val="15000"/>
                </a:schemeClr>
              </a:solidFill>
              <a:latin typeface="微软雅黑" pitchFamily="34" charset="-122"/>
            </a:endParaRPr>
          </a:p>
          <a:p>
            <a:pPr algn="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p>
        </p:txBody>
      </p:sp>
      <p:sp>
        <p:nvSpPr>
          <p:cNvPr id="13" name="文本框 7"/>
          <p:cNvSpPr txBox="1">
            <a:spLocks noChangeArrowheads="1"/>
          </p:cNvSpPr>
          <p:nvPr/>
        </p:nvSpPr>
        <p:spPr bwMode="auto">
          <a:xfrm>
            <a:off x="240144" y="4147722"/>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867" b="1" dirty="0">
                <a:solidFill>
                  <a:schemeClr val="tx1">
                    <a:lumMod val="85000"/>
                    <a:lumOff val="15000"/>
                  </a:schemeClr>
                </a:solidFill>
                <a:latin typeface="微软雅黑" pitchFamily="34" charset="-122"/>
              </a:rPr>
              <a:t>添加文本信息</a:t>
            </a:r>
            <a:endParaRPr lang="en-US" altLang="zh-CN" sz="1867" b="1" dirty="0">
              <a:solidFill>
                <a:schemeClr val="tx1">
                  <a:lumMod val="85000"/>
                  <a:lumOff val="15000"/>
                </a:schemeClr>
              </a:solidFill>
              <a:latin typeface="微软雅黑" pitchFamily="34" charset="-122"/>
            </a:endParaRPr>
          </a:p>
          <a:p>
            <a:pPr algn="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p>
        </p:txBody>
      </p:sp>
      <p:sp>
        <p:nvSpPr>
          <p:cNvPr id="14" name="文本框 7"/>
          <p:cNvSpPr txBox="1">
            <a:spLocks noChangeArrowheads="1"/>
          </p:cNvSpPr>
          <p:nvPr/>
        </p:nvSpPr>
        <p:spPr bwMode="auto">
          <a:xfrm>
            <a:off x="8593072" y="2968636"/>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67" b="1" dirty="0">
                <a:solidFill>
                  <a:schemeClr val="tx1">
                    <a:lumMod val="85000"/>
                    <a:lumOff val="15000"/>
                  </a:schemeClr>
                </a:solidFill>
                <a:latin typeface="微软雅黑" pitchFamily="34" charset="-122"/>
              </a:rPr>
              <a:t>添加文本信息</a:t>
            </a:r>
            <a:endParaRPr lang="en-US" altLang="zh-CN" sz="1867" b="1" dirty="0">
              <a:solidFill>
                <a:schemeClr val="tx1">
                  <a:lumMod val="85000"/>
                  <a:lumOff val="15000"/>
                </a:schemeClr>
              </a:solidFill>
              <a:latin typeface="微软雅黑" pitchFamily="34" charset="-122"/>
            </a:endParaRPr>
          </a:p>
          <a:p>
            <a:pP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a:t>
            </a:r>
          </a:p>
        </p:txBody>
      </p:sp>
      <p:sp>
        <p:nvSpPr>
          <p:cNvPr id="15" name="文本框 7"/>
          <p:cNvSpPr txBox="1">
            <a:spLocks noChangeArrowheads="1"/>
          </p:cNvSpPr>
          <p:nvPr/>
        </p:nvSpPr>
        <p:spPr bwMode="auto">
          <a:xfrm>
            <a:off x="8593072" y="5272636"/>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67" b="1" dirty="0">
                <a:solidFill>
                  <a:schemeClr val="tx1">
                    <a:lumMod val="85000"/>
                    <a:lumOff val="15000"/>
                  </a:schemeClr>
                </a:solidFill>
                <a:latin typeface="微软雅黑" pitchFamily="34" charset="-122"/>
              </a:rPr>
              <a:t>添加文本信息</a:t>
            </a:r>
            <a:endParaRPr lang="en-US" altLang="zh-CN" sz="1867" b="1" dirty="0">
              <a:solidFill>
                <a:schemeClr val="tx1">
                  <a:lumMod val="85000"/>
                  <a:lumOff val="15000"/>
                </a:schemeClr>
              </a:solidFill>
              <a:latin typeface="微软雅黑" pitchFamily="34" charset="-122"/>
            </a:endParaRPr>
          </a:p>
          <a:p>
            <a:pP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a:t>
            </a:r>
          </a:p>
        </p:txBody>
      </p:sp>
    </p:spTree>
    <p:extLst>
      <p:ext uri="{BB962C8B-B14F-4D97-AF65-F5344CB8AC3E}">
        <p14:creationId xmlns:p14="http://schemas.microsoft.com/office/powerpoint/2010/main" val="16806565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400" fill="hold"/>
                                        <p:tgtEl>
                                          <p:spTgt spid="3"/>
                                        </p:tgtEl>
                                        <p:attrNameLst>
                                          <p:attrName>ppt_x</p:attrName>
                                        </p:attrNameLst>
                                      </p:cBhvr>
                                      <p:tavLst>
                                        <p:tav tm="0">
                                          <p:val>
                                            <p:strVal val="#ppt_x"/>
                                          </p:val>
                                        </p:tav>
                                        <p:tav tm="100000">
                                          <p:val>
                                            <p:strVal val="#ppt_x"/>
                                          </p:val>
                                        </p:tav>
                                      </p:tavLst>
                                    </p:anim>
                                    <p:anim calcmode="lin" valueType="num">
                                      <p:cBhvr additive="base">
                                        <p:cTn id="8" dur="4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400"/>
                            </p:stCondLst>
                            <p:childTnLst>
                              <p:par>
                                <p:cTn id="10" presetID="2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childTnLst>
                          </p:cTn>
                        </p:par>
                        <p:par>
                          <p:cTn id="13" fill="hold">
                            <p:stCondLst>
                              <p:cond delay="900"/>
                            </p:stCondLst>
                            <p:childTnLst>
                              <p:par>
                                <p:cTn id="14" presetID="22" presetClass="entr" presetSubtype="2"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childTnLst>
                          </p:cTn>
                        </p:par>
                        <p:par>
                          <p:cTn id="17" fill="hold">
                            <p:stCondLst>
                              <p:cond delay="1400"/>
                            </p:stCondLst>
                            <p:childTnLst>
                              <p:par>
                                <p:cTn id="18" presetID="2" presetClass="entr" presetSubtype="4"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400" fill="hold"/>
                                        <p:tgtEl>
                                          <p:spTgt spid="4"/>
                                        </p:tgtEl>
                                        <p:attrNameLst>
                                          <p:attrName>ppt_x</p:attrName>
                                        </p:attrNameLst>
                                      </p:cBhvr>
                                      <p:tavLst>
                                        <p:tav tm="0">
                                          <p:val>
                                            <p:strVal val="#ppt_x"/>
                                          </p:val>
                                        </p:tav>
                                        <p:tav tm="100000">
                                          <p:val>
                                            <p:strVal val="#ppt_x"/>
                                          </p:val>
                                        </p:tav>
                                      </p:tavLst>
                                    </p:anim>
                                    <p:anim calcmode="lin" valueType="num">
                                      <p:cBhvr additive="base">
                                        <p:cTn id="21" dur="400" fill="hold"/>
                                        <p:tgtEl>
                                          <p:spTgt spid="4"/>
                                        </p:tgtEl>
                                        <p:attrNameLst>
                                          <p:attrName>ppt_y</p:attrName>
                                        </p:attrNameLst>
                                      </p:cBhvr>
                                      <p:tavLst>
                                        <p:tav tm="0">
                                          <p:val>
                                            <p:strVal val="1+#ppt_h/2"/>
                                          </p:val>
                                        </p:tav>
                                        <p:tav tm="100000">
                                          <p:val>
                                            <p:strVal val="#ppt_y"/>
                                          </p:val>
                                        </p:tav>
                                      </p:tavLst>
                                    </p:anim>
                                  </p:childTnLst>
                                </p:cTn>
                              </p:par>
                            </p:childTnLst>
                          </p:cTn>
                        </p:par>
                        <p:par>
                          <p:cTn id="22" fill="hold">
                            <p:stCondLst>
                              <p:cond delay="18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2800"/>
                            </p:stCondLst>
                            <p:childTnLst>
                              <p:par>
                                <p:cTn id="31" presetID="2" presetClass="entr" presetSubtype="4"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400" fill="hold"/>
                                        <p:tgtEl>
                                          <p:spTgt spid="6"/>
                                        </p:tgtEl>
                                        <p:attrNameLst>
                                          <p:attrName>ppt_x</p:attrName>
                                        </p:attrNameLst>
                                      </p:cBhvr>
                                      <p:tavLst>
                                        <p:tav tm="0">
                                          <p:val>
                                            <p:strVal val="#ppt_x"/>
                                          </p:val>
                                        </p:tav>
                                        <p:tav tm="100000">
                                          <p:val>
                                            <p:strVal val="#ppt_x"/>
                                          </p:val>
                                        </p:tav>
                                      </p:tavLst>
                                    </p:anim>
                                    <p:anim calcmode="lin" valueType="num">
                                      <p:cBhvr additive="base">
                                        <p:cTn id="34" dur="400" fill="hold"/>
                                        <p:tgtEl>
                                          <p:spTgt spid="6"/>
                                        </p:tgtEl>
                                        <p:attrNameLst>
                                          <p:attrName>ppt_y</p:attrName>
                                        </p:attrNameLst>
                                      </p:cBhvr>
                                      <p:tavLst>
                                        <p:tav tm="0">
                                          <p:val>
                                            <p:strVal val="1+#ppt_h/2"/>
                                          </p:val>
                                        </p:tav>
                                        <p:tav tm="100000">
                                          <p:val>
                                            <p:strVal val="#ppt_y"/>
                                          </p:val>
                                        </p:tav>
                                      </p:tavLst>
                                    </p:anim>
                                  </p:childTnLst>
                                </p:cTn>
                              </p:par>
                            </p:childTnLst>
                          </p:cTn>
                        </p:par>
                        <p:par>
                          <p:cTn id="35" fill="hold">
                            <p:stCondLst>
                              <p:cond delay="3200"/>
                            </p:stCondLst>
                            <p:childTnLst>
                              <p:par>
                                <p:cTn id="36" presetID="22" presetClass="entr" presetSubtype="2"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right)">
                                      <p:cBhvr>
                                        <p:cTn id="38" dur="500"/>
                                        <p:tgtEl>
                                          <p:spTgt spid="9"/>
                                        </p:tgtEl>
                                      </p:cBhvr>
                                    </p:animEffect>
                                  </p:childTnLst>
                                </p:cTn>
                              </p:par>
                            </p:childTnLst>
                          </p:cTn>
                        </p:par>
                        <p:par>
                          <p:cTn id="39" fill="hold">
                            <p:stCondLst>
                              <p:cond delay="3700"/>
                            </p:stCondLst>
                            <p:childTnLst>
                              <p:par>
                                <p:cTn id="40" presetID="22" presetClass="entr" presetSubtype="2"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right)">
                                      <p:cBhvr>
                                        <p:cTn id="42" dur="500"/>
                                        <p:tgtEl>
                                          <p:spTgt spid="13"/>
                                        </p:tgtEl>
                                      </p:cBhvr>
                                    </p:animEffect>
                                  </p:childTnLst>
                                </p:cTn>
                              </p:par>
                            </p:childTnLst>
                          </p:cTn>
                        </p:par>
                        <p:par>
                          <p:cTn id="43" fill="hold">
                            <p:stCondLst>
                              <p:cond delay="4200"/>
                            </p:stCondLst>
                            <p:childTnLst>
                              <p:par>
                                <p:cTn id="44" presetID="2" presetClass="entr" presetSubtype="4"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400" fill="hold"/>
                                        <p:tgtEl>
                                          <p:spTgt spid="7"/>
                                        </p:tgtEl>
                                        <p:attrNameLst>
                                          <p:attrName>ppt_x</p:attrName>
                                        </p:attrNameLst>
                                      </p:cBhvr>
                                      <p:tavLst>
                                        <p:tav tm="0">
                                          <p:val>
                                            <p:strVal val="#ppt_x"/>
                                          </p:val>
                                        </p:tav>
                                        <p:tav tm="100000">
                                          <p:val>
                                            <p:strVal val="#ppt_x"/>
                                          </p:val>
                                        </p:tav>
                                      </p:tavLst>
                                    </p:anim>
                                    <p:anim calcmode="lin" valueType="num">
                                      <p:cBhvr additive="base">
                                        <p:cTn id="47" dur="400" fill="hold"/>
                                        <p:tgtEl>
                                          <p:spTgt spid="7"/>
                                        </p:tgtEl>
                                        <p:attrNameLst>
                                          <p:attrName>ppt_y</p:attrName>
                                        </p:attrNameLst>
                                      </p:cBhvr>
                                      <p:tavLst>
                                        <p:tav tm="0">
                                          <p:val>
                                            <p:strVal val="1+#ppt_h/2"/>
                                          </p:val>
                                        </p:tav>
                                        <p:tav tm="100000">
                                          <p:val>
                                            <p:strVal val="#ppt_y"/>
                                          </p:val>
                                        </p:tav>
                                      </p:tavLst>
                                    </p:anim>
                                  </p:childTnLst>
                                </p:cTn>
                              </p:par>
                            </p:childTnLst>
                          </p:cTn>
                        </p:par>
                        <p:par>
                          <p:cTn id="48" fill="hold">
                            <p:stCondLst>
                              <p:cond delay="46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5100"/>
                            </p:stCondLst>
                            <p:childTnLst>
                              <p:par>
                                <p:cTn id="53" presetID="2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1741443" y="1934753"/>
            <a:ext cx="5507179" cy="684076"/>
            <a:chOff x="11027753" y="2126774"/>
            <a:chExt cx="5508613" cy="684076"/>
          </a:xfrm>
        </p:grpSpPr>
        <p:cxnSp>
          <p:nvCxnSpPr>
            <p:cNvPr id="4" name="直接连接符 3"/>
            <p:cNvCxnSpPr/>
            <p:nvPr/>
          </p:nvCxnSpPr>
          <p:spPr>
            <a:xfrm>
              <a:off x="11711830" y="2468812"/>
              <a:ext cx="4824536" cy="0"/>
            </a:xfrm>
            <a:prstGeom prst="line">
              <a:avLst/>
            </a:prstGeom>
            <a:no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cxnSp>
        <p:sp>
          <p:nvSpPr>
            <p:cNvPr id="6" name="椭圆 5"/>
            <p:cNvSpPr/>
            <p:nvPr/>
          </p:nvSpPr>
          <p:spPr>
            <a:xfrm>
              <a:off x="11027753" y="2126774"/>
              <a:ext cx="684075" cy="684076"/>
            </a:xfrm>
            <a:prstGeom prst="ellipse">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latin typeface="Broadway" pitchFamily="82" charset="0"/>
                </a:rPr>
                <a:t>1</a:t>
              </a:r>
              <a:endParaRPr lang="zh-CN" altLang="en-US" sz="3600" dirty="0">
                <a:solidFill>
                  <a:schemeClr val="bg1"/>
                </a:solidFill>
                <a:latin typeface="Broadway" pitchFamily="82" charset="0"/>
              </a:endParaRPr>
            </a:p>
          </p:txBody>
        </p:sp>
      </p:grpSp>
      <p:grpSp>
        <p:nvGrpSpPr>
          <p:cNvPr id="7" name="组合 6"/>
          <p:cNvGrpSpPr/>
          <p:nvPr/>
        </p:nvGrpSpPr>
        <p:grpSpPr>
          <a:xfrm>
            <a:off x="1741446" y="4641135"/>
            <a:ext cx="5643025" cy="684076"/>
            <a:chOff x="11027754" y="2126774"/>
            <a:chExt cx="5644495" cy="684076"/>
          </a:xfrm>
        </p:grpSpPr>
        <p:cxnSp>
          <p:nvCxnSpPr>
            <p:cNvPr id="8" name="直接连接符 7"/>
            <p:cNvCxnSpPr/>
            <p:nvPr/>
          </p:nvCxnSpPr>
          <p:spPr>
            <a:xfrm>
              <a:off x="11747661" y="2423445"/>
              <a:ext cx="4924588" cy="1696"/>
            </a:xfrm>
            <a:prstGeom prst="line">
              <a:avLst/>
            </a:prstGeom>
            <a:no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cxnSp>
        <p:sp>
          <p:nvSpPr>
            <p:cNvPr id="9" name="椭圆 8"/>
            <p:cNvSpPr/>
            <p:nvPr/>
          </p:nvSpPr>
          <p:spPr>
            <a:xfrm>
              <a:off x="11027754" y="2126774"/>
              <a:ext cx="684076" cy="684076"/>
            </a:xfrm>
            <a:prstGeom prst="ellipse">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latin typeface="Broadway" pitchFamily="82" charset="0"/>
                </a:rPr>
                <a:t>4</a:t>
              </a:r>
              <a:endParaRPr lang="zh-CN" altLang="en-US" sz="3600" dirty="0">
                <a:solidFill>
                  <a:schemeClr val="bg1"/>
                </a:solidFill>
              </a:endParaRPr>
            </a:p>
          </p:txBody>
        </p:sp>
      </p:grpSp>
      <p:grpSp>
        <p:nvGrpSpPr>
          <p:cNvPr id="10" name="组合 9"/>
          <p:cNvGrpSpPr/>
          <p:nvPr/>
        </p:nvGrpSpPr>
        <p:grpSpPr>
          <a:xfrm>
            <a:off x="1741443" y="3739007"/>
            <a:ext cx="5075243" cy="684076"/>
            <a:chOff x="11027754" y="2126774"/>
            <a:chExt cx="5076564" cy="684076"/>
          </a:xfrm>
        </p:grpSpPr>
        <p:cxnSp>
          <p:nvCxnSpPr>
            <p:cNvPr id="11" name="直接连接符 10"/>
            <p:cNvCxnSpPr/>
            <p:nvPr/>
          </p:nvCxnSpPr>
          <p:spPr>
            <a:xfrm>
              <a:off x="11711830" y="2468812"/>
              <a:ext cx="4392488" cy="0"/>
            </a:xfrm>
            <a:prstGeom prst="line">
              <a:avLst/>
            </a:prstGeom>
            <a:no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cxnSp>
        <p:sp>
          <p:nvSpPr>
            <p:cNvPr id="12" name="椭圆 11"/>
            <p:cNvSpPr/>
            <p:nvPr/>
          </p:nvSpPr>
          <p:spPr>
            <a:xfrm>
              <a:off x="11027754" y="2126774"/>
              <a:ext cx="684076" cy="684076"/>
            </a:xfrm>
            <a:prstGeom prst="ellipse">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latin typeface="Broadway" pitchFamily="82" charset="0"/>
                </a:rPr>
                <a:t>3</a:t>
              </a:r>
              <a:endParaRPr lang="zh-CN" altLang="en-US" sz="3600" dirty="0">
                <a:solidFill>
                  <a:schemeClr val="bg1"/>
                </a:solidFill>
              </a:endParaRPr>
            </a:p>
          </p:txBody>
        </p:sp>
      </p:grpSp>
      <p:grpSp>
        <p:nvGrpSpPr>
          <p:cNvPr id="13" name="组合 12"/>
          <p:cNvGrpSpPr/>
          <p:nvPr/>
        </p:nvGrpSpPr>
        <p:grpSpPr>
          <a:xfrm>
            <a:off x="1741443" y="2836881"/>
            <a:ext cx="5075243" cy="684076"/>
            <a:chOff x="11027754" y="2126774"/>
            <a:chExt cx="5076564" cy="684076"/>
          </a:xfrm>
        </p:grpSpPr>
        <p:cxnSp>
          <p:nvCxnSpPr>
            <p:cNvPr id="14" name="直接连接符 13"/>
            <p:cNvCxnSpPr/>
            <p:nvPr/>
          </p:nvCxnSpPr>
          <p:spPr>
            <a:xfrm>
              <a:off x="11711830" y="2468812"/>
              <a:ext cx="4392488" cy="0"/>
            </a:xfrm>
            <a:prstGeom prst="line">
              <a:avLst/>
            </a:prstGeom>
            <a:no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cxnSp>
        <p:sp>
          <p:nvSpPr>
            <p:cNvPr id="15" name="椭圆 14"/>
            <p:cNvSpPr/>
            <p:nvPr/>
          </p:nvSpPr>
          <p:spPr>
            <a:xfrm>
              <a:off x="11027754" y="2126774"/>
              <a:ext cx="684076" cy="684076"/>
            </a:xfrm>
            <a:prstGeom prst="ellipse">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bg1"/>
                  </a:solidFill>
                  <a:latin typeface="Broadway" pitchFamily="82" charset="0"/>
                </a:rPr>
                <a:t>2</a:t>
              </a:r>
              <a:endParaRPr lang="zh-CN" altLang="en-US" sz="3600" dirty="0">
                <a:solidFill>
                  <a:schemeClr val="bg1"/>
                </a:solidFill>
              </a:endParaRPr>
            </a:p>
          </p:txBody>
        </p:sp>
      </p:grpSp>
      <p:sp>
        <p:nvSpPr>
          <p:cNvPr id="16" name="椭圆 15"/>
          <p:cNvSpPr/>
          <p:nvPr/>
        </p:nvSpPr>
        <p:spPr>
          <a:xfrm>
            <a:off x="6768870" y="1604797"/>
            <a:ext cx="3958969" cy="3960000"/>
          </a:xfrm>
          <a:prstGeom prst="ellipse">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p>
        </p:txBody>
      </p:sp>
      <p:sp>
        <p:nvSpPr>
          <p:cNvPr id="17" name="TextBox 103"/>
          <p:cNvSpPr txBox="1"/>
          <p:nvPr/>
        </p:nvSpPr>
        <p:spPr>
          <a:xfrm>
            <a:off x="7200586" y="2228787"/>
            <a:ext cx="3095537" cy="2712000"/>
          </a:xfrm>
          <a:prstGeom prst="rect">
            <a:avLst/>
          </a:prstGeom>
          <a:noFill/>
        </p:spPr>
        <p:txBody>
          <a:bodyPr wrap="square" lIns="91416" tIns="45708" rIns="91416" bIns="45708">
            <a:spAutoFit/>
          </a:bodyPr>
          <a:lstStyle/>
          <a:p>
            <a:pPr indent="97172">
              <a:lnSpc>
                <a:spcPct val="133000"/>
              </a:lnSpc>
              <a:defRPr/>
            </a:pPr>
            <a:r>
              <a:rPr lang="zh-CN" altLang="en-US" sz="1600" dirty="0">
                <a:solidFill>
                  <a:schemeClr val="bg1"/>
                </a:solidFill>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a:t>
            </a:r>
          </a:p>
        </p:txBody>
      </p:sp>
      <p:sp>
        <p:nvSpPr>
          <p:cNvPr id="18" name="TextBox 104"/>
          <p:cNvSpPr txBox="1"/>
          <p:nvPr/>
        </p:nvSpPr>
        <p:spPr>
          <a:xfrm>
            <a:off x="2492702" y="1809072"/>
            <a:ext cx="4755921" cy="419771"/>
          </a:xfrm>
          <a:prstGeom prst="rect">
            <a:avLst/>
          </a:prstGeom>
          <a:noFill/>
        </p:spPr>
        <p:txBody>
          <a:bodyPr wrap="square" lIns="91416" tIns="45708" rIns="91416" bIns="45708">
            <a:spAutoFit/>
          </a:bodyPr>
          <a:lstStyle/>
          <a:p>
            <a:pPr>
              <a:lnSpc>
                <a:spcPct val="133000"/>
              </a:lnSpc>
              <a:defRPr/>
            </a:pPr>
            <a:r>
              <a:rPr lang="zh-CN" altLang="en-US" sz="1600" dirty="0">
                <a:latin typeface="微软雅黑" pitchFamily="34" charset="-122"/>
                <a:ea typeface="微软雅黑" pitchFamily="34" charset="-122"/>
                <a:sym typeface="微软雅黑" pitchFamily="34" charset="-122"/>
              </a:rPr>
              <a:t>点击此处添加文字描述，点击此处添加文字描述</a:t>
            </a:r>
            <a:endParaRPr lang="zh-CN" altLang="en-US" sz="1600" dirty="0">
              <a:solidFill>
                <a:schemeClr val="bg1">
                  <a:lumMod val="50000"/>
                </a:schemeClr>
              </a:solidFill>
              <a:latin typeface="微软雅黑" pitchFamily="34" charset="-122"/>
              <a:ea typeface="微软雅黑" pitchFamily="34" charset="-122"/>
            </a:endParaRPr>
          </a:p>
        </p:txBody>
      </p:sp>
      <p:sp>
        <p:nvSpPr>
          <p:cNvPr id="19" name="TextBox 105"/>
          <p:cNvSpPr txBox="1"/>
          <p:nvPr/>
        </p:nvSpPr>
        <p:spPr>
          <a:xfrm>
            <a:off x="2492702" y="2730129"/>
            <a:ext cx="4323985" cy="419771"/>
          </a:xfrm>
          <a:prstGeom prst="rect">
            <a:avLst/>
          </a:prstGeom>
          <a:noFill/>
        </p:spPr>
        <p:txBody>
          <a:bodyPr wrap="square" lIns="91416" tIns="45708" rIns="91416" bIns="45708">
            <a:spAutoFit/>
          </a:bodyPr>
          <a:lstStyle/>
          <a:p>
            <a:pPr>
              <a:lnSpc>
                <a:spcPct val="133000"/>
              </a:lnSpc>
              <a:defRPr/>
            </a:pPr>
            <a:r>
              <a:rPr lang="zh-CN" altLang="en-US" sz="1600" dirty="0">
                <a:latin typeface="微软雅黑" pitchFamily="34" charset="-122"/>
                <a:ea typeface="微软雅黑" pitchFamily="34" charset="-122"/>
                <a:sym typeface="微软雅黑" pitchFamily="34" charset="-122"/>
              </a:rPr>
              <a:t>点击此处添加文字描述，点击此处添加文字描</a:t>
            </a:r>
            <a:endParaRPr lang="zh-CN" altLang="en-US" sz="1600" dirty="0">
              <a:solidFill>
                <a:schemeClr val="bg1">
                  <a:lumMod val="50000"/>
                </a:schemeClr>
              </a:solidFill>
              <a:latin typeface="微软雅黑" pitchFamily="34" charset="-122"/>
              <a:ea typeface="微软雅黑" pitchFamily="34" charset="-122"/>
            </a:endParaRPr>
          </a:p>
        </p:txBody>
      </p:sp>
      <p:sp>
        <p:nvSpPr>
          <p:cNvPr id="20" name="TextBox 106"/>
          <p:cNvSpPr txBox="1"/>
          <p:nvPr/>
        </p:nvSpPr>
        <p:spPr>
          <a:xfrm>
            <a:off x="2461165" y="3606901"/>
            <a:ext cx="4323987" cy="419771"/>
          </a:xfrm>
          <a:prstGeom prst="rect">
            <a:avLst/>
          </a:prstGeom>
          <a:noFill/>
        </p:spPr>
        <p:txBody>
          <a:bodyPr wrap="square" lIns="91416" tIns="45708" rIns="91416" bIns="45708">
            <a:spAutoFit/>
          </a:bodyPr>
          <a:lstStyle/>
          <a:p>
            <a:pPr>
              <a:lnSpc>
                <a:spcPct val="133000"/>
              </a:lnSpc>
              <a:defRPr/>
            </a:pPr>
            <a:r>
              <a:rPr lang="zh-CN" altLang="en-US" sz="1600" dirty="0">
                <a:latin typeface="微软雅黑" pitchFamily="34" charset="-122"/>
                <a:ea typeface="微软雅黑" pitchFamily="34" charset="-122"/>
                <a:sym typeface="微软雅黑" pitchFamily="34" charset="-122"/>
              </a:rPr>
              <a:t>点击此处添加文字描述，点击此处添加文字描</a:t>
            </a:r>
          </a:p>
        </p:txBody>
      </p:sp>
      <p:sp>
        <p:nvSpPr>
          <p:cNvPr id="21" name="TextBox 107"/>
          <p:cNvSpPr txBox="1"/>
          <p:nvPr/>
        </p:nvSpPr>
        <p:spPr>
          <a:xfrm>
            <a:off x="2492702" y="4485117"/>
            <a:ext cx="4971889" cy="419771"/>
          </a:xfrm>
          <a:prstGeom prst="rect">
            <a:avLst/>
          </a:prstGeom>
          <a:noFill/>
        </p:spPr>
        <p:txBody>
          <a:bodyPr wrap="square" lIns="91416" tIns="45708" rIns="91416" bIns="45708">
            <a:spAutoFit/>
          </a:bodyPr>
          <a:lstStyle/>
          <a:p>
            <a:pPr>
              <a:lnSpc>
                <a:spcPct val="133000"/>
              </a:lnSpc>
              <a:defRPr/>
            </a:pPr>
            <a:r>
              <a:rPr lang="zh-CN" altLang="en-US" sz="1600" dirty="0">
                <a:latin typeface="微软雅黑" pitchFamily="34" charset="-122"/>
                <a:ea typeface="微软雅黑" pitchFamily="34" charset="-122"/>
                <a:sym typeface="微软雅黑" pitchFamily="34" charset="-122"/>
              </a:rPr>
              <a:t>点击此处添加文字描述，点击此处添加文字描</a:t>
            </a:r>
          </a:p>
        </p:txBody>
      </p:sp>
    </p:spTree>
    <p:extLst>
      <p:ext uri="{BB962C8B-B14F-4D97-AF65-F5344CB8AC3E}">
        <p14:creationId xmlns:p14="http://schemas.microsoft.com/office/powerpoint/2010/main" val="32137943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1)">
                                      <p:cBhvr>
                                        <p:cTn id="7" dur="2000"/>
                                        <p:tgtEl>
                                          <p:spTgt spid="16"/>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par>
                                <p:cTn id="14" presetID="8" presetClass="emph" presetSubtype="0" fill="hold" grpId="1" nodeType="withEffect">
                                  <p:stCondLst>
                                    <p:cond delay="0"/>
                                  </p:stCondLst>
                                  <p:childTnLst>
                                    <p:animRot by="21600000">
                                      <p:cBhvr>
                                        <p:cTn id="15" dur="500" fill="hold"/>
                                        <p:tgtEl>
                                          <p:spTgt spid="17"/>
                                        </p:tgtEl>
                                        <p:attrNameLst>
                                          <p:attrName>r</p:attrName>
                                        </p:attrNameLst>
                                      </p:cBhvr>
                                    </p:animRot>
                                  </p:childTnLst>
                                </p:cTn>
                              </p:par>
                            </p:childTnLst>
                          </p:cTn>
                        </p:par>
                        <p:par>
                          <p:cTn id="16" fill="hold">
                            <p:stCondLst>
                              <p:cond delay="2500"/>
                            </p:stCondLst>
                            <p:childTnLst>
                              <p:par>
                                <p:cTn id="17" presetID="12" presetClass="entr" presetSubtype="2"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left)">
                                      <p:cBhvr>
                                        <p:cTn id="20" dur="500"/>
                                        <p:tgtEl>
                                          <p:spTgt spid="3"/>
                                        </p:tgtEl>
                                      </p:cBhvr>
                                    </p:animEffect>
                                  </p:childTnLst>
                                </p:cTn>
                              </p:par>
                            </p:childTnLst>
                          </p:cTn>
                        </p:par>
                        <p:par>
                          <p:cTn id="21" fill="hold">
                            <p:stCondLst>
                              <p:cond delay="3000"/>
                            </p:stCondLst>
                            <p:childTnLst>
                              <p:par>
                                <p:cTn id="22" presetID="12" presetClass="entr" presetSubtype="2"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p:tgtEl>
                                          <p:spTgt spid="13"/>
                                        </p:tgtEl>
                                        <p:attrNameLst>
                                          <p:attrName>ppt_x</p:attrName>
                                        </p:attrNameLst>
                                      </p:cBhvr>
                                      <p:tavLst>
                                        <p:tav tm="0">
                                          <p:val>
                                            <p:strVal val="#ppt_x+#ppt_w*1.125000"/>
                                          </p:val>
                                        </p:tav>
                                        <p:tav tm="100000">
                                          <p:val>
                                            <p:strVal val="#ppt_x"/>
                                          </p:val>
                                        </p:tav>
                                      </p:tavLst>
                                    </p:anim>
                                    <p:animEffect transition="in" filter="wipe(left)">
                                      <p:cBhvr>
                                        <p:cTn id="25" dur="500"/>
                                        <p:tgtEl>
                                          <p:spTgt spid="13"/>
                                        </p:tgtEl>
                                      </p:cBhvr>
                                    </p:animEffect>
                                  </p:childTnLst>
                                </p:cTn>
                              </p:par>
                            </p:childTnLst>
                          </p:cTn>
                        </p:par>
                        <p:par>
                          <p:cTn id="26" fill="hold">
                            <p:stCondLst>
                              <p:cond delay="3500"/>
                            </p:stCondLst>
                            <p:childTnLst>
                              <p:par>
                                <p:cTn id="27" presetID="12" presetClass="entr" presetSubtype="2"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ppt_x</p:attrName>
                                        </p:attrNameLst>
                                      </p:cBhvr>
                                      <p:tavLst>
                                        <p:tav tm="0">
                                          <p:val>
                                            <p:strVal val="#ppt_x+#ppt_w*1.125000"/>
                                          </p:val>
                                        </p:tav>
                                        <p:tav tm="100000">
                                          <p:val>
                                            <p:strVal val="#ppt_x"/>
                                          </p:val>
                                        </p:tav>
                                      </p:tavLst>
                                    </p:anim>
                                    <p:animEffect transition="in" filter="wipe(left)">
                                      <p:cBhvr>
                                        <p:cTn id="30" dur="500"/>
                                        <p:tgtEl>
                                          <p:spTgt spid="10"/>
                                        </p:tgtEl>
                                      </p:cBhvr>
                                    </p:animEffect>
                                  </p:childTnLst>
                                </p:cTn>
                              </p:par>
                            </p:childTnLst>
                          </p:cTn>
                        </p:par>
                        <p:par>
                          <p:cTn id="31" fill="hold">
                            <p:stCondLst>
                              <p:cond delay="4000"/>
                            </p:stCondLst>
                            <p:childTnLst>
                              <p:par>
                                <p:cTn id="32" presetID="12" presetClass="entr" presetSubtype="2"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p:tgtEl>
                                          <p:spTgt spid="7"/>
                                        </p:tgtEl>
                                        <p:attrNameLst>
                                          <p:attrName>ppt_x</p:attrName>
                                        </p:attrNameLst>
                                      </p:cBhvr>
                                      <p:tavLst>
                                        <p:tav tm="0">
                                          <p:val>
                                            <p:strVal val="#ppt_x+#ppt_w*1.125000"/>
                                          </p:val>
                                        </p:tav>
                                        <p:tav tm="100000">
                                          <p:val>
                                            <p:strVal val="#ppt_x"/>
                                          </p:val>
                                        </p:tav>
                                      </p:tavLst>
                                    </p:anim>
                                    <p:animEffect transition="in" filter="wipe(left)">
                                      <p:cBhvr>
                                        <p:cTn id="35" dur="500"/>
                                        <p:tgtEl>
                                          <p:spTgt spid="7"/>
                                        </p:tgtEl>
                                      </p:cBhvr>
                                    </p:animEffect>
                                  </p:childTnLst>
                                </p:cTn>
                              </p:par>
                            </p:childTnLst>
                          </p:cTn>
                        </p:par>
                        <p:par>
                          <p:cTn id="36" fill="hold">
                            <p:stCondLst>
                              <p:cond delay="4500"/>
                            </p:stCondLst>
                            <p:childTnLst>
                              <p:par>
                                <p:cTn id="37" presetID="14" presetClass="entr" presetSubtype="1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randombar(horizontal)">
                                      <p:cBhvr>
                                        <p:cTn id="39" dur="500"/>
                                        <p:tgtEl>
                                          <p:spTgt spid="18"/>
                                        </p:tgtEl>
                                      </p:cBhvr>
                                    </p:animEffect>
                                  </p:childTnLst>
                                </p:cTn>
                              </p:par>
                            </p:childTnLst>
                          </p:cTn>
                        </p:par>
                        <p:par>
                          <p:cTn id="40" fill="hold">
                            <p:stCondLst>
                              <p:cond delay="5000"/>
                            </p:stCondLst>
                            <p:childTnLst>
                              <p:par>
                                <p:cTn id="41" presetID="14" presetClass="entr" presetSubtype="1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500"/>
                                        <p:tgtEl>
                                          <p:spTgt spid="19"/>
                                        </p:tgtEl>
                                      </p:cBhvr>
                                    </p:animEffect>
                                  </p:childTnLst>
                                </p:cTn>
                              </p:par>
                            </p:childTnLst>
                          </p:cTn>
                        </p:par>
                        <p:par>
                          <p:cTn id="44" fill="hold">
                            <p:stCondLst>
                              <p:cond delay="5500"/>
                            </p:stCondLst>
                            <p:childTnLst>
                              <p:par>
                                <p:cTn id="45" presetID="14" presetClass="entr" presetSubtype="1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randombar(horizontal)">
                                      <p:cBhvr>
                                        <p:cTn id="47" dur="500"/>
                                        <p:tgtEl>
                                          <p:spTgt spid="20"/>
                                        </p:tgtEl>
                                      </p:cBhvr>
                                    </p:animEffect>
                                  </p:childTnLst>
                                </p:cTn>
                              </p:par>
                            </p:childTnLst>
                          </p:cTn>
                        </p:par>
                        <p:par>
                          <p:cTn id="48" fill="hold">
                            <p:stCondLst>
                              <p:cond delay="6000"/>
                            </p:stCondLst>
                            <p:childTnLst>
                              <p:par>
                                <p:cTn id="49" presetID="14" presetClass="entr" presetSubtype="1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randombar(horizontal)">
                                      <p:cBhvr>
                                        <p:cTn id="5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7" grpId="1"/>
      <p:bldP spid="18"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2" cstate="screen">
            <a:extLst>
              <a:ext uri="{28A0092B-C50C-407E-A947-70E740481C1C}">
                <a14:useLocalDpi xmlns:a14="http://schemas.microsoft.com/office/drawing/2010/main"/>
              </a:ext>
            </a:extLst>
          </a:blip>
          <a:srcRect l="-1" r="-105"/>
          <a:stretch/>
        </p:blipFill>
        <p:spPr>
          <a:xfrm>
            <a:off x="0" y="0"/>
            <a:ext cx="12206514" cy="6858893"/>
          </a:xfrm>
          <a:prstGeom prst="rect">
            <a:avLst/>
          </a:prstGeom>
        </p:spPr>
      </p:pic>
      <p:sp>
        <p:nvSpPr>
          <p:cNvPr id="64" name="矩形 63"/>
          <p:cNvSpPr/>
          <p:nvPr/>
        </p:nvSpPr>
        <p:spPr>
          <a:xfrm>
            <a:off x="0" y="0"/>
            <a:ext cx="12206514" cy="6858893"/>
          </a:xfrm>
          <a:prstGeom prst="rect">
            <a:avLst/>
          </a:prstGeom>
          <a:solidFill>
            <a:srgbClr val="076655">
              <a:alpha val="78000"/>
            </a:srgbClr>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梯形 14"/>
          <p:cNvSpPr/>
          <p:nvPr/>
        </p:nvSpPr>
        <p:spPr>
          <a:xfrm>
            <a:off x="3567194" y="2372883"/>
            <a:ext cx="1560000" cy="288032"/>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矩形 15"/>
          <p:cNvSpPr/>
          <p:nvPr/>
        </p:nvSpPr>
        <p:spPr>
          <a:xfrm>
            <a:off x="2961708" y="2547771"/>
            <a:ext cx="9245600" cy="1676156"/>
          </a:xfrm>
          <a:prstGeom prst="rect">
            <a:avLst/>
          </a:prstGeom>
          <a:solidFill>
            <a:schemeClr val="bg1"/>
          </a:solidFill>
          <a:ln w="12700" cap="flat" cmpd="sng" algn="ctr">
            <a:noFill/>
            <a:prstDash val="solid"/>
            <a:miter lim="800000"/>
          </a:ln>
          <a:effectLst/>
        </p:spPr>
        <p:txBody>
          <a:bodyPr lIns="1488000" tIns="0" bIns="48000" anchor="ctr"/>
          <a:lstStyle/>
          <a:p>
            <a:pPr algn="just">
              <a:defRPr/>
            </a:pPr>
            <a:endParaRPr lang="zh-CN" altLang="en-US" sz="4800" b="1" dirty="0">
              <a:solidFill>
                <a:srgbClr val="00A28B"/>
              </a:solidFill>
              <a:latin typeface="华文中宋" panose="02010600040101010101" pitchFamily="2" charset="-122"/>
              <a:ea typeface="华文中宋" panose="02010600040101010101" pitchFamily="2" charset="-122"/>
              <a:cs typeface="+mj-cs"/>
            </a:endParaRPr>
          </a:p>
        </p:txBody>
      </p:sp>
      <p:sp>
        <p:nvSpPr>
          <p:cNvPr id="17" name="任意多边形 8"/>
          <p:cNvSpPr>
            <a:spLocks/>
          </p:cNvSpPr>
          <p:nvPr/>
        </p:nvSpPr>
        <p:spPr bwMode="auto">
          <a:xfrm>
            <a:off x="3685682" y="2372883"/>
            <a:ext cx="1325033" cy="1348316"/>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rgbClr val="076655"/>
          </a:solidFill>
          <a:ln w="12700" algn="ctr">
            <a:noFill/>
            <a:miter lim="800000"/>
            <a:headEnd/>
            <a:tailEnd/>
          </a:ln>
        </p:spPr>
        <p:txBody>
          <a:bodyPr tIns="0" bIns="480000" anchor="ctr"/>
          <a:lstStyle/>
          <a:p>
            <a:pPr algn="ctr">
              <a:spcBef>
                <a:spcPts val="3200"/>
              </a:spcBef>
              <a:buClr>
                <a:schemeClr val="accent1"/>
              </a:buClr>
              <a:buSzPct val="60000"/>
            </a:pPr>
            <a:r>
              <a:rPr lang="en-US" altLang="zh-CN" sz="4267" b="1" smtClean="0">
                <a:solidFill>
                  <a:schemeClr val="bg1"/>
                </a:solidFill>
                <a:latin typeface="微软雅黑" pitchFamily="34" charset="-122"/>
                <a:ea typeface="微软雅黑" pitchFamily="34" charset="-122"/>
                <a:cs typeface="Arial Unicode MS" pitchFamily="34" charset="-122"/>
              </a:rPr>
              <a:t>03</a:t>
            </a:r>
            <a:endParaRPr lang="zh-CN" altLang="en-US" sz="4267" b="1" dirty="0">
              <a:solidFill>
                <a:schemeClr val="bg1"/>
              </a:solidFill>
              <a:latin typeface="微软雅黑" pitchFamily="34" charset="-122"/>
              <a:ea typeface="微软雅黑" pitchFamily="34" charset="-122"/>
              <a:cs typeface="Arial Unicode MS" pitchFamily="34" charset="-122"/>
            </a:endParaRPr>
          </a:p>
        </p:txBody>
      </p:sp>
      <p:sp>
        <p:nvSpPr>
          <p:cNvPr id="18" name="文本框 10"/>
          <p:cNvSpPr txBox="1">
            <a:spLocks noChangeArrowheads="1"/>
          </p:cNvSpPr>
          <p:nvPr/>
        </p:nvSpPr>
        <p:spPr bwMode="auto">
          <a:xfrm>
            <a:off x="4735017" y="4265918"/>
            <a:ext cx="6930396" cy="945772"/>
          </a:xfrm>
          <a:prstGeom prst="rect">
            <a:avLst/>
          </a:prstGeom>
          <a:noFill/>
          <a:ln w="9525">
            <a:noFill/>
            <a:miter lim="800000"/>
            <a:headEnd/>
            <a:tailEnd/>
          </a:ln>
        </p:spPr>
        <p:txBody>
          <a:bodyPr wrap="square">
            <a:spAutoFit/>
          </a:bodyPr>
          <a:lstStyle/>
          <a:p>
            <a:pPr eaLnBrk="1" hangingPunct="1">
              <a:lnSpc>
                <a:spcPct val="130000"/>
              </a:lnSpc>
            </a:pPr>
            <a:r>
              <a:rPr lang="zh-CN" altLang="en-US" sz="2133" dirty="0">
                <a:solidFill>
                  <a:schemeClr val="bg1"/>
                </a:solidFill>
                <a:latin typeface="微软雅黑" pitchFamily="34" charset="-122"/>
                <a:ea typeface="微软雅黑" pitchFamily="34" charset="-122"/>
              </a:rPr>
              <a:t>此处添加或多或少的文字对第一部分的整体内容进行简单的说明，也可以添加小标题。</a:t>
            </a:r>
          </a:p>
        </p:txBody>
      </p:sp>
      <p:sp>
        <p:nvSpPr>
          <p:cNvPr id="19" name="矩形 18"/>
          <p:cNvSpPr/>
          <p:nvPr/>
        </p:nvSpPr>
        <p:spPr>
          <a:xfrm>
            <a:off x="5232699" y="2951269"/>
            <a:ext cx="6955750" cy="830997"/>
          </a:xfrm>
          <a:prstGeom prst="rect">
            <a:avLst/>
          </a:prstGeom>
        </p:spPr>
        <p:txBody>
          <a:bodyPr wrap="none">
            <a:spAutoFit/>
          </a:bodyPr>
          <a:lstStyle/>
          <a:p>
            <a:r>
              <a:rPr lang="zh-CN" altLang="en-US" sz="4800" b="1" smtClean="0">
                <a:solidFill>
                  <a:schemeClr val="tx1">
                    <a:lumMod val="75000"/>
                    <a:lumOff val="25000"/>
                  </a:schemeClr>
                </a:solidFill>
                <a:latin typeface="微软雅黑" pitchFamily="34" charset="-122"/>
                <a:ea typeface="微软雅黑" pitchFamily="34" charset="-122"/>
              </a:rPr>
              <a:t>工作</a:t>
            </a:r>
            <a:r>
              <a:rPr lang="zh-CN" altLang="en-US" sz="4800" b="1">
                <a:solidFill>
                  <a:schemeClr val="tx1">
                    <a:lumMod val="75000"/>
                    <a:lumOff val="25000"/>
                  </a:schemeClr>
                </a:solidFill>
                <a:latin typeface="微软雅黑" pitchFamily="34" charset="-122"/>
                <a:ea typeface="微软雅黑" pitchFamily="34" charset="-122"/>
              </a:rPr>
              <a:t>中的优点存在的不足</a:t>
            </a:r>
            <a:endParaRPr lang="zh-CN" altLang="en-US" sz="48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723386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750"/>
                                        <p:tgtEl>
                                          <p:spTgt spid="15"/>
                                        </p:tgtEl>
                                      </p:cBhvr>
                                    </p:animEffect>
                                  </p:childTnLst>
                                </p:cTn>
                              </p:par>
                            </p:childTnLst>
                          </p:cTn>
                        </p:par>
                        <p:par>
                          <p:cTn id="12" fill="hold">
                            <p:stCondLst>
                              <p:cond delay="125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2155157" y="1319800"/>
            <a:ext cx="2516796" cy="1724901"/>
            <a:chOff x="834186" y="1203598"/>
            <a:chExt cx="2206153" cy="1512000"/>
          </a:xfrm>
        </p:grpSpPr>
        <p:sp>
          <p:nvSpPr>
            <p:cNvPr id="4" name="矩形 3"/>
            <p:cNvSpPr/>
            <p:nvPr/>
          </p:nvSpPr>
          <p:spPr>
            <a:xfrm>
              <a:off x="834186" y="1203598"/>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6" name="矩形 5"/>
            <p:cNvSpPr/>
            <p:nvPr/>
          </p:nvSpPr>
          <p:spPr>
            <a:xfrm>
              <a:off x="929263" y="1268759"/>
              <a:ext cx="2015999" cy="1381677"/>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7" name="组合 6"/>
          <p:cNvGrpSpPr/>
          <p:nvPr/>
        </p:nvGrpSpPr>
        <p:grpSpPr>
          <a:xfrm>
            <a:off x="3943984" y="2470916"/>
            <a:ext cx="2516796" cy="1724901"/>
            <a:chOff x="6063554" y="3147814"/>
            <a:chExt cx="2206153" cy="1512000"/>
          </a:xfrm>
        </p:grpSpPr>
        <p:sp>
          <p:nvSpPr>
            <p:cNvPr id="8" name="矩形 7"/>
            <p:cNvSpPr/>
            <p:nvPr/>
          </p:nvSpPr>
          <p:spPr>
            <a:xfrm>
              <a:off x="6063554" y="3147814"/>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 name="矩形 8"/>
            <p:cNvSpPr/>
            <p:nvPr/>
          </p:nvSpPr>
          <p:spPr>
            <a:xfrm>
              <a:off x="6158631" y="3212975"/>
              <a:ext cx="2015999" cy="138167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0" name="组合 9"/>
          <p:cNvGrpSpPr/>
          <p:nvPr/>
        </p:nvGrpSpPr>
        <p:grpSpPr>
          <a:xfrm>
            <a:off x="5732811" y="3622032"/>
            <a:ext cx="2516796" cy="1724901"/>
            <a:chOff x="6063554" y="3147814"/>
            <a:chExt cx="2206153" cy="1512000"/>
          </a:xfrm>
        </p:grpSpPr>
        <p:sp>
          <p:nvSpPr>
            <p:cNvPr id="11" name="矩形 10"/>
            <p:cNvSpPr/>
            <p:nvPr/>
          </p:nvSpPr>
          <p:spPr>
            <a:xfrm>
              <a:off x="6063554" y="3147814"/>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2" name="矩形 11"/>
            <p:cNvSpPr/>
            <p:nvPr/>
          </p:nvSpPr>
          <p:spPr>
            <a:xfrm>
              <a:off x="6158631" y="3212975"/>
              <a:ext cx="2015999" cy="138167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13" name="组合 12"/>
          <p:cNvGrpSpPr/>
          <p:nvPr/>
        </p:nvGrpSpPr>
        <p:grpSpPr>
          <a:xfrm>
            <a:off x="7521636" y="4773150"/>
            <a:ext cx="2516796" cy="1724901"/>
            <a:chOff x="6063554" y="3147814"/>
            <a:chExt cx="2206153" cy="1512000"/>
          </a:xfrm>
        </p:grpSpPr>
        <p:sp>
          <p:nvSpPr>
            <p:cNvPr id="14" name="矩形 13"/>
            <p:cNvSpPr/>
            <p:nvPr/>
          </p:nvSpPr>
          <p:spPr>
            <a:xfrm>
              <a:off x="6063554" y="3147814"/>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5" name="矩形 14"/>
            <p:cNvSpPr/>
            <p:nvPr/>
          </p:nvSpPr>
          <p:spPr>
            <a:xfrm>
              <a:off x="6158631" y="3212975"/>
              <a:ext cx="2015999" cy="138167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16" name="Text Box 14"/>
          <p:cNvSpPr txBox="1">
            <a:spLocks noChangeArrowheads="1"/>
          </p:cNvSpPr>
          <p:nvPr/>
        </p:nvSpPr>
        <p:spPr bwMode="black">
          <a:xfrm>
            <a:off x="4752645" y="1362603"/>
            <a:ext cx="417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indent="0" eaLnBrk="1" hangingPunct="1">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字，根据需要添加适当的文字</a:t>
            </a:r>
          </a:p>
        </p:txBody>
      </p:sp>
      <p:sp>
        <p:nvSpPr>
          <p:cNvPr id="17" name="Text Box 14"/>
          <p:cNvSpPr txBox="1">
            <a:spLocks noChangeArrowheads="1"/>
          </p:cNvSpPr>
          <p:nvPr/>
        </p:nvSpPr>
        <p:spPr bwMode="black">
          <a:xfrm>
            <a:off x="528538" y="3140969"/>
            <a:ext cx="326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indent="0" algn="r" eaLnBrk="1" hangingPunct="1">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
        <p:nvSpPr>
          <p:cNvPr id="18" name="Text Box 14"/>
          <p:cNvSpPr txBox="1">
            <a:spLocks noChangeArrowheads="1"/>
          </p:cNvSpPr>
          <p:nvPr/>
        </p:nvSpPr>
        <p:spPr bwMode="black">
          <a:xfrm>
            <a:off x="3072922" y="5587073"/>
            <a:ext cx="417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indent="0" algn="r" eaLnBrk="1" hangingPunct="1">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字，根据需要添加适当的文字</a:t>
            </a:r>
          </a:p>
        </p:txBody>
      </p:sp>
      <p:sp>
        <p:nvSpPr>
          <p:cNvPr id="19" name="Text Box 14"/>
          <p:cNvSpPr txBox="1">
            <a:spLocks noChangeArrowheads="1"/>
          </p:cNvSpPr>
          <p:nvPr/>
        </p:nvSpPr>
        <p:spPr bwMode="black">
          <a:xfrm>
            <a:off x="8305039" y="3446033"/>
            <a:ext cx="326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indent="0" eaLnBrk="1" hangingPunct="1">
              <a:lnSpc>
                <a:spcPct val="150000"/>
              </a:lnSpc>
              <a:defRPr/>
            </a:pPr>
            <a:r>
              <a:rPr lang="zh-CN" altLang="en-US" sz="1600" dirty="0">
                <a:solidFill>
                  <a:prstClr val="black">
                    <a:lumMod val="75000"/>
                    <a:lumOff val="25000"/>
                  </a:prstClr>
                </a:solidFill>
                <a:latin typeface="微软雅黑" pitchFamily="34" charset="-122"/>
                <a:ea typeface="微软雅黑" pitchFamily="34" charset="-122"/>
              </a:rPr>
              <a:t>根据需要添加适当的文字，一页的文字最好不要超过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p>
        </p:txBody>
      </p:sp>
    </p:spTree>
    <p:extLst>
      <p:ext uri="{BB962C8B-B14F-4D97-AF65-F5344CB8AC3E}">
        <p14:creationId xmlns:p14="http://schemas.microsoft.com/office/powerpoint/2010/main" val="35923725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nodeType="withEffect">
                                  <p:stCondLst>
                                    <p:cond delay="25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 calcmode="lin" valueType="num">
                                      <p:cBhvr>
                                        <p:cTn id="15" dur="750" fill="hold"/>
                                        <p:tgtEl>
                                          <p:spTgt spid="7"/>
                                        </p:tgtEl>
                                        <p:attrNameLst>
                                          <p:attrName>style.rotation</p:attrName>
                                        </p:attrNameLst>
                                      </p:cBhvr>
                                      <p:tavLst>
                                        <p:tav tm="0">
                                          <p:val>
                                            <p:fltVal val="360"/>
                                          </p:val>
                                        </p:tav>
                                        <p:tav tm="100000">
                                          <p:val>
                                            <p:fltVal val="0"/>
                                          </p:val>
                                        </p:tav>
                                      </p:tavLst>
                                    </p:anim>
                                    <p:animEffect transition="in" filter="fade">
                                      <p:cBhvr>
                                        <p:cTn id="16" dur="750"/>
                                        <p:tgtEl>
                                          <p:spTgt spid="7"/>
                                        </p:tgtEl>
                                      </p:cBhvr>
                                    </p:animEffect>
                                  </p:childTnLst>
                                </p:cTn>
                              </p:par>
                              <p:par>
                                <p:cTn id="17" presetID="49" presetClass="entr" presetSubtype="0" decel="10000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 calcmode="lin" valueType="num">
                                      <p:cBhvr>
                                        <p:cTn id="21" dur="750" fill="hold"/>
                                        <p:tgtEl>
                                          <p:spTgt spid="10"/>
                                        </p:tgtEl>
                                        <p:attrNameLst>
                                          <p:attrName>style.rotation</p:attrName>
                                        </p:attrNameLst>
                                      </p:cBhvr>
                                      <p:tavLst>
                                        <p:tav tm="0">
                                          <p:val>
                                            <p:fltVal val="360"/>
                                          </p:val>
                                        </p:tav>
                                        <p:tav tm="100000">
                                          <p:val>
                                            <p:fltVal val="0"/>
                                          </p:val>
                                        </p:tav>
                                      </p:tavLst>
                                    </p:anim>
                                    <p:animEffect transition="in" filter="fade">
                                      <p:cBhvr>
                                        <p:cTn id="22" dur="750"/>
                                        <p:tgtEl>
                                          <p:spTgt spid="10"/>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13"/>
                                        </p:tgtEl>
                                        <p:attrNameLst>
                                          <p:attrName>style.visibility</p:attrName>
                                        </p:attrNameLst>
                                      </p:cBhvr>
                                      <p:to>
                                        <p:strVal val="visible"/>
                                      </p:to>
                                    </p:set>
                                    <p:anim calcmode="lin" valueType="num">
                                      <p:cBhvr>
                                        <p:cTn id="25" dur="750" fill="hold"/>
                                        <p:tgtEl>
                                          <p:spTgt spid="13"/>
                                        </p:tgtEl>
                                        <p:attrNameLst>
                                          <p:attrName>ppt_w</p:attrName>
                                        </p:attrNameLst>
                                      </p:cBhvr>
                                      <p:tavLst>
                                        <p:tav tm="0">
                                          <p:val>
                                            <p:fltVal val="0"/>
                                          </p:val>
                                        </p:tav>
                                        <p:tav tm="100000">
                                          <p:val>
                                            <p:strVal val="#ppt_w"/>
                                          </p:val>
                                        </p:tav>
                                      </p:tavLst>
                                    </p:anim>
                                    <p:anim calcmode="lin" valueType="num">
                                      <p:cBhvr>
                                        <p:cTn id="26" dur="750" fill="hold"/>
                                        <p:tgtEl>
                                          <p:spTgt spid="13"/>
                                        </p:tgtEl>
                                        <p:attrNameLst>
                                          <p:attrName>ppt_h</p:attrName>
                                        </p:attrNameLst>
                                      </p:cBhvr>
                                      <p:tavLst>
                                        <p:tav tm="0">
                                          <p:val>
                                            <p:fltVal val="0"/>
                                          </p:val>
                                        </p:tav>
                                        <p:tav tm="100000">
                                          <p:val>
                                            <p:strVal val="#ppt_h"/>
                                          </p:val>
                                        </p:tav>
                                      </p:tavLst>
                                    </p:anim>
                                    <p:anim calcmode="lin" valueType="num">
                                      <p:cBhvr>
                                        <p:cTn id="27" dur="750" fill="hold"/>
                                        <p:tgtEl>
                                          <p:spTgt spid="13"/>
                                        </p:tgtEl>
                                        <p:attrNameLst>
                                          <p:attrName>style.rotation</p:attrName>
                                        </p:attrNameLst>
                                      </p:cBhvr>
                                      <p:tavLst>
                                        <p:tav tm="0">
                                          <p:val>
                                            <p:fltVal val="360"/>
                                          </p:val>
                                        </p:tav>
                                        <p:tav tm="100000">
                                          <p:val>
                                            <p:fltVal val="0"/>
                                          </p:val>
                                        </p:tav>
                                      </p:tavLst>
                                    </p:anim>
                                    <p:animEffect transition="in" filter="fade">
                                      <p:cBhvr>
                                        <p:cTn id="28" dur="750"/>
                                        <p:tgtEl>
                                          <p:spTgt spid="13"/>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2000"/>
                            </p:stCondLst>
                            <p:childTnLst>
                              <p:par>
                                <p:cTn id="34" presetID="2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left)">
                                      <p:cBhvr>
                                        <p:cTn id="40" dur="500"/>
                                        <p:tgtEl>
                                          <p:spTgt spid="19"/>
                                        </p:tgtEl>
                                      </p:cBhvr>
                                    </p:animEffect>
                                  </p:childTnLst>
                                </p:cTn>
                              </p:par>
                            </p:childTnLst>
                          </p:cTn>
                        </p:par>
                        <p:par>
                          <p:cTn id="41" fill="hold">
                            <p:stCondLst>
                              <p:cond delay="3000"/>
                            </p:stCondLst>
                            <p:childTnLst>
                              <p:par>
                                <p:cTn id="42" presetID="22" presetClass="entr" presetSubtype="2"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right)">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2" cstate="screen">
            <a:extLst>
              <a:ext uri="{28A0092B-C50C-407E-A947-70E740481C1C}">
                <a14:useLocalDpi xmlns:a14="http://schemas.microsoft.com/office/drawing/2010/main"/>
              </a:ext>
            </a:extLst>
          </a:blip>
          <a:srcRect l="-1" r="-105"/>
          <a:stretch/>
        </p:blipFill>
        <p:spPr>
          <a:xfrm>
            <a:off x="0" y="0"/>
            <a:ext cx="12206514" cy="6858893"/>
          </a:xfrm>
          <a:prstGeom prst="rect">
            <a:avLst/>
          </a:prstGeom>
        </p:spPr>
      </p:pic>
      <p:sp>
        <p:nvSpPr>
          <p:cNvPr id="64" name="矩形 63"/>
          <p:cNvSpPr/>
          <p:nvPr/>
        </p:nvSpPr>
        <p:spPr>
          <a:xfrm>
            <a:off x="0" y="0"/>
            <a:ext cx="12206514" cy="6858893"/>
          </a:xfrm>
          <a:prstGeom prst="rect">
            <a:avLst/>
          </a:prstGeom>
          <a:solidFill>
            <a:srgbClr val="076655">
              <a:alpha val="78000"/>
            </a:srgbClr>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1201338" y="5445224"/>
            <a:ext cx="9792000" cy="96011"/>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5" name="矩形 84"/>
          <p:cNvSpPr/>
          <p:nvPr/>
        </p:nvSpPr>
        <p:spPr>
          <a:xfrm>
            <a:off x="1201338" y="1611920"/>
            <a:ext cx="9792000" cy="3833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8" rIns="121899" bIns="60948" rtlCol="0" anchor="ctr"/>
          <a:lstStyle/>
          <a:p>
            <a:pPr algn="ctr"/>
            <a:endParaRPr lang="zh-CN" altLang="en-US" sz="3200"/>
          </a:p>
        </p:txBody>
      </p:sp>
      <p:sp>
        <p:nvSpPr>
          <p:cNvPr id="86" name="矩形 85"/>
          <p:cNvSpPr/>
          <p:nvPr/>
        </p:nvSpPr>
        <p:spPr>
          <a:xfrm>
            <a:off x="1468543" y="2546237"/>
            <a:ext cx="9161579" cy="2092600"/>
          </a:xfrm>
          <a:prstGeom prst="rect">
            <a:avLst/>
          </a:prstGeom>
        </p:spPr>
        <p:txBody>
          <a:bodyPr wrap="square" lIns="121899" tIns="60948" rIns="121899" bIns="60948">
            <a:spAutoFit/>
          </a:bodyPr>
          <a:lstStyle/>
          <a:p>
            <a:pPr indent="609585">
              <a:lnSpc>
                <a:spcPct val="150000"/>
              </a:lnSpc>
            </a:pPr>
            <a:r>
              <a:rPr lang="zh-CN" altLang="en-US" sz="2133" dirty="0">
                <a:solidFill>
                  <a:srgbClr val="076655"/>
                </a:solidFill>
                <a:latin typeface="微软雅黑" pitchFamily="34" charset="-122"/>
                <a:ea typeface="微软雅黑" pitchFamily="34" charset="-122"/>
              </a:rPr>
              <a:t>大家下午好！</a:t>
            </a:r>
            <a:r>
              <a:rPr lang="en-US" altLang="zh-CN" sz="2133" dirty="0" smtClean="0">
                <a:solidFill>
                  <a:srgbClr val="076655"/>
                </a:solidFill>
                <a:latin typeface="微软雅黑" pitchFamily="34" charset="-122"/>
                <a:ea typeface="微软雅黑" pitchFamily="34" charset="-122"/>
              </a:rPr>
              <a:t>20XX</a:t>
            </a:r>
            <a:r>
              <a:rPr lang="zh-CN" altLang="en-US" sz="2133" dirty="0" smtClean="0">
                <a:solidFill>
                  <a:srgbClr val="076655"/>
                </a:solidFill>
                <a:latin typeface="微软雅黑" pitchFamily="34" charset="-122"/>
                <a:ea typeface="微软雅黑" pitchFamily="34" charset="-122"/>
              </a:rPr>
              <a:t>年</a:t>
            </a:r>
            <a:r>
              <a:rPr lang="zh-CN" altLang="en-US" sz="2133" dirty="0">
                <a:solidFill>
                  <a:srgbClr val="076655"/>
                </a:solidFill>
                <a:latin typeface="微软雅黑" pitchFamily="34" charset="-122"/>
                <a:ea typeface="微软雅黑" pitchFamily="34" charset="-122"/>
              </a:rPr>
              <a:t>即将过去，一年的工作已经成为历史，回顾这一年来本部门的工作，在公司以及部门领导的指导方针下，经过我们技术部全体成员的共同的努力下，基本上完成了本年度的各项工作。当然，此过程中存在一些不足，这需要我们在以后的工作中不断的完善。</a:t>
            </a:r>
          </a:p>
        </p:txBody>
      </p:sp>
      <p:sp>
        <p:nvSpPr>
          <p:cNvPr id="87" name="11 Rectángulo"/>
          <p:cNvSpPr>
            <a:spLocks/>
          </p:cNvSpPr>
          <p:nvPr/>
        </p:nvSpPr>
        <p:spPr>
          <a:xfrm>
            <a:off x="1777642" y="1124744"/>
            <a:ext cx="2160000" cy="1056117"/>
          </a:xfrm>
          <a:prstGeom prst="parallelogram">
            <a:avLst/>
          </a:prstGeom>
          <a:solidFill>
            <a:srgbClr val="076655"/>
          </a:solidFill>
          <a:ln w="38100">
            <a:solidFill>
              <a:schemeClr val="bg1"/>
            </a:solidFill>
          </a:ln>
          <a:effectLst/>
        </p:spPr>
        <p:style>
          <a:lnRef idx="3">
            <a:schemeClr val="lt1"/>
          </a:lnRef>
          <a:fillRef idx="1">
            <a:schemeClr val="accent4"/>
          </a:fillRef>
          <a:effectRef idx="1">
            <a:schemeClr val="accent4"/>
          </a:effectRef>
          <a:fontRef idx="minor">
            <a:schemeClr val="lt1"/>
          </a:fontRef>
        </p:style>
        <p:txBody>
          <a:bodyPr anchor="ctr"/>
          <a:lstStyle/>
          <a:p>
            <a:pPr algn="ctr">
              <a:defRPr/>
            </a:pPr>
            <a:endParaRPr lang="es-ES" sz="3200" dirty="0">
              <a:solidFill>
                <a:schemeClr val="bg1">
                  <a:lumMod val="65000"/>
                </a:schemeClr>
              </a:solidFill>
            </a:endParaRPr>
          </a:p>
        </p:txBody>
      </p:sp>
      <p:sp>
        <p:nvSpPr>
          <p:cNvPr id="88" name="TextBox 5"/>
          <p:cNvSpPr txBox="1"/>
          <p:nvPr/>
        </p:nvSpPr>
        <p:spPr>
          <a:xfrm>
            <a:off x="2015858" y="1196803"/>
            <a:ext cx="1729763" cy="912000"/>
          </a:xfrm>
          <a:prstGeom prst="rect">
            <a:avLst/>
          </a:prstGeom>
          <a:noFill/>
          <a:ln>
            <a:noFill/>
          </a:ln>
        </p:spPr>
        <p:txBody>
          <a:bodyPr wrap="square" rtlCol="0">
            <a:noAutofit/>
          </a:bodyPr>
          <a:lstStyle/>
          <a:p>
            <a:pPr algn="ctr"/>
            <a:r>
              <a:rPr lang="zh-CN" altLang="en-US" sz="3200" b="1" dirty="0">
                <a:solidFill>
                  <a:schemeClr val="bg1"/>
                </a:solidFill>
                <a:latin typeface="微软雅黑" pitchFamily="34" charset="-122"/>
                <a:ea typeface="微软雅黑" pitchFamily="34" charset="-122"/>
              </a:rPr>
              <a:t>前 言</a:t>
            </a:r>
            <a:endParaRPr lang="en-US" altLang="zh-CN" sz="3200" b="1" dirty="0">
              <a:solidFill>
                <a:schemeClr val="bg1"/>
              </a:solidFill>
              <a:latin typeface="微软雅黑" pitchFamily="34" charset="-122"/>
              <a:ea typeface="微软雅黑" pitchFamily="34" charset="-122"/>
            </a:endParaRPr>
          </a:p>
          <a:p>
            <a:pPr algn="ctr"/>
            <a:r>
              <a:rPr lang="en-US" altLang="zh-CN" sz="2133" dirty="0">
                <a:solidFill>
                  <a:schemeClr val="bg1"/>
                </a:solidFill>
              </a:rPr>
              <a:t>Introduction</a:t>
            </a:r>
            <a:endParaRPr lang="zh-CN" altLang="en-US" sz="2133" dirty="0">
              <a:solidFill>
                <a:schemeClr val="bg1"/>
              </a:solidFill>
            </a:endParaRPr>
          </a:p>
          <a:p>
            <a:pPr algn="ctr"/>
            <a:endParaRPr lang="zh-CN" altLang="en-US" sz="2133" b="1" dirty="0">
              <a:solidFill>
                <a:schemeClr val="bg1"/>
              </a:solidFill>
              <a:latin typeface="微软雅黑" pitchFamily="34" charset="-122"/>
              <a:ea typeface="微软雅黑" pitchFamily="34" charset="-122"/>
            </a:endParaRPr>
          </a:p>
        </p:txBody>
      </p:sp>
      <p:grpSp>
        <p:nvGrpSpPr>
          <p:cNvPr id="89" name="组合 88"/>
          <p:cNvGrpSpPr/>
          <p:nvPr/>
        </p:nvGrpSpPr>
        <p:grpSpPr>
          <a:xfrm>
            <a:off x="6768869" y="4834072"/>
            <a:ext cx="1911363" cy="1274101"/>
            <a:chOff x="5076056" y="3651870"/>
            <a:chExt cx="1433522" cy="955576"/>
          </a:xfrm>
        </p:grpSpPr>
        <p:sp>
          <p:nvSpPr>
            <p:cNvPr id="90" name="矩形 89"/>
            <p:cNvSpPr/>
            <p:nvPr/>
          </p:nvSpPr>
          <p:spPr>
            <a:xfrm>
              <a:off x="5076056" y="3651870"/>
              <a:ext cx="1433522" cy="955576"/>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1" name="矩形 90"/>
            <p:cNvSpPr/>
            <p:nvPr/>
          </p:nvSpPr>
          <p:spPr>
            <a:xfrm>
              <a:off x="5144745" y="3697658"/>
              <a:ext cx="1296144" cy="864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92" name="组合 91"/>
          <p:cNvGrpSpPr/>
          <p:nvPr/>
        </p:nvGrpSpPr>
        <p:grpSpPr>
          <a:xfrm>
            <a:off x="8760751" y="4834072"/>
            <a:ext cx="1911363" cy="1274101"/>
            <a:chOff x="6569968" y="3651870"/>
            <a:chExt cx="1433522" cy="955576"/>
          </a:xfrm>
        </p:grpSpPr>
        <p:sp>
          <p:nvSpPr>
            <p:cNvPr id="93" name="矩形 92"/>
            <p:cNvSpPr/>
            <p:nvPr/>
          </p:nvSpPr>
          <p:spPr>
            <a:xfrm>
              <a:off x="6569968" y="3651870"/>
              <a:ext cx="1433522" cy="955576"/>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4" name="矩形 93"/>
            <p:cNvSpPr/>
            <p:nvPr/>
          </p:nvSpPr>
          <p:spPr>
            <a:xfrm>
              <a:off x="6638657" y="3697658"/>
              <a:ext cx="1296144" cy="864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Tree>
    <p:extLst>
      <p:ext uri="{BB962C8B-B14F-4D97-AF65-F5344CB8AC3E}">
        <p14:creationId xmlns:p14="http://schemas.microsoft.com/office/powerpoint/2010/main" val="27334690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500" fill="hold"/>
                                        <p:tgtEl>
                                          <p:spTgt spid="85"/>
                                        </p:tgtEl>
                                        <p:attrNameLst>
                                          <p:attrName>ppt_w</p:attrName>
                                        </p:attrNameLst>
                                      </p:cBhvr>
                                      <p:tavLst>
                                        <p:tav tm="0">
                                          <p:val>
                                            <p:fltVal val="0"/>
                                          </p:val>
                                        </p:tav>
                                        <p:tav tm="100000">
                                          <p:val>
                                            <p:strVal val="#ppt_w"/>
                                          </p:val>
                                        </p:tav>
                                      </p:tavLst>
                                    </p:anim>
                                    <p:anim calcmode="lin" valueType="num">
                                      <p:cBhvr>
                                        <p:cTn id="8" dur="500" fill="hold"/>
                                        <p:tgtEl>
                                          <p:spTgt spid="85"/>
                                        </p:tgtEl>
                                        <p:attrNameLst>
                                          <p:attrName>ppt_h</p:attrName>
                                        </p:attrNameLst>
                                      </p:cBhvr>
                                      <p:tavLst>
                                        <p:tav tm="0">
                                          <p:val>
                                            <p:strVal val="#ppt_h"/>
                                          </p:val>
                                        </p:tav>
                                        <p:tav tm="100000">
                                          <p:val>
                                            <p:strVal val="#ppt_h"/>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barn(outVertical)">
                                      <p:cBhvr>
                                        <p:cTn id="11" dur="500"/>
                                        <p:tgtEl>
                                          <p:spTgt spid="84"/>
                                        </p:tgtEl>
                                      </p:cBhvr>
                                    </p:animEffec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87"/>
                                        </p:tgtEl>
                                        <p:attrNameLst>
                                          <p:attrName>style.visibility</p:attrName>
                                        </p:attrNameLst>
                                      </p:cBhvr>
                                      <p:to>
                                        <p:strVal val="visible"/>
                                      </p:to>
                                    </p:set>
                                    <p:animEffect transition="in" filter="fade">
                                      <p:cBhvr>
                                        <p:cTn id="15" dur="1000"/>
                                        <p:tgtEl>
                                          <p:spTgt spid="87"/>
                                        </p:tgtEl>
                                      </p:cBhvr>
                                    </p:animEffect>
                                    <p:anim calcmode="lin" valueType="num">
                                      <p:cBhvr>
                                        <p:cTn id="16" dur="1000" fill="hold"/>
                                        <p:tgtEl>
                                          <p:spTgt spid="87"/>
                                        </p:tgtEl>
                                        <p:attrNameLst>
                                          <p:attrName>ppt_x</p:attrName>
                                        </p:attrNameLst>
                                      </p:cBhvr>
                                      <p:tavLst>
                                        <p:tav tm="0">
                                          <p:val>
                                            <p:strVal val="#ppt_x"/>
                                          </p:val>
                                        </p:tav>
                                        <p:tav tm="100000">
                                          <p:val>
                                            <p:strVal val="#ppt_x"/>
                                          </p:val>
                                        </p:tav>
                                      </p:tavLst>
                                    </p:anim>
                                    <p:anim calcmode="lin" valueType="num">
                                      <p:cBhvr>
                                        <p:cTn id="17" dur="1000" fill="hold"/>
                                        <p:tgtEl>
                                          <p:spTgt spid="87"/>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p:cTn id="21" dur="500" fill="hold"/>
                                        <p:tgtEl>
                                          <p:spTgt spid="88"/>
                                        </p:tgtEl>
                                        <p:attrNameLst>
                                          <p:attrName>ppt_w</p:attrName>
                                        </p:attrNameLst>
                                      </p:cBhvr>
                                      <p:tavLst>
                                        <p:tav tm="0">
                                          <p:val>
                                            <p:fltVal val="0"/>
                                          </p:val>
                                        </p:tav>
                                        <p:tav tm="100000">
                                          <p:val>
                                            <p:strVal val="#ppt_w"/>
                                          </p:val>
                                        </p:tav>
                                      </p:tavLst>
                                    </p:anim>
                                    <p:anim calcmode="lin" valueType="num">
                                      <p:cBhvr>
                                        <p:cTn id="22" dur="500" fill="hold"/>
                                        <p:tgtEl>
                                          <p:spTgt spid="88"/>
                                        </p:tgtEl>
                                        <p:attrNameLst>
                                          <p:attrName>ppt_h</p:attrName>
                                        </p:attrNameLst>
                                      </p:cBhvr>
                                      <p:tavLst>
                                        <p:tav tm="0">
                                          <p:val>
                                            <p:fltVal val="0"/>
                                          </p:val>
                                        </p:tav>
                                        <p:tav tm="100000">
                                          <p:val>
                                            <p:strVal val="#ppt_h"/>
                                          </p:val>
                                        </p:tav>
                                      </p:tavLst>
                                    </p:anim>
                                    <p:animEffect transition="in" filter="fade">
                                      <p:cBhvr>
                                        <p:cTn id="23" dur="500"/>
                                        <p:tgtEl>
                                          <p:spTgt spid="88"/>
                                        </p:tgtEl>
                                      </p:cBhvr>
                                    </p:animEffect>
                                  </p:childTnLst>
                                </p:cTn>
                              </p:par>
                            </p:childTnLst>
                          </p:cTn>
                        </p:par>
                        <p:par>
                          <p:cTn id="24" fill="hold">
                            <p:stCondLst>
                              <p:cond delay="2000"/>
                            </p:stCondLst>
                            <p:childTnLst>
                              <p:par>
                                <p:cTn id="25" presetID="42" presetClass="entr" presetSubtype="0" fill="hold" grpId="0" nodeType="afterEffect">
                                  <p:stCondLst>
                                    <p:cond delay="0"/>
                                  </p:stCondLst>
                                  <p:iterate type="lt">
                                    <p:tmPct val="20000"/>
                                  </p:iterate>
                                  <p:childTnLst>
                                    <p:set>
                                      <p:cBhvr>
                                        <p:cTn id="26" dur="1" fill="hold">
                                          <p:stCondLst>
                                            <p:cond delay="0"/>
                                          </p:stCondLst>
                                        </p:cTn>
                                        <p:tgtEl>
                                          <p:spTgt spid="86"/>
                                        </p:tgtEl>
                                        <p:attrNameLst>
                                          <p:attrName>style.visibility</p:attrName>
                                        </p:attrNameLst>
                                      </p:cBhvr>
                                      <p:to>
                                        <p:strVal val="visible"/>
                                      </p:to>
                                    </p:set>
                                    <p:animEffect transition="in" filter="fade">
                                      <p:cBhvr>
                                        <p:cTn id="27" dur="1000"/>
                                        <p:tgtEl>
                                          <p:spTgt spid="86"/>
                                        </p:tgtEl>
                                      </p:cBhvr>
                                    </p:animEffect>
                                    <p:anim calcmode="lin" valueType="num">
                                      <p:cBhvr>
                                        <p:cTn id="28" dur="1000" fill="hold"/>
                                        <p:tgtEl>
                                          <p:spTgt spid="86"/>
                                        </p:tgtEl>
                                        <p:attrNameLst>
                                          <p:attrName>ppt_x</p:attrName>
                                        </p:attrNameLst>
                                      </p:cBhvr>
                                      <p:tavLst>
                                        <p:tav tm="0">
                                          <p:val>
                                            <p:strVal val="#ppt_x"/>
                                          </p:val>
                                        </p:tav>
                                        <p:tav tm="100000">
                                          <p:val>
                                            <p:strVal val="#ppt_x"/>
                                          </p:val>
                                        </p:tav>
                                      </p:tavLst>
                                    </p:anim>
                                    <p:anim calcmode="lin" valueType="num">
                                      <p:cBhvr>
                                        <p:cTn id="29" dur="1000" fill="hold"/>
                                        <p:tgtEl>
                                          <p:spTgt spid="86"/>
                                        </p:tgtEl>
                                        <p:attrNameLst>
                                          <p:attrName>ppt_y</p:attrName>
                                        </p:attrNameLst>
                                      </p:cBhvr>
                                      <p:tavLst>
                                        <p:tav tm="0">
                                          <p:val>
                                            <p:strVal val="#ppt_y+.1"/>
                                          </p:val>
                                        </p:tav>
                                        <p:tav tm="100000">
                                          <p:val>
                                            <p:strVal val="#ppt_y"/>
                                          </p:val>
                                        </p:tav>
                                      </p:tavLst>
                                    </p:anim>
                                  </p:childTnLst>
                                </p:cTn>
                              </p:par>
                            </p:childTnLst>
                          </p:cTn>
                        </p:par>
                        <p:par>
                          <p:cTn id="30" fill="hold">
                            <p:stCondLst>
                              <p:cond delay="27400"/>
                            </p:stCondLst>
                            <p:childTnLst>
                              <p:par>
                                <p:cTn id="31" presetID="52" presetClass="entr" presetSubtype="0" fill="hold" nodeType="afterEffect">
                                  <p:stCondLst>
                                    <p:cond delay="0"/>
                                  </p:stCondLst>
                                  <p:childTnLst>
                                    <p:set>
                                      <p:cBhvr>
                                        <p:cTn id="32" dur="1" fill="hold">
                                          <p:stCondLst>
                                            <p:cond delay="0"/>
                                          </p:stCondLst>
                                        </p:cTn>
                                        <p:tgtEl>
                                          <p:spTgt spid="89"/>
                                        </p:tgtEl>
                                        <p:attrNameLst>
                                          <p:attrName>style.visibility</p:attrName>
                                        </p:attrNameLst>
                                      </p:cBhvr>
                                      <p:to>
                                        <p:strVal val="visible"/>
                                      </p:to>
                                    </p:set>
                                    <p:animScale>
                                      <p:cBhvr>
                                        <p:cTn id="33" dur="1000" decel="50000" fill="hold">
                                          <p:stCondLst>
                                            <p:cond delay="0"/>
                                          </p:stCondLst>
                                        </p:cTn>
                                        <p:tgtEl>
                                          <p:spTgt spid="8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89"/>
                                        </p:tgtEl>
                                        <p:attrNameLst>
                                          <p:attrName>ppt_x</p:attrName>
                                          <p:attrName>ppt_y</p:attrName>
                                        </p:attrNameLst>
                                      </p:cBhvr>
                                    </p:animMotion>
                                    <p:animEffect transition="in" filter="fade">
                                      <p:cBhvr>
                                        <p:cTn id="35" dur="1000"/>
                                        <p:tgtEl>
                                          <p:spTgt spid="89"/>
                                        </p:tgtEl>
                                      </p:cBhvr>
                                    </p:animEffect>
                                  </p:childTnLst>
                                </p:cTn>
                              </p:par>
                              <p:par>
                                <p:cTn id="36" presetID="52" presetClass="entr" presetSubtype="0" fill="hold" nodeType="withEffect">
                                  <p:stCondLst>
                                    <p:cond delay="500"/>
                                  </p:stCondLst>
                                  <p:childTnLst>
                                    <p:set>
                                      <p:cBhvr>
                                        <p:cTn id="37" dur="1" fill="hold">
                                          <p:stCondLst>
                                            <p:cond delay="0"/>
                                          </p:stCondLst>
                                        </p:cTn>
                                        <p:tgtEl>
                                          <p:spTgt spid="92"/>
                                        </p:tgtEl>
                                        <p:attrNameLst>
                                          <p:attrName>style.visibility</p:attrName>
                                        </p:attrNameLst>
                                      </p:cBhvr>
                                      <p:to>
                                        <p:strVal val="visible"/>
                                      </p:to>
                                    </p:set>
                                    <p:animScale>
                                      <p:cBhvr>
                                        <p:cTn id="38" dur="1000" decel="50000" fill="hold">
                                          <p:stCondLst>
                                            <p:cond delay="0"/>
                                          </p:stCondLst>
                                        </p:cTn>
                                        <p:tgtEl>
                                          <p:spTgt spid="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92"/>
                                        </p:tgtEl>
                                        <p:attrNameLst>
                                          <p:attrName>ppt_x</p:attrName>
                                          <p:attrName>ppt_y</p:attrName>
                                        </p:attrNameLst>
                                      </p:cBhvr>
                                    </p:animMotion>
                                    <p:animEffect transition="in" filter="fade">
                                      <p:cBhvr>
                                        <p:cTn id="40"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p:bldP spid="87" grpId="0" animBg="1"/>
      <p:bldP spid="8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椭圆 3"/>
          <p:cNvSpPr>
            <a:spLocks noChangeArrowheads="1"/>
          </p:cNvSpPr>
          <p:nvPr/>
        </p:nvSpPr>
        <p:spPr bwMode="auto">
          <a:xfrm>
            <a:off x="2133730" y="2307941"/>
            <a:ext cx="2576757" cy="2577503"/>
          </a:xfrm>
          <a:prstGeom prst="ellipse">
            <a:avLst/>
          </a:prstGeom>
          <a:solidFill>
            <a:schemeClr val="bg1">
              <a:lumMod val="75000"/>
              <a:alpha val="68000"/>
            </a:schemeClr>
          </a:solidFill>
          <a:ln>
            <a:noFill/>
          </a:ln>
        </p:spPr>
        <p:txBody>
          <a:bodyPr lIns="91391" tIns="45696" rIns="91391" bIns="45696" anchor="ctr"/>
          <a:lstStyle/>
          <a:p>
            <a:pPr algn="ctr"/>
            <a:endParaRPr lang="zh-CN" altLang="zh-CN" sz="3200">
              <a:solidFill>
                <a:srgbClr val="FFFFFF"/>
              </a:solidFill>
              <a:latin typeface="宋体" pitchFamily="2" charset="-122"/>
              <a:sym typeface="宋体" pitchFamily="2" charset="-122"/>
            </a:endParaRPr>
          </a:p>
        </p:txBody>
      </p:sp>
      <p:sp>
        <p:nvSpPr>
          <p:cNvPr id="4" name="椭圆 3"/>
          <p:cNvSpPr>
            <a:spLocks noChangeArrowheads="1"/>
          </p:cNvSpPr>
          <p:nvPr/>
        </p:nvSpPr>
        <p:spPr bwMode="auto">
          <a:xfrm>
            <a:off x="1876689" y="2052413"/>
            <a:ext cx="3090840" cy="3091735"/>
          </a:xfrm>
          <a:prstGeom prst="ellipse">
            <a:avLst/>
          </a:prstGeom>
          <a:noFill/>
          <a:ln w="25400" cap="flat" cmpd="sng">
            <a:solidFill>
              <a:schemeClr val="bg1">
                <a:lumMod val="75000"/>
              </a:schemeClr>
            </a:solidFill>
            <a:bevel/>
            <a:headEnd/>
            <a:tailEnd/>
          </a:ln>
          <a:extLst>
            <a:ext uri="{909E8E84-426E-40DD-AFC4-6F175D3DCCD1}">
              <a14:hiddenFill xmlns:a14="http://schemas.microsoft.com/office/drawing/2010/main">
                <a:solidFill>
                  <a:srgbClr val="FFFFFF"/>
                </a:solidFill>
              </a14:hiddenFill>
            </a:ext>
          </a:extLst>
        </p:spPr>
        <p:txBody>
          <a:bodyPr lIns="91391" tIns="45696" rIns="91391" bIns="45696" anchor="ctr"/>
          <a:lstStyle/>
          <a:p>
            <a:pPr algn="ctr"/>
            <a:endParaRPr lang="zh-CN" altLang="zh-CN" sz="3200">
              <a:solidFill>
                <a:srgbClr val="FFFFFF"/>
              </a:solidFill>
              <a:latin typeface="宋体" pitchFamily="2" charset="-122"/>
              <a:sym typeface="宋体" pitchFamily="2" charset="-122"/>
            </a:endParaRPr>
          </a:p>
        </p:txBody>
      </p:sp>
      <p:sp>
        <p:nvSpPr>
          <p:cNvPr id="6" name="椭圆 5"/>
          <p:cNvSpPr>
            <a:spLocks noChangeArrowheads="1"/>
          </p:cNvSpPr>
          <p:nvPr/>
        </p:nvSpPr>
        <p:spPr bwMode="auto">
          <a:xfrm>
            <a:off x="1660901" y="1834973"/>
            <a:ext cx="3522416" cy="3523435"/>
          </a:xfrm>
          <a:prstGeom prst="ellipse">
            <a:avLst/>
          </a:prstGeom>
          <a:noFill/>
          <a:ln w="25400" cap="flat" cmpd="sng">
            <a:solidFill>
              <a:schemeClr val="bg1">
                <a:lumMod val="75000"/>
              </a:schemeClr>
            </a:solidFill>
            <a:bevel/>
            <a:headEnd/>
            <a:tailEnd/>
          </a:ln>
          <a:extLst>
            <a:ext uri="{909E8E84-426E-40DD-AFC4-6F175D3DCCD1}">
              <a14:hiddenFill xmlns:a14="http://schemas.microsoft.com/office/drawing/2010/main">
                <a:solidFill>
                  <a:srgbClr val="FFFFFF"/>
                </a:solidFill>
              </a14:hiddenFill>
            </a:ext>
          </a:extLst>
        </p:spPr>
        <p:txBody>
          <a:bodyPr lIns="91391" tIns="45696" rIns="91391" bIns="45696" anchor="ctr"/>
          <a:lstStyle/>
          <a:p>
            <a:pPr algn="ctr"/>
            <a:endParaRPr lang="zh-CN" altLang="zh-CN" sz="3200">
              <a:solidFill>
                <a:srgbClr val="FFFFFF"/>
              </a:solidFill>
              <a:latin typeface="宋体" pitchFamily="2" charset="-122"/>
              <a:sym typeface="宋体" pitchFamily="2" charset="-122"/>
            </a:endParaRPr>
          </a:p>
        </p:txBody>
      </p:sp>
      <p:sp>
        <p:nvSpPr>
          <p:cNvPr id="7" name="椭圆 10"/>
          <p:cNvSpPr>
            <a:spLocks noChangeArrowheads="1"/>
          </p:cNvSpPr>
          <p:nvPr/>
        </p:nvSpPr>
        <p:spPr bwMode="auto">
          <a:xfrm>
            <a:off x="10135003" y="1294334"/>
            <a:ext cx="783817" cy="784044"/>
          </a:xfrm>
          <a:prstGeom prst="ellipse">
            <a:avLst/>
          </a:prstGeom>
          <a:solidFill>
            <a:srgbClr val="076655"/>
          </a:solidFill>
          <a:ln>
            <a:noFill/>
          </a:ln>
          <a:extLst/>
        </p:spPr>
        <p:txBody>
          <a:bodyPr lIns="91391" tIns="45696" rIns="91391" bIns="45696" anchor="ctr"/>
          <a:lstStyle/>
          <a:p>
            <a:pPr algn="ctr"/>
            <a:endParaRPr lang="zh-CN" altLang="zh-CN" sz="3200">
              <a:solidFill>
                <a:srgbClr val="FFFFFF"/>
              </a:solidFill>
              <a:latin typeface="宋体" pitchFamily="2" charset="-122"/>
              <a:sym typeface="宋体" pitchFamily="2" charset="-122"/>
            </a:endParaRPr>
          </a:p>
        </p:txBody>
      </p:sp>
      <p:sp>
        <p:nvSpPr>
          <p:cNvPr id="8" name="椭圆 11"/>
          <p:cNvSpPr>
            <a:spLocks noChangeArrowheads="1"/>
          </p:cNvSpPr>
          <p:nvPr/>
        </p:nvSpPr>
        <p:spPr bwMode="auto">
          <a:xfrm>
            <a:off x="10135003" y="2526049"/>
            <a:ext cx="783817" cy="784044"/>
          </a:xfrm>
          <a:prstGeom prst="ellipse">
            <a:avLst/>
          </a:prstGeom>
          <a:solidFill>
            <a:srgbClr val="076655"/>
          </a:solidFill>
          <a:ln>
            <a:noFill/>
          </a:ln>
          <a:extLst/>
        </p:spPr>
        <p:txBody>
          <a:bodyPr lIns="91391" tIns="45696" rIns="91391" bIns="45696" anchor="ctr"/>
          <a:lstStyle/>
          <a:p>
            <a:pPr algn="ctr"/>
            <a:endParaRPr lang="zh-CN" altLang="zh-CN" sz="3200">
              <a:solidFill>
                <a:srgbClr val="FFFFFF"/>
              </a:solidFill>
              <a:latin typeface="宋体" pitchFamily="2" charset="-122"/>
              <a:sym typeface="宋体" pitchFamily="2" charset="-122"/>
            </a:endParaRPr>
          </a:p>
        </p:txBody>
      </p:sp>
      <p:sp>
        <p:nvSpPr>
          <p:cNvPr id="9" name="椭圆 12"/>
          <p:cNvSpPr>
            <a:spLocks noChangeArrowheads="1"/>
          </p:cNvSpPr>
          <p:nvPr/>
        </p:nvSpPr>
        <p:spPr bwMode="auto">
          <a:xfrm>
            <a:off x="10135003" y="3677910"/>
            <a:ext cx="783817" cy="784044"/>
          </a:xfrm>
          <a:prstGeom prst="ellipse">
            <a:avLst/>
          </a:prstGeom>
          <a:solidFill>
            <a:srgbClr val="076655"/>
          </a:solidFill>
          <a:ln>
            <a:noFill/>
          </a:ln>
          <a:extLst/>
        </p:spPr>
        <p:txBody>
          <a:bodyPr lIns="91391" tIns="45696" rIns="91391" bIns="45696" anchor="ctr"/>
          <a:lstStyle/>
          <a:p>
            <a:pPr algn="ctr"/>
            <a:endParaRPr lang="zh-CN" altLang="zh-CN" sz="3200">
              <a:solidFill>
                <a:srgbClr val="FFFFFF"/>
              </a:solidFill>
              <a:latin typeface="宋体" pitchFamily="2" charset="-122"/>
              <a:sym typeface="宋体" pitchFamily="2" charset="-122"/>
            </a:endParaRPr>
          </a:p>
        </p:txBody>
      </p:sp>
      <p:sp>
        <p:nvSpPr>
          <p:cNvPr id="10" name="椭圆 13"/>
          <p:cNvSpPr>
            <a:spLocks noChangeArrowheads="1"/>
          </p:cNvSpPr>
          <p:nvPr/>
        </p:nvSpPr>
        <p:spPr bwMode="auto">
          <a:xfrm>
            <a:off x="10135003" y="4829770"/>
            <a:ext cx="783817" cy="784044"/>
          </a:xfrm>
          <a:prstGeom prst="ellipse">
            <a:avLst/>
          </a:prstGeom>
          <a:solidFill>
            <a:srgbClr val="076655"/>
          </a:solidFill>
          <a:ln>
            <a:noFill/>
          </a:ln>
          <a:extLst/>
        </p:spPr>
        <p:txBody>
          <a:bodyPr lIns="91391" tIns="45696" rIns="91391" bIns="45696" anchor="ctr"/>
          <a:lstStyle/>
          <a:p>
            <a:pPr algn="ctr"/>
            <a:endParaRPr lang="zh-CN" altLang="zh-CN" sz="3200">
              <a:solidFill>
                <a:srgbClr val="FFFFFF"/>
              </a:solidFill>
              <a:latin typeface="宋体" pitchFamily="2" charset="-122"/>
              <a:sym typeface="宋体" pitchFamily="2" charset="-122"/>
            </a:endParaRPr>
          </a:p>
        </p:txBody>
      </p:sp>
      <p:sp>
        <p:nvSpPr>
          <p:cNvPr id="11" name="Freeform 145"/>
          <p:cNvSpPr>
            <a:spLocks noEditPoints="1" noChangeArrowheads="1"/>
          </p:cNvSpPr>
          <p:nvPr/>
        </p:nvSpPr>
        <p:spPr bwMode="auto">
          <a:xfrm>
            <a:off x="10303189" y="3884237"/>
            <a:ext cx="476003" cy="441223"/>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391" tIns="45696" rIns="91391" bIns="45696"/>
          <a:lstStyle/>
          <a:p>
            <a:endParaRPr lang="zh-CN" altLang="zh-CN" sz="3200">
              <a:solidFill>
                <a:srgbClr val="000000"/>
              </a:solidFill>
              <a:latin typeface="Calibri" pitchFamily="34" charset="0"/>
              <a:sym typeface="宋体" pitchFamily="2" charset="-122"/>
            </a:endParaRPr>
          </a:p>
        </p:txBody>
      </p:sp>
      <p:grpSp>
        <p:nvGrpSpPr>
          <p:cNvPr id="12" name="Group 32"/>
          <p:cNvGrpSpPr>
            <a:grpSpLocks/>
          </p:cNvGrpSpPr>
          <p:nvPr/>
        </p:nvGrpSpPr>
        <p:grpSpPr bwMode="auto">
          <a:xfrm>
            <a:off x="10395217" y="1467333"/>
            <a:ext cx="263388" cy="477727"/>
            <a:chOff x="0" y="0"/>
            <a:chExt cx="409575" cy="742950"/>
          </a:xfrm>
        </p:grpSpPr>
        <p:sp>
          <p:nvSpPr>
            <p:cNvPr id="13"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14"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grpSp>
      <p:sp>
        <p:nvSpPr>
          <p:cNvPr id="15" name="Freeform 755"/>
          <p:cNvSpPr>
            <a:spLocks noChangeArrowheads="1"/>
          </p:cNvSpPr>
          <p:nvPr/>
        </p:nvSpPr>
        <p:spPr bwMode="auto">
          <a:xfrm>
            <a:off x="10414258" y="4971025"/>
            <a:ext cx="242761" cy="474552"/>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391" tIns="45696" rIns="91391" bIns="45696"/>
          <a:lstStyle/>
          <a:p>
            <a:endParaRPr lang="zh-CN" altLang="zh-CN" sz="3200">
              <a:solidFill>
                <a:srgbClr val="000000"/>
              </a:solidFill>
              <a:latin typeface="Calibri" pitchFamily="34" charset="0"/>
              <a:sym typeface="宋体" pitchFamily="2" charset="-122"/>
            </a:endParaRPr>
          </a:p>
        </p:txBody>
      </p:sp>
      <p:grpSp>
        <p:nvGrpSpPr>
          <p:cNvPr id="16" name="Group 36"/>
          <p:cNvGrpSpPr>
            <a:grpSpLocks/>
          </p:cNvGrpSpPr>
          <p:nvPr/>
        </p:nvGrpSpPr>
        <p:grpSpPr bwMode="auto">
          <a:xfrm>
            <a:off x="10298430" y="2743484"/>
            <a:ext cx="476003" cy="444397"/>
            <a:chOff x="0" y="0"/>
            <a:chExt cx="739775" cy="690562"/>
          </a:xfrm>
        </p:grpSpPr>
        <p:sp>
          <p:nvSpPr>
            <p:cNvPr id="17"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18"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19"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20"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21"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22"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23"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sp>
          <p:nvSpPr>
            <p:cNvPr id="24"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3200">
                <a:solidFill>
                  <a:srgbClr val="000000"/>
                </a:solidFill>
                <a:latin typeface="Calibri" pitchFamily="34" charset="0"/>
                <a:sym typeface="宋体" pitchFamily="2" charset="-122"/>
              </a:endParaRPr>
            </a:p>
          </p:txBody>
        </p:sp>
      </p:grpSp>
      <p:sp>
        <p:nvSpPr>
          <p:cNvPr id="25" name="矩形 24"/>
          <p:cNvSpPr>
            <a:spLocks noChangeArrowheads="1"/>
          </p:cNvSpPr>
          <p:nvPr/>
        </p:nvSpPr>
        <p:spPr bwMode="auto">
          <a:xfrm>
            <a:off x="5808913" y="1412798"/>
            <a:ext cx="4264656"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pPr algn="r"/>
            <a:r>
              <a:rPr lang="zh-CN" altLang="en-US" sz="1600" dirty="0">
                <a:latin typeface="Adobe 黑体 Std R" pitchFamily="34" charset="-122"/>
                <a:ea typeface="Adobe 黑体 Std R" pitchFamily="34" charset="-122"/>
              </a:rPr>
              <a:t>请在此处输入您的文本或者复制您的文本粘贴到此处，请在此处输入您的文本或者复制</a:t>
            </a:r>
            <a:endParaRPr lang="zh-CN" altLang="en-US" dirty="0"/>
          </a:p>
        </p:txBody>
      </p:sp>
      <p:sp>
        <p:nvSpPr>
          <p:cNvPr id="26" name="矩形 25"/>
          <p:cNvSpPr>
            <a:spLocks noChangeArrowheads="1"/>
          </p:cNvSpPr>
          <p:nvPr/>
        </p:nvSpPr>
        <p:spPr bwMode="auto">
          <a:xfrm>
            <a:off x="5808913" y="2606322"/>
            <a:ext cx="4264656"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pPr algn="r"/>
            <a:r>
              <a:rPr lang="zh-CN" altLang="en-US" sz="16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600" dirty="0"/>
          </a:p>
        </p:txBody>
      </p:sp>
      <p:sp>
        <p:nvSpPr>
          <p:cNvPr id="27" name="矩形 26"/>
          <p:cNvSpPr>
            <a:spLocks noChangeArrowheads="1"/>
          </p:cNvSpPr>
          <p:nvPr/>
        </p:nvSpPr>
        <p:spPr bwMode="auto">
          <a:xfrm>
            <a:off x="5808913" y="3787149"/>
            <a:ext cx="4264656"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pPr algn="r"/>
            <a:r>
              <a:rPr lang="zh-CN" altLang="en-US" sz="16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600" dirty="0"/>
          </a:p>
        </p:txBody>
      </p:sp>
      <p:sp>
        <p:nvSpPr>
          <p:cNvPr id="28" name="矩形 27"/>
          <p:cNvSpPr>
            <a:spLocks noChangeArrowheads="1"/>
          </p:cNvSpPr>
          <p:nvPr/>
        </p:nvSpPr>
        <p:spPr bwMode="auto">
          <a:xfrm>
            <a:off x="5808913" y="4915601"/>
            <a:ext cx="4264656"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pPr algn="r"/>
            <a:r>
              <a:rPr lang="zh-CN" altLang="en-US" sz="1600" dirty="0">
                <a:latin typeface="Adobe 黑体 Std R" pitchFamily="34" charset="-122"/>
                <a:ea typeface="Adobe 黑体 Std R" pitchFamily="34" charset="-122"/>
              </a:rPr>
              <a:t>在此处输入您的文本或者复制您的文本粘贴到此处，请在此处输入您的文本或者复制</a:t>
            </a:r>
            <a:endParaRPr lang="zh-CN" altLang="en-US" sz="1600" dirty="0"/>
          </a:p>
        </p:txBody>
      </p:sp>
      <p:sp>
        <p:nvSpPr>
          <p:cNvPr id="29" name="TextBox 56"/>
          <p:cNvSpPr txBox="1"/>
          <p:nvPr/>
        </p:nvSpPr>
        <p:spPr>
          <a:xfrm>
            <a:off x="2857828" y="2806152"/>
            <a:ext cx="1313081" cy="1446501"/>
          </a:xfrm>
          <a:prstGeom prst="rect">
            <a:avLst/>
          </a:prstGeom>
          <a:noFill/>
        </p:spPr>
        <p:txBody>
          <a:bodyPr wrap="none" lIns="91391" tIns="45696" rIns="91391" bIns="45696" rtlCol="0">
            <a:spAutoFit/>
          </a:bodyPr>
          <a:lstStyle/>
          <a:p>
            <a:pPr algn="ctr"/>
            <a:r>
              <a:rPr lang="zh-CN" altLang="en-US" sz="4400" dirty="0">
                <a:solidFill>
                  <a:schemeClr val="bg1"/>
                </a:solidFill>
                <a:latin typeface="微软雅黑" panose="020B0503020204020204" pitchFamily="34" charset="-122"/>
                <a:ea typeface="微软雅黑" panose="020B0503020204020204" pitchFamily="34" charset="-122"/>
              </a:rPr>
              <a:t>输入</a:t>
            </a:r>
            <a:endParaRPr lang="en-US" altLang="zh-CN" sz="4400" dirty="0">
              <a:solidFill>
                <a:schemeClr val="bg1"/>
              </a:solidFill>
              <a:latin typeface="微软雅黑" panose="020B0503020204020204" pitchFamily="34" charset="-122"/>
              <a:ea typeface="微软雅黑" panose="020B0503020204020204" pitchFamily="34" charset="-122"/>
            </a:endParaRPr>
          </a:p>
          <a:p>
            <a:pPr algn="ctr"/>
            <a:r>
              <a:rPr lang="zh-CN" altLang="en-US" sz="4400" dirty="0">
                <a:solidFill>
                  <a:schemeClr val="bg1"/>
                </a:solidFill>
                <a:latin typeface="微软雅黑" panose="020B0503020204020204" pitchFamily="34" charset="-122"/>
                <a:ea typeface="微软雅黑" panose="020B0503020204020204" pitchFamily="34" charset="-122"/>
              </a:rPr>
              <a:t>标题</a:t>
            </a:r>
          </a:p>
        </p:txBody>
      </p:sp>
      <p:grpSp>
        <p:nvGrpSpPr>
          <p:cNvPr id="30" name="组合 29"/>
          <p:cNvGrpSpPr/>
          <p:nvPr/>
        </p:nvGrpSpPr>
        <p:grpSpPr>
          <a:xfrm>
            <a:off x="1083352" y="1220756"/>
            <a:ext cx="4699727" cy="4609033"/>
            <a:chOff x="1083121" y="1628006"/>
            <a:chExt cx="4702175" cy="4610100"/>
          </a:xfrm>
          <a:solidFill>
            <a:srgbClr val="076655"/>
          </a:solidFill>
        </p:grpSpPr>
        <p:sp>
          <p:nvSpPr>
            <p:cNvPr id="31" name="椭圆 6"/>
            <p:cNvSpPr>
              <a:spLocks noChangeArrowheads="1"/>
            </p:cNvSpPr>
            <p:nvPr/>
          </p:nvSpPr>
          <p:spPr bwMode="auto">
            <a:xfrm>
              <a:off x="1083121" y="3318693"/>
              <a:ext cx="1373188" cy="1373188"/>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3200">
                <a:solidFill>
                  <a:srgbClr val="FFFFFF"/>
                </a:solidFill>
                <a:latin typeface="宋体" pitchFamily="2" charset="-122"/>
                <a:sym typeface="宋体" pitchFamily="2" charset="-122"/>
              </a:endParaRPr>
            </a:p>
          </p:txBody>
        </p:sp>
        <p:sp>
          <p:nvSpPr>
            <p:cNvPr id="32" name="椭圆 7"/>
            <p:cNvSpPr>
              <a:spLocks noChangeArrowheads="1"/>
            </p:cNvSpPr>
            <p:nvPr/>
          </p:nvSpPr>
          <p:spPr bwMode="auto">
            <a:xfrm>
              <a:off x="2737296" y="1628006"/>
              <a:ext cx="1373188" cy="1373187"/>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3200">
                <a:solidFill>
                  <a:srgbClr val="FFFFFF"/>
                </a:solidFill>
                <a:latin typeface="宋体" pitchFamily="2" charset="-122"/>
                <a:sym typeface="宋体" pitchFamily="2" charset="-122"/>
              </a:endParaRPr>
            </a:p>
          </p:txBody>
        </p:sp>
        <p:sp>
          <p:nvSpPr>
            <p:cNvPr id="33" name="椭圆 8"/>
            <p:cNvSpPr>
              <a:spLocks noChangeArrowheads="1"/>
            </p:cNvSpPr>
            <p:nvPr/>
          </p:nvSpPr>
          <p:spPr bwMode="auto">
            <a:xfrm>
              <a:off x="4410521" y="3318693"/>
              <a:ext cx="1374775" cy="1373188"/>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3200">
                <a:solidFill>
                  <a:srgbClr val="FFFFFF"/>
                </a:solidFill>
                <a:latin typeface="宋体" pitchFamily="2" charset="-122"/>
                <a:sym typeface="宋体" pitchFamily="2" charset="-122"/>
              </a:endParaRPr>
            </a:p>
          </p:txBody>
        </p:sp>
        <p:sp>
          <p:nvSpPr>
            <p:cNvPr id="34" name="椭圆 9"/>
            <p:cNvSpPr>
              <a:spLocks noChangeArrowheads="1"/>
            </p:cNvSpPr>
            <p:nvPr/>
          </p:nvSpPr>
          <p:spPr bwMode="auto">
            <a:xfrm>
              <a:off x="2772221" y="4864918"/>
              <a:ext cx="1373188" cy="1373188"/>
            </a:xfrm>
            <a:prstGeom prst="ellipse">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3200">
                <a:solidFill>
                  <a:srgbClr val="FFFFFF"/>
                </a:solidFill>
                <a:latin typeface="宋体" pitchFamily="2" charset="-122"/>
                <a:sym typeface="宋体" pitchFamily="2" charset="-122"/>
              </a:endParaRPr>
            </a:p>
          </p:txBody>
        </p:sp>
        <p:sp>
          <p:nvSpPr>
            <p:cNvPr id="35" name="矩形 34"/>
            <p:cNvSpPr>
              <a:spLocks noChangeArrowheads="1"/>
            </p:cNvSpPr>
            <p:nvPr/>
          </p:nvSpPr>
          <p:spPr bwMode="auto">
            <a:xfrm>
              <a:off x="1257798" y="3616139"/>
              <a:ext cx="1007532" cy="7489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133" dirty="0">
                  <a:solidFill>
                    <a:schemeClr val="bg1"/>
                  </a:solidFill>
                  <a:latin typeface="微软雅黑" panose="020B0503020204020204" pitchFamily="34" charset="-122"/>
                  <a:ea typeface="微软雅黑" panose="020B0503020204020204" pitchFamily="34" charset="-122"/>
                  <a:sym typeface="宋体" pitchFamily="2" charset="-122"/>
                </a:rPr>
                <a:t>服务不</a:t>
              </a:r>
              <a:endParaRPr lang="en-US" altLang="zh-CN" sz="2133"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sz="2133" dirty="0">
                  <a:solidFill>
                    <a:schemeClr val="bg1"/>
                  </a:solidFill>
                  <a:latin typeface="微软雅黑" panose="020B0503020204020204" pitchFamily="34" charset="-122"/>
                  <a:ea typeface="微软雅黑" panose="020B0503020204020204" pitchFamily="34" charset="-122"/>
                  <a:sym typeface="宋体" pitchFamily="2" charset="-122"/>
                </a:rPr>
                <a:t>足之一</a:t>
              </a:r>
            </a:p>
          </p:txBody>
        </p:sp>
        <p:sp>
          <p:nvSpPr>
            <p:cNvPr id="36" name="矩形 35"/>
            <p:cNvSpPr>
              <a:spLocks noChangeArrowheads="1"/>
            </p:cNvSpPr>
            <p:nvPr/>
          </p:nvSpPr>
          <p:spPr bwMode="auto">
            <a:xfrm>
              <a:off x="4545236" y="3616139"/>
              <a:ext cx="1191582" cy="7489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133" dirty="0">
                  <a:solidFill>
                    <a:schemeClr val="bg1"/>
                  </a:solidFill>
                  <a:latin typeface="微软雅黑" panose="020B0503020204020204" pitchFamily="34" charset="-122"/>
                  <a:ea typeface="微软雅黑" panose="020B0503020204020204" pitchFamily="34" charset="-122"/>
                  <a:sym typeface="宋体" pitchFamily="2" charset="-122"/>
                </a:rPr>
                <a:t>服务不足之一</a:t>
              </a:r>
            </a:p>
          </p:txBody>
        </p:sp>
        <p:sp>
          <p:nvSpPr>
            <p:cNvPr id="37" name="矩形 36"/>
            <p:cNvSpPr>
              <a:spLocks noChangeArrowheads="1"/>
            </p:cNvSpPr>
            <p:nvPr/>
          </p:nvSpPr>
          <p:spPr bwMode="auto">
            <a:xfrm>
              <a:off x="2858815" y="1962537"/>
              <a:ext cx="1108389" cy="7489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133" dirty="0">
                  <a:solidFill>
                    <a:schemeClr val="bg1"/>
                  </a:solidFill>
                  <a:latin typeface="微软雅黑" panose="020B0503020204020204" pitchFamily="34" charset="-122"/>
                  <a:ea typeface="微软雅黑" panose="020B0503020204020204" pitchFamily="34" charset="-122"/>
                  <a:sym typeface="宋体" pitchFamily="2" charset="-122"/>
                </a:rPr>
                <a:t>服务不足之一</a:t>
              </a:r>
            </a:p>
          </p:txBody>
        </p:sp>
        <p:sp>
          <p:nvSpPr>
            <p:cNvPr id="38" name="矩形 37"/>
            <p:cNvSpPr>
              <a:spLocks noChangeArrowheads="1"/>
            </p:cNvSpPr>
            <p:nvPr/>
          </p:nvSpPr>
          <p:spPr bwMode="auto">
            <a:xfrm>
              <a:off x="2955048" y="5162365"/>
              <a:ext cx="1007532" cy="7489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133" dirty="0">
                  <a:solidFill>
                    <a:schemeClr val="bg1"/>
                  </a:solidFill>
                  <a:latin typeface="微软雅黑" panose="020B0503020204020204" pitchFamily="34" charset="-122"/>
                  <a:ea typeface="微软雅黑" panose="020B0503020204020204" pitchFamily="34" charset="-122"/>
                  <a:sym typeface="宋体" pitchFamily="2" charset="-122"/>
                </a:rPr>
                <a:t>服务不</a:t>
              </a:r>
              <a:endParaRPr lang="en-US" altLang="zh-CN" sz="2133" dirty="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sz="2133" dirty="0">
                  <a:solidFill>
                    <a:schemeClr val="bg1"/>
                  </a:solidFill>
                  <a:latin typeface="微软雅黑" panose="020B0503020204020204" pitchFamily="34" charset="-122"/>
                  <a:ea typeface="微软雅黑" panose="020B0503020204020204" pitchFamily="34" charset="-122"/>
                  <a:sym typeface="宋体" pitchFamily="2" charset="-122"/>
                </a:rPr>
                <a:t>足之一</a:t>
              </a:r>
            </a:p>
          </p:txBody>
        </p:sp>
      </p:grpSp>
    </p:spTree>
    <p:extLst>
      <p:ext uri="{BB962C8B-B14F-4D97-AF65-F5344CB8AC3E}">
        <p14:creationId xmlns:p14="http://schemas.microsoft.com/office/powerpoint/2010/main" val="20895371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Effect transition="in" filter="fade">
                                      <p:cBhvr>
                                        <p:cTn id="21" dur="1000"/>
                                        <p:tgtEl>
                                          <p:spTgt spid="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Effect transition="in" filter="fade">
                                      <p:cBhvr>
                                        <p:cTn id="27" dur="1000"/>
                                        <p:tgtEl>
                                          <p:spTgt spid="6"/>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1000" fill="hold"/>
                                        <p:tgtEl>
                                          <p:spTgt spid="30"/>
                                        </p:tgtEl>
                                        <p:attrNameLst>
                                          <p:attrName>ppt_w</p:attrName>
                                        </p:attrNameLst>
                                      </p:cBhvr>
                                      <p:tavLst>
                                        <p:tav tm="0">
                                          <p:val>
                                            <p:fltVal val="0"/>
                                          </p:val>
                                        </p:tav>
                                        <p:tav tm="100000">
                                          <p:val>
                                            <p:strVal val="#ppt_w"/>
                                          </p:val>
                                        </p:tav>
                                      </p:tavLst>
                                    </p:anim>
                                    <p:anim calcmode="lin" valueType="num">
                                      <p:cBhvr>
                                        <p:cTn id="32" dur="1000" fill="hold"/>
                                        <p:tgtEl>
                                          <p:spTgt spid="30"/>
                                        </p:tgtEl>
                                        <p:attrNameLst>
                                          <p:attrName>ppt_h</p:attrName>
                                        </p:attrNameLst>
                                      </p:cBhvr>
                                      <p:tavLst>
                                        <p:tav tm="0">
                                          <p:val>
                                            <p:fltVal val="0"/>
                                          </p:val>
                                        </p:tav>
                                        <p:tav tm="100000">
                                          <p:val>
                                            <p:strVal val="#ppt_h"/>
                                          </p:val>
                                        </p:tav>
                                      </p:tavLst>
                                    </p:anim>
                                    <p:animEffect transition="in" filter="fade">
                                      <p:cBhvr>
                                        <p:cTn id="33" dur="1000"/>
                                        <p:tgtEl>
                                          <p:spTgt spid="30"/>
                                        </p:tgtEl>
                                      </p:cBhvr>
                                    </p:animEffect>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1+#ppt_w/2"/>
                                          </p:val>
                                        </p:tav>
                                        <p:tav tm="100000">
                                          <p:val>
                                            <p:strVal val="#ppt_x"/>
                                          </p:val>
                                        </p:tav>
                                      </p:tavLst>
                                    </p:anim>
                                    <p:anim calcmode="lin" valueType="num">
                                      <p:cBhvr additive="base">
                                        <p:cTn id="42" dur="500" fill="hold"/>
                                        <p:tgtEl>
                                          <p:spTgt spid="8"/>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1+#ppt_w/2"/>
                                          </p:val>
                                        </p:tav>
                                        <p:tav tm="100000">
                                          <p:val>
                                            <p:strVal val="#ppt_x"/>
                                          </p:val>
                                        </p:tav>
                                      </p:tavLst>
                                    </p:anim>
                                    <p:anim calcmode="lin" valueType="num">
                                      <p:cBhvr additive="base">
                                        <p:cTn id="46" dur="500" fill="hold"/>
                                        <p:tgtEl>
                                          <p:spTgt spid="9"/>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1+#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1+#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1+#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1+#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1+#ppt_w/2"/>
                                          </p:val>
                                        </p:tav>
                                        <p:tav tm="100000">
                                          <p:val>
                                            <p:strVal val="#ppt_x"/>
                                          </p:val>
                                        </p:tav>
                                      </p:tavLst>
                                    </p:anim>
                                    <p:anim calcmode="lin" valueType="num">
                                      <p:cBhvr additive="base">
                                        <p:cTn id="66" dur="500" fill="hold"/>
                                        <p:tgtEl>
                                          <p:spTgt spid="16"/>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42" presetClass="entr" presetSubtype="0" fill="hold" grpId="0" nodeType="afterEffect">
                                  <p:stCondLst>
                                    <p:cond delay="0"/>
                                  </p:stCondLst>
                                  <p:iterate type="lt">
                                    <p:tmPct val="10000"/>
                                  </p:iterate>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anim calcmode="lin" valueType="num">
                                      <p:cBhvr>
                                        <p:cTn id="71" dur="500" fill="hold"/>
                                        <p:tgtEl>
                                          <p:spTgt spid="25"/>
                                        </p:tgtEl>
                                        <p:attrNameLst>
                                          <p:attrName>ppt_x</p:attrName>
                                        </p:attrNameLst>
                                      </p:cBhvr>
                                      <p:tavLst>
                                        <p:tav tm="0">
                                          <p:val>
                                            <p:strVal val="#ppt_x"/>
                                          </p:val>
                                        </p:tav>
                                        <p:tav tm="100000">
                                          <p:val>
                                            <p:strVal val="#ppt_x"/>
                                          </p:val>
                                        </p:tav>
                                      </p:tavLst>
                                    </p:anim>
                                    <p:anim calcmode="lin" valueType="num">
                                      <p:cBhvr>
                                        <p:cTn id="72" dur="500" fill="hold"/>
                                        <p:tgtEl>
                                          <p:spTgt spid="2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iterate type="lt">
                                    <p:tmPct val="10000"/>
                                  </p:iterate>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anim calcmode="lin" valueType="num">
                                      <p:cBhvr>
                                        <p:cTn id="76" dur="500" fill="hold"/>
                                        <p:tgtEl>
                                          <p:spTgt spid="26"/>
                                        </p:tgtEl>
                                        <p:attrNameLst>
                                          <p:attrName>ppt_x</p:attrName>
                                        </p:attrNameLst>
                                      </p:cBhvr>
                                      <p:tavLst>
                                        <p:tav tm="0">
                                          <p:val>
                                            <p:strVal val="#ppt_x"/>
                                          </p:val>
                                        </p:tav>
                                        <p:tav tm="100000">
                                          <p:val>
                                            <p:strVal val="#ppt_x"/>
                                          </p:val>
                                        </p:tav>
                                      </p:tavLst>
                                    </p:anim>
                                    <p:anim calcmode="lin" valueType="num">
                                      <p:cBhvr>
                                        <p:cTn id="77" dur="500" fill="hold"/>
                                        <p:tgtEl>
                                          <p:spTgt spid="2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iterate type="lt">
                                    <p:tmPct val="10000"/>
                                  </p:iterate>
                                  <p:childTnLst>
                                    <p:set>
                                      <p:cBhvr>
                                        <p:cTn id="79" dur="1" fill="hold">
                                          <p:stCondLst>
                                            <p:cond delay="0"/>
                                          </p:stCondLst>
                                        </p:cTn>
                                        <p:tgtEl>
                                          <p:spTgt spid="27"/>
                                        </p:tgtEl>
                                        <p:attrNameLst>
                                          <p:attrName>style.visibility</p:attrName>
                                        </p:attrNameLst>
                                      </p:cBhvr>
                                      <p:to>
                                        <p:strVal val="visible"/>
                                      </p:to>
                                    </p:set>
                                    <p:animEffect transition="in" filter="fade">
                                      <p:cBhvr>
                                        <p:cTn id="80" dur="500"/>
                                        <p:tgtEl>
                                          <p:spTgt spid="27"/>
                                        </p:tgtEl>
                                      </p:cBhvr>
                                    </p:animEffect>
                                    <p:anim calcmode="lin" valueType="num">
                                      <p:cBhvr>
                                        <p:cTn id="81" dur="500" fill="hold"/>
                                        <p:tgtEl>
                                          <p:spTgt spid="27"/>
                                        </p:tgtEl>
                                        <p:attrNameLst>
                                          <p:attrName>ppt_x</p:attrName>
                                        </p:attrNameLst>
                                      </p:cBhvr>
                                      <p:tavLst>
                                        <p:tav tm="0">
                                          <p:val>
                                            <p:strVal val="#ppt_x"/>
                                          </p:val>
                                        </p:tav>
                                        <p:tav tm="100000">
                                          <p:val>
                                            <p:strVal val="#ppt_x"/>
                                          </p:val>
                                        </p:tav>
                                      </p:tavLst>
                                    </p:anim>
                                    <p:anim calcmode="lin" valueType="num">
                                      <p:cBhvr>
                                        <p:cTn id="82" dur="500" fill="hold"/>
                                        <p:tgtEl>
                                          <p:spTgt spid="2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iterate type="lt">
                                    <p:tmPct val="10000"/>
                                  </p:iterate>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anim calcmode="lin" valueType="num">
                                      <p:cBhvr>
                                        <p:cTn id="86" dur="500" fill="hold"/>
                                        <p:tgtEl>
                                          <p:spTgt spid="28"/>
                                        </p:tgtEl>
                                        <p:attrNameLst>
                                          <p:attrName>ppt_x</p:attrName>
                                        </p:attrNameLst>
                                      </p:cBhvr>
                                      <p:tavLst>
                                        <p:tav tm="0">
                                          <p:val>
                                            <p:strVal val="#ppt_x"/>
                                          </p:val>
                                        </p:tav>
                                        <p:tav tm="100000">
                                          <p:val>
                                            <p:strVal val="#ppt_x"/>
                                          </p:val>
                                        </p:tav>
                                      </p:tavLst>
                                    </p:anim>
                                    <p:anim calcmode="lin" valueType="num">
                                      <p:cBhvr>
                                        <p:cTn id="87"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P spid="10" grpId="0" animBg="1"/>
      <p:bldP spid="11" grpId="0" animBg="1"/>
      <p:bldP spid="15" grpId="0" animBg="1"/>
      <p:bldP spid="25" grpId="0"/>
      <p:bldP spid="26" grpId="0"/>
      <p:bldP spid="27"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矩形 2"/>
          <p:cNvSpPr/>
          <p:nvPr/>
        </p:nvSpPr>
        <p:spPr>
          <a:xfrm>
            <a:off x="3358902" y="4110430"/>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4" name="矩形 3"/>
          <p:cNvSpPr/>
          <p:nvPr/>
        </p:nvSpPr>
        <p:spPr>
          <a:xfrm>
            <a:off x="2782839" y="1743569"/>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6" name="椭圆 64"/>
          <p:cNvSpPr>
            <a:spLocks noChangeArrowheads="1"/>
          </p:cNvSpPr>
          <p:nvPr/>
        </p:nvSpPr>
        <p:spPr bwMode="auto">
          <a:xfrm>
            <a:off x="1270672" y="1413570"/>
            <a:ext cx="1658729" cy="1658432"/>
          </a:xfrm>
          <a:prstGeom prst="ellipse">
            <a:avLst/>
          </a:prstGeom>
          <a:solidFill>
            <a:srgbClr val="076655"/>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7" name="TextBox 32"/>
          <p:cNvSpPr txBox="1"/>
          <p:nvPr/>
        </p:nvSpPr>
        <p:spPr>
          <a:xfrm>
            <a:off x="3247629" y="1910049"/>
            <a:ext cx="5904657"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8" name="椭圆 64"/>
          <p:cNvSpPr>
            <a:spLocks noChangeArrowheads="1"/>
          </p:cNvSpPr>
          <p:nvPr/>
        </p:nvSpPr>
        <p:spPr bwMode="auto">
          <a:xfrm>
            <a:off x="9407575" y="3497287"/>
            <a:ext cx="1658729" cy="1658432"/>
          </a:xfrm>
          <a:prstGeom prst="ellipse">
            <a:avLst/>
          </a:prstGeom>
          <a:solidFill>
            <a:srgbClr val="076655"/>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9" name="TextBox 61"/>
          <p:cNvSpPr txBox="1"/>
          <p:nvPr/>
        </p:nvSpPr>
        <p:spPr>
          <a:xfrm>
            <a:off x="3247629" y="4326505"/>
            <a:ext cx="5904657"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15923819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6"/>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7"/>
                                        </p:tgtEl>
                                        <p:attrNameLst>
                                          <p:attrName>style.visibility</p:attrName>
                                        </p:attrNameLst>
                                      </p:cBhvr>
                                      <p:to>
                                        <p:strVal val="visible"/>
                                      </p:to>
                                    </p:set>
                                    <p:animEffect transition="in" filter="wipe(left)">
                                      <p:cBhvr>
                                        <p:cTn id="18" dur="100"/>
                                        <p:tgtEl>
                                          <p:spTgt spid="7"/>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7"/>
                                        </p:tgtEl>
                                      </p:cBhvr>
                                      <p:to x="80000" y="100000"/>
                                    </p:animScale>
                                    <p:anim by="(#ppt_w*0.10)" calcmode="lin" valueType="num">
                                      <p:cBhvr>
                                        <p:cTn id="21" dur="50" autoRev="1" fill="hold">
                                          <p:stCondLst>
                                            <p:cond delay="0"/>
                                          </p:stCondLst>
                                        </p:cTn>
                                        <p:tgtEl>
                                          <p:spTgt spid="7"/>
                                        </p:tgtEl>
                                        <p:attrNameLst>
                                          <p:attrName>ppt_x</p:attrName>
                                        </p:attrNameLst>
                                      </p:cBhvr>
                                    </p:anim>
                                    <p:anim by="(-#ppt_w*0.10)" calcmode="lin" valueType="num">
                                      <p:cBhvr>
                                        <p:cTn id="22" dur="50" autoRev="1" fill="hold">
                                          <p:stCondLst>
                                            <p:cond delay="0"/>
                                          </p:stCondLst>
                                        </p:cTn>
                                        <p:tgtEl>
                                          <p:spTgt spid="7"/>
                                        </p:tgtEl>
                                        <p:attrNameLst>
                                          <p:attrName>ppt_y</p:attrName>
                                        </p:attrNameLst>
                                      </p:cBhvr>
                                    </p:anim>
                                    <p:animRot by="-480000">
                                      <p:cBhvr>
                                        <p:cTn id="23" dur="50" autoRev="1" fill="hold">
                                          <p:stCondLst>
                                            <p:cond delay="0"/>
                                          </p:stCondLst>
                                        </p:cTn>
                                        <p:tgtEl>
                                          <p:spTgt spid="7"/>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8"/>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right)">
                                      <p:cBhvr>
                                        <p:cTn id="34" dur="500"/>
                                        <p:tgtEl>
                                          <p:spTgt spid="3"/>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9"/>
                                        </p:tgtEl>
                                        <p:attrNameLst>
                                          <p:attrName>style.visibility</p:attrName>
                                        </p:attrNameLst>
                                      </p:cBhvr>
                                      <p:to>
                                        <p:strVal val="visible"/>
                                      </p:to>
                                    </p:set>
                                    <p:animEffect transition="in" filter="wipe(left)">
                                      <p:cBhvr>
                                        <p:cTn id="38" dur="100"/>
                                        <p:tgtEl>
                                          <p:spTgt spid="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9"/>
                                        </p:tgtEl>
                                      </p:cBhvr>
                                      <p:to x="80000" y="100000"/>
                                    </p:animScale>
                                    <p:anim by="(#ppt_w*0.10)" calcmode="lin" valueType="num">
                                      <p:cBhvr>
                                        <p:cTn id="41" dur="50" autoRev="1" fill="hold">
                                          <p:stCondLst>
                                            <p:cond delay="0"/>
                                          </p:stCondLst>
                                        </p:cTn>
                                        <p:tgtEl>
                                          <p:spTgt spid="9"/>
                                        </p:tgtEl>
                                        <p:attrNameLst>
                                          <p:attrName>ppt_x</p:attrName>
                                        </p:attrNameLst>
                                      </p:cBhvr>
                                    </p:anim>
                                    <p:anim by="(-#ppt_w*0.10)" calcmode="lin" valueType="num">
                                      <p:cBhvr>
                                        <p:cTn id="42" dur="50" autoRev="1" fill="hold">
                                          <p:stCondLst>
                                            <p:cond delay="0"/>
                                          </p:stCondLst>
                                        </p:cTn>
                                        <p:tgtEl>
                                          <p:spTgt spid="9"/>
                                        </p:tgtEl>
                                        <p:attrNameLst>
                                          <p:attrName>ppt_y</p:attrName>
                                        </p:attrNameLst>
                                      </p:cBhvr>
                                    </p:anim>
                                    <p:animRot by="-480000">
                                      <p:cBhvr>
                                        <p:cTn id="43"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6" grpId="1" animBg="1"/>
      <p:bldP spid="7" grpId="0"/>
      <p:bldP spid="7" grpId="1"/>
      <p:bldP spid="8" grpId="0" animBg="1"/>
      <p:bldP spid="8" grpId="1" animBg="1"/>
      <p:bldP spid="9" grpId="0"/>
      <p:bldP spid="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aphicFrame>
        <p:nvGraphicFramePr>
          <p:cNvPr id="3" name="图表 2"/>
          <p:cNvGraphicFramePr/>
          <p:nvPr>
            <p:extLst>
              <p:ext uri="{D42A27DB-BD31-4B8C-83A1-F6EECF244321}">
                <p14:modId xmlns:p14="http://schemas.microsoft.com/office/powerpoint/2010/main" val="1866353153"/>
              </p:ext>
            </p:extLst>
          </p:nvPr>
        </p:nvGraphicFramePr>
        <p:xfrm>
          <a:off x="4848656" y="2618648"/>
          <a:ext cx="6240693" cy="4170725"/>
        </p:xfrm>
        <a:graphic>
          <a:graphicData uri="http://schemas.openxmlformats.org/drawingml/2006/chart">
            <c:chart xmlns:c="http://schemas.openxmlformats.org/drawingml/2006/chart" xmlns:r="http://schemas.openxmlformats.org/officeDocument/2006/relationships" r:id="rId2"/>
          </a:graphicData>
        </a:graphic>
      </p:graphicFrame>
      <p:sp>
        <p:nvSpPr>
          <p:cNvPr id="4" name="文本框 7"/>
          <p:cNvSpPr txBox="1">
            <a:spLocks noChangeArrowheads="1"/>
          </p:cNvSpPr>
          <p:nvPr/>
        </p:nvSpPr>
        <p:spPr bwMode="auto">
          <a:xfrm>
            <a:off x="4944667" y="1515629"/>
            <a:ext cx="1920212" cy="107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133" dirty="0">
                <a:solidFill>
                  <a:schemeClr val="tx1">
                    <a:lumMod val="75000"/>
                    <a:lumOff val="25000"/>
                  </a:schemeClr>
                </a:solidFill>
                <a:latin typeface="微软雅黑" pitchFamily="34" charset="-122"/>
              </a:rPr>
              <a:t>系列一</a:t>
            </a:r>
            <a:endParaRPr lang="en-US" altLang="zh-CN" sz="2133" dirty="0">
              <a:solidFill>
                <a:schemeClr val="tx1">
                  <a:lumMod val="75000"/>
                  <a:lumOff val="25000"/>
                </a:schemeClr>
              </a:solidFill>
              <a:latin typeface="微软雅黑" pitchFamily="34" charset="-122"/>
            </a:endParaRPr>
          </a:p>
          <a:p>
            <a:pPr algn="ctr">
              <a:lnSpc>
                <a:spcPct val="120000"/>
              </a:lnSpc>
              <a:spcBef>
                <a:spcPts val="400"/>
              </a:spcBef>
            </a:pPr>
            <a:r>
              <a:rPr lang="zh-CN" altLang="en-US" sz="1600" dirty="0">
                <a:solidFill>
                  <a:schemeClr val="tx1">
                    <a:lumMod val="75000"/>
                    <a:lumOff val="25000"/>
                  </a:schemeClr>
                </a:solidFill>
                <a:latin typeface="微软雅黑" pitchFamily="34" charset="-122"/>
              </a:rPr>
              <a:t>单击添加说明文字单击添加说明文字</a:t>
            </a:r>
          </a:p>
        </p:txBody>
      </p:sp>
      <p:sp>
        <p:nvSpPr>
          <p:cNvPr id="6" name="文本框 7"/>
          <p:cNvSpPr txBox="1">
            <a:spLocks noChangeArrowheads="1"/>
          </p:cNvSpPr>
          <p:nvPr/>
        </p:nvSpPr>
        <p:spPr bwMode="auto">
          <a:xfrm>
            <a:off x="7152911" y="1515629"/>
            <a:ext cx="1920212" cy="107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2133" dirty="0">
                <a:solidFill>
                  <a:schemeClr val="tx1">
                    <a:lumMod val="75000"/>
                    <a:lumOff val="25000"/>
                  </a:schemeClr>
                </a:solidFill>
                <a:latin typeface="微软雅黑" pitchFamily="34" charset="-122"/>
              </a:rPr>
              <a:t>系列二</a:t>
            </a:r>
            <a:endParaRPr lang="en-US" altLang="zh-CN" sz="2133" dirty="0">
              <a:solidFill>
                <a:schemeClr val="tx1">
                  <a:lumMod val="75000"/>
                  <a:lumOff val="25000"/>
                </a:schemeClr>
              </a:solidFill>
              <a:latin typeface="微软雅黑" pitchFamily="34" charset="-122"/>
            </a:endParaRPr>
          </a:p>
          <a:p>
            <a:pPr algn="ctr">
              <a:lnSpc>
                <a:spcPct val="120000"/>
              </a:lnSpc>
              <a:spcBef>
                <a:spcPts val="400"/>
              </a:spcBef>
            </a:pPr>
            <a:r>
              <a:rPr lang="zh-CN" altLang="en-US" sz="1600" dirty="0">
                <a:solidFill>
                  <a:schemeClr val="tx1">
                    <a:lumMod val="75000"/>
                    <a:lumOff val="25000"/>
                  </a:schemeClr>
                </a:solidFill>
                <a:latin typeface="微软雅黑" pitchFamily="34" charset="-122"/>
              </a:rPr>
              <a:t>单击添加说明文字单击添加说明文字</a:t>
            </a:r>
          </a:p>
        </p:txBody>
      </p:sp>
      <p:sp>
        <p:nvSpPr>
          <p:cNvPr id="7" name="文本框 7"/>
          <p:cNvSpPr txBox="1">
            <a:spLocks noChangeArrowheads="1"/>
          </p:cNvSpPr>
          <p:nvPr/>
        </p:nvSpPr>
        <p:spPr bwMode="auto">
          <a:xfrm>
            <a:off x="9361156" y="1515629"/>
            <a:ext cx="1920212" cy="1079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a:r>
              <a:rPr lang="zh-CN" altLang="en-US" sz="2133" dirty="0">
                <a:solidFill>
                  <a:schemeClr val="tx1">
                    <a:lumMod val="75000"/>
                    <a:lumOff val="25000"/>
                  </a:schemeClr>
                </a:solidFill>
                <a:latin typeface="微软雅黑" pitchFamily="34" charset="-122"/>
              </a:rPr>
              <a:t>系列三</a:t>
            </a:r>
            <a:endParaRPr lang="en-US" altLang="zh-CN" sz="2133" dirty="0">
              <a:solidFill>
                <a:schemeClr val="tx1">
                  <a:lumMod val="75000"/>
                  <a:lumOff val="25000"/>
                </a:schemeClr>
              </a:solidFill>
              <a:latin typeface="微软雅黑" pitchFamily="34" charset="-122"/>
            </a:endParaRPr>
          </a:p>
          <a:p>
            <a:pPr algn="ctr">
              <a:lnSpc>
                <a:spcPct val="120000"/>
              </a:lnSpc>
              <a:spcBef>
                <a:spcPts val="400"/>
              </a:spcBef>
            </a:pPr>
            <a:r>
              <a:rPr lang="zh-CN" altLang="en-US" sz="1600" dirty="0">
                <a:solidFill>
                  <a:schemeClr val="tx1">
                    <a:lumMod val="75000"/>
                    <a:lumOff val="25000"/>
                  </a:schemeClr>
                </a:solidFill>
                <a:latin typeface="微软雅黑" pitchFamily="34" charset="-122"/>
              </a:rPr>
              <a:t>单击添加说明文字单击添加说明文字</a:t>
            </a:r>
          </a:p>
        </p:txBody>
      </p:sp>
      <p:sp>
        <p:nvSpPr>
          <p:cNvPr id="8" name="文本框 7"/>
          <p:cNvSpPr txBox="1">
            <a:spLocks noChangeArrowheads="1"/>
          </p:cNvSpPr>
          <p:nvPr/>
        </p:nvSpPr>
        <p:spPr bwMode="auto">
          <a:xfrm>
            <a:off x="731984" y="1988840"/>
            <a:ext cx="1818309" cy="504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67" b="1" dirty="0">
                <a:solidFill>
                  <a:schemeClr val="tx1">
                    <a:lumMod val="85000"/>
                    <a:lumOff val="15000"/>
                  </a:schemeClr>
                </a:solidFill>
                <a:latin typeface="微软雅黑" pitchFamily="34" charset="-122"/>
              </a:rPr>
              <a:t>添加文本信息</a:t>
            </a:r>
            <a:endParaRPr lang="en-US" altLang="zh-CN" sz="1867" b="1" dirty="0">
              <a:solidFill>
                <a:schemeClr val="tx1">
                  <a:lumMod val="85000"/>
                  <a:lumOff val="15000"/>
                </a:schemeClr>
              </a:solidFill>
              <a:latin typeface="微软雅黑" pitchFamily="34" charset="-122"/>
            </a:endParaRPr>
          </a:p>
        </p:txBody>
      </p:sp>
      <p:cxnSp>
        <p:nvCxnSpPr>
          <p:cNvPr id="9" name="直接连接符 8"/>
          <p:cNvCxnSpPr/>
          <p:nvPr/>
        </p:nvCxnSpPr>
        <p:spPr>
          <a:xfrm>
            <a:off x="816208" y="2453089"/>
            <a:ext cx="3360373"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0" name="文本框 7"/>
          <p:cNvSpPr txBox="1">
            <a:spLocks noChangeArrowheads="1"/>
          </p:cNvSpPr>
          <p:nvPr/>
        </p:nvSpPr>
        <p:spPr bwMode="auto">
          <a:xfrm>
            <a:off x="731983" y="2535063"/>
            <a:ext cx="3636619" cy="3566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此处添加说明文字添加说明文字添加说明文字此处添加说明文字此处添加说明文字此处添加说明文字此处添加说明文字</a:t>
            </a:r>
          </a:p>
          <a:p>
            <a:pPr>
              <a:lnSpc>
                <a:spcPct val="150000"/>
              </a:lnSpc>
              <a:spcBef>
                <a:spcPts val="400"/>
              </a:spcBef>
            </a:pPr>
            <a:endParaRPr lang="zh-CN" altLang="en-US" sz="1467" dirty="0">
              <a:solidFill>
                <a:schemeClr val="tx1">
                  <a:lumMod val="85000"/>
                  <a:lumOff val="15000"/>
                </a:schemeClr>
              </a:solidFill>
              <a:latin typeface="微软雅黑" pitchFamily="34" charset="-122"/>
            </a:endParaRPr>
          </a:p>
          <a:p>
            <a:pPr>
              <a:lnSpc>
                <a:spcPct val="150000"/>
              </a:lnSpc>
              <a:spcBef>
                <a:spcPts val="400"/>
              </a:spcBef>
            </a:pPr>
            <a:endParaRPr lang="en-US" altLang="zh-CN" sz="1467" dirty="0">
              <a:solidFill>
                <a:schemeClr val="tx1">
                  <a:lumMod val="85000"/>
                  <a:lumOff val="15000"/>
                </a:schemeClr>
              </a:solidFill>
              <a:latin typeface="微软雅黑" pitchFamily="34" charset="-122"/>
            </a:endParaRPr>
          </a:p>
          <a:p>
            <a:pPr>
              <a:lnSpc>
                <a:spcPct val="150000"/>
              </a:lnSpc>
              <a:spcBef>
                <a:spcPts val="400"/>
              </a:spcBef>
            </a:pPr>
            <a:endParaRPr lang="zh-CN" altLang="en-US" sz="1467"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20459936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p:bldP spid="6" grpId="0"/>
      <p:bldP spid="7"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十字箭头 2"/>
          <p:cNvSpPr/>
          <p:nvPr/>
        </p:nvSpPr>
        <p:spPr>
          <a:xfrm>
            <a:off x="4184916" y="1508787"/>
            <a:ext cx="3823759" cy="3823759"/>
          </a:xfrm>
          <a:prstGeom prst="quadArrow">
            <a:avLst>
              <a:gd name="adj1" fmla="val 2000"/>
              <a:gd name="adj2" fmla="val 4000"/>
              <a:gd name="adj3" fmla="val 5000"/>
            </a:avLst>
          </a:pr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4" name="组合 3"/>
          <p:cNvGrpSpPr/>
          <p:nvPr/>
        </p:nvGrpSpPr>
        <p:grpSpPr>
          <a:xfrm>
            <a:off x="4433461" y="1757333"/>
            <a:ext cx="1529503" cy="1529503"/>
            <a:chOff x="4432666" y="1953520"/>
            <a:chExt cx="1529503" cy="1529503"/>
          </a:xfrm>
        </p:grpSpPr>
        <p:sp>
          <p:nvSpPr>
            <p:cNvPr id="6" name="任意多边形 5"/>
            <p:cNvSpPr/>
            <p:nvPr/>
          </p:nvSpPr>
          <p:spPr>
            <a:xfrm>
              <a:off x="4432666"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076655"/>
            </a:solidFill>
            <a:ln>
              <a:solidFill>
                <a:srgbClr val="07665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7512" tIns="287512" rIns="287512" bIns="287512" numCol="1" spcCol="1270" anchor="ctr" anchorCtr="0">
              <a:noAutofit/>
            </a:bodyPr>
            <a:lstStyle/>
            <a:p>
              <a:pPr algn="ctr" defTabSz="1644610">
                <a:lnSpc>
                  <a:spcPct val="90000"/>
                </a:lnSpc>
                <a:spcBef>
                  <a:spcPct val="0"/>
                </a:spcBef>
                <a:spcAft>
                  <a:spcPct val="35000"/>
                </a:spcAft>
              </a:pPr>
              <a:endParaRPr lang="zh-CN" altLang="en-US" sz="3733" dirty="0"/>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95114" y="2315966"/>
              <a:ext cx="804605" cy="804605"/>
            </a:xfrm>
            <a:prstGeom prst="rect">
              <a:avLst/>
            </a:prstGeom>
          </p:spPr>
        </p:pic>
      </p:grpSp>
      <p:grpSp>
        <p:nvGrpSpPr>
          <p:cNvPr id="8" name="组合 7"/>
          <p:cNvGrpSpPr/>
          <p:nvPr/>
        </p:nvGrpSpPr>
        <p:grpSpPr>
          <a:xfrm>
            <a:off x="4433461" y="3554498"/>
            <a:ext cx="1529503" cy="1529503"/>
            <a:chOff x="4432666" y="3750686"/>
            <a:chExt cx="1529503" cy="1529503"/>
          </a:xfrm>
        </p:grpSpPr>
        <p:sp>
          <p:nvSpPr>
            <p:cNvPr id="9" name="任意多边形 8"/>
            <p:cNvSpPr/>
            <p:nvPr/>
          </p:nvSpPr>
          <p:spPr>
            <a:xfrm>
              <a:off x="4432666"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076655"/>
            </a:solidFill>
            <a:ln>
              <a:solidFill>
                <a:srgbClr val="07665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7512" tIns="287512" rIns="287512" bIns="287512" numCol="1" spcCol="1270" anchor="ctr" anchorCtr="0">
              <a:noAutofit/>
            </a:bodyPr>
            <a:lstStyle/>
            <a:p>
              <a:pPr algn="ctr" defTabSz="1644610">
                <a:lnSpc>
                  <a:spcPct val="90000"/>
                </a:lnSpc>
                <a:spcBef>
                  <a:spcPct val="0"/>
                </a:spcBef>
                <a:spcAft>
                  <a:spcPct val="35000"/>
                </a:spcAft>
              </a:pPr>
              <a:endParaRPr lang="zh-CN" altLang="en-US" sz="3733"/>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24774" y="4043880"/>
              <a:ext cx="945284" cy="945284"/>
            </a:xfrm>
            <a:prstGeom prst="rect">
              <a:avLst/>
            </a:prstGeom>
          </p:spPr>
        </p:pic>
      </p:grpSp>
      <p:grpSp>
        <p:nvGrpSpPr>
          <p:cNvPr id="11" name="组合 10"/>
          <p:cNvGrpSpPr/>
          <p:nvPr/>
        </p:nvGrpSpPr>
        <p:grpSpPr>
          <a:xfrm>
            <a:off x="6230628" y="1757333"/>
            <a:ext cx="1529503" cy="1529503"/>
            <a:chOff x="6229832" y="1953520"/>
            <a:chExt cx="1529503" cy="1529503"/>
          </a:xfrm>
        </p:grpSpPr>
        <p:sp>
          <p:nvSpPr>
            <p:cNvPr id="12" name="任意多边形 11"/>
            <p:cNvSpPr/>
            <p:nvPr/>
          </p:nvSpPr>
          <p:spPr>
            <a:xfrm>
              <a:off x="6229832" y="1953520"/>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076655"/>
            </a:solidFill>
            <a:ln>
              <a:solidFill>
                <a:srgbClr val="07665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7512" tIns="287512" rIns="287512" bIns="287512" numCol="1" spcCol="1270" anchor="ctr" anchorCtr="0">
              <a:noAutofit/>
            </a:bodyPr>
            <a:lstStyle/>
            <a:p>
              <a:pPr algn="ctr" defTabSz="1644610">
                <a:lnSpc>
                  <a:spcPct val="90000"/>
                </a:lnSpc>
                <a:spcBef>
                  <a:spcPct val="0"/>
                </a:spcBef>
                <a:spcAft>
                  <a:spcPct val="35000"/>
                </a:spcAft>
              </a:pPr>
              <a:endParaRPr lang="zh-CN" altLang="en-US" sz="3733"/>
            </a:p>
          </p:txBody>
        </p: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70767" y="2435557"/>
              <a:ext cx="1046362" cy="565425"/>
            </a:xfrm>
            <a:prstGeom prst="rect">
              <a:avLst/>
            </a:prstGeom>
          </p:spPr>
        </p:pic>
      </p:grpSp>
      <p:grpSp>
        <p:nvGrpSpPr>
          <p:cNvPr id="14" name="组合 13"/>
          <p:cNvGrpSpPr/>
          <p:nvPr/>
        </p:nvGrpSpPr>
        <p:grpSpPr>
          <a:xfrm>
            <a:off x="6230628" y="3554498"/>
            <a:ext cx="1529503" cy="1529503"/>
            <a:chOff x="6229832" y="3750686"/>
            <a:chExt cx="1529503" cy="1529503"/>
          </a:xfrm>
        </p:grpSpPr>
        <p:sp>
          <p:nvSpPr>
            <p:cNvPr id="15" name="任意多边形 14"/>
            <p:cNvSpPr/>
            <p:nvPr/>
          </p:nvSpPr>
          <p:spPr>
            <a:xfrm>
              <a:off x="6229832" y="3750686"/>
              <a:ext cx="1529503" cy="1529503"/>
            </a:xfrm>
            <a:custGeom>
              <a:avLst/>
              <a:gdLst>
                <a:gd name="connsiteX0" fmla="*/ 0 w 1529503"/>
                <a:gd name="connsiteY0" fmla="*/ 254922 h 1529503"/>
                <a:gd name="connsiteX1" fmla="*/ 254922 w 1529503"/>
                <a:gd name="connsiteY1" fmla="*/ 0 h 1529503"/>
                <a:gd name="connsiteX2" fmla="*/ 1274581 w 1529503"/>
                <a:gd name="connsiteY2" fmla="*/ 0 h 1529503"/>
                <a:gd name="connsiteX3" fmla="*/ 1529503 w 1529503"/>
                <a:gd name="connsiteY3" fmla="*/ 254922 h 1529503"/>
                <a:gd name="connsiteX4" fmla="*/ 1529503 w 1529503"/>
                <a:gd name="connsiteY4" fmla="*/ 1274581 h 1529503"/>
                <a:gd name="connsiteX5" fmla="*/ 1274581 w 1529503"/>
                <a:gd name="connsiteY5" fmla="*/ 1529503 h 1529503"/>
                <a:gd name="connsiteX6" fmla="*/ 254922 w 1529503"/>
                <a:gd name="connsiteY6" fmla="*/ 1529503 h 1529503"/>
                <a:gd name="connsiteX7" fmla="*/ 0 w 1529503"/>
                <a:gd name="connsiteY7" fmla="*/ 1274581 h 1529503"/>
                <a:gd name="connsiteX8" fmla="*/ 0 w 1529503"/>
                <a:gd name="connsiteY8" fmla="*/ 254922 h 152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9503" h="1529503">
                  <a:moveTo>
                    <a:pt x="0" y="254922"/>
                  </a:moveTo>
                  <a:cubicBezTo>
                    <a:pt x="0" y="114132"/>
                    <a:pt x="114132" y="0"/>
                    <a:pt x="254922" y="0"/>
                  </a:cubicBezTo>
                  <a:lnTo>
                    <a:pt x="1274581" y="0"/>
                  </a:lnTo>
                  <a:cubicBezTo>
                    <a:pt x="1415371" y="0"/>
                    <a:pt x="1529503" y="114132"/>
                    <a:pt x="1529503" y="254922"/>
                  </a:cubicBezTo>
                  <a:lnTo>
                    <a:pt x="1529503" y="1274581"/>
                  </a:lnTo>
                  <a:cubicBezTo>
                    <a:pt x="1529503" y="1415371"/>
                    <a:pt x="1415371" y="1529503"/>
                    <a:pt x="1274581" y="1529503"/>
                  </a:cubicBezTo>
                  <a:lnTo>
                    <a:pt x="254922" y="1529503"/>
                  </a:lnTo>
                  <a:cubicBezTo>
                    <a:pt x="114132" y="1529503"/>
                    <a:pt x="0" y="1415371"/>
                    <a:pt x="0" y="1274581"/>
                  </a:cubicBezTo>
                  <a:lnTo>
                    <a:pt x="0" y="254922"/>
                  </a:lnTo>
                  <a:close/>
                </a:path>
              </a:pathLst>
            </a:custGeom>
            <a:solidFill>
              <a:srgbClr val="076655"/>
            </a:solidFill>
            <a:ln>
              <a:solidFill>
                <a:srgbClr val="07665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7512" tIns="287512" rIns="287512" bIns="287512" numCol="1" spcCol="1270" anchor="ctr" anchorCtr="0">
              <a:noAutofit/>
            </a:bodyPr>
            <a:lstStyle/>
            <a:p>
              <a:pPr algn="ctr" defTabSz="1644610">
                <a:lnSpc>
                  <a:spcPct val="90000"/>
                </a:lnSpc>
                <a:spcBef>
                  <a:spcPct val="0"/>
                </a:spcBef>
                <a:spcAft>
                  <a:spcPct val="35000"/>
                </a:spcAft>
              </a:pPr>
              <a:endParaRPr lang="zh-CN" altLang="en-US" sz="3733"/>
            </a:p>
          </p:txBody>
        </p:sp>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66360" y="4090165"/>
              <a:ext cx="855175" cy="855175"/>
            </a:xfrm>
            <a:prstGeom prst="rect">
              <a:avLst/>
            </a:prstGeom>
          </p:spPr>
        </p:pic>
      </p:grpSp>
      <p:grpSp>
        <p:nvGrpSpPr>
          <p:cNvPr id="17" name="组合 16"/>
          <p:cNvGrpSpPr/>
          <p:nvPr/>
        </p:nvGrpSpPr>
        <p:grpSpPr>
          <a:xfrm>
            <a:off x="1128295" y="1728950"/>
            <a:ext cx="2808079" cy="1542730"/>
            <a:chOff x="1127500" y="1925139"/>
            <a:chExt cx="2808078" cy="1542731"/>
          </a:xfrm>
        </p:grpSpPr>
        <p:sp>
          <p:nvSpPr>
            <p:cNvPr id="18" name="文本框 33"/>
            <p:cNvSpPr txBox="1"/>
            <p:nvPr/>
          </p:nvSpPr>
          <p:spPr>
            <a:xfrm>
              <a:off x="1127501" y="1925139"/>
              <a:ext cx="2808075" cy="387735"/>
            </a:xfrm>
            <a:prstGeom prst="rect">
              <a:avLst/>
            </a:prstGeom>
            <a:noFill/>
          </p:spPr>
          <p:txBody>
            <a:bodyPr wrap="square" rtlCol="0">
              <a:spAutoFit/>
            </a:bodyPr>
            <a:lstStyle/>
            <a:p>
              <a:pPr algn="r">
                <a:lnSpc>
                  <a:spcPct val="90000"/>
                </a:lnSpc>
                <a:spcBef>
                  <a:spcPts val="1000"/>
                </a:spcBef>
              </a:pPr>
              <a:r>
                <a:rPr lang="zh-CN" altLang="en-US" sz="2133" b="1" dirty="0">
                  <a:solidFill>
                    <a:srgbClr val="076655"/>
                  </a:solidFill>
                  <a:latin typeface="微软雅黑" panose="020B0503020204020204" pitchFamily="34" charset="-122"/>
                  <a:ea typeface="微软雅黑" panose="020B0503020204020204" pitchFamily="34" charset="-122"/>
                </a:rPr>
                <a:t>添加标题</a:t>
              </a:r>
            </a:p>
          </p:txBody>
        </p:sp>
        <p:sp>
          <p:nvSpPr>
            <p:cNvPr id="19" name="文本框 34"/>
            <p:cNvSpPr txBox="1"/>
            <p:nvPr/>
          </p:nvSpPr>
          <p:spPr>
            <a:xfrm>
              <a:off x="1127500" y="2201626"/>
              <a:ext cx="2808078" cy="1266244"/>
            </a:xfrm>
            <a:prstGeom prst="rect">
              <a:avLst/>
            </a:prstGeom>
            <a:noFill/>
          </p:spPr>
          <p:txBody>
            <a:bodyPr wrap="square" rtlCol="0">
              <a:spAutoFit/>
            </a:bodyPr>
            <a:lstStyle/>
            <a:p>
              <a:pPr algn="just">
                <a:lnSpc>
                  <a:spcPct val="130000"/>
                </a:lnSpc>
              </a:pPr>
              <a:r>
                <a:rPr lang="zh-CN" altLang="en-US" sz="1467"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1128295" y="3526116"/>
            <a:ext cx="2808079" cy="1542730"/>
            <a:chOff x="1127500" y="3722304"/>
            <a:chExt cx="2808078" cy="1542731"/>
          </a:xfrm>
        </p:grpSpPr>
        <p:sp>
          <p:nvSpPr>
            <p:cNvPr id="21" name="文本框 37"/>
            <p:cNvSpPr txBox="1"/>
            <p:nvPr/>
          </p:nvSpPr>
          <p:spPr>
            <a:xfrm>
              <a:off x="1127501" y="3722304"/>
              <a:ext cx="2808075" cy="387735"/>
            </a:xfrm>
            <a:prstGeom prst="rect">
              <a:avLst/>
            </a:prstGeom>
            <a:noFill/>
          </p:spPr>
          <p:txBody>
            <a:bodyPr wrap="square" rtlCol="0">
              <a:spAutoFit/>
            </a:bodyPr>
            <a:lstStyle/>
            <a:p>
              <a:pPr algn="r">
                <a:lnSpc>
                  <a:spcPct val="90000"/>
                </a:lnSpc>
                <a:spcBef>
                  <a:spcPts val="1000"/>
                </a:spcBef>
              </a:pPr>
              <a:r>
                <a:rPr lang="zh-CN" altLang="en-US" sz="2133" b="1" dirty="0">
                  <a:solidFill>
                    <a:srgbClr val="076655"/>
                  </a:solidFill>
                  <a:latin typeface="微软雅黑" panose="020B0503020204020204" pitchFamily="34" charset="-122"/>
                  <a:ea typeface="微软雅黑" panose="020B0503020204020204" pitchFamily="34" charset="-122"/>
                </a:rPr>
                <a:t>添加标题</a:t>
              </a:r>
            </a:p>
          </p:txBody>
        </p:sp>
        <p:sp>
          <p:nvSpPr>
            <p:cNvPr id="22" name="文本框 38"/>
            <p:cNvSpPr txBox="1"/>
            <p:nvPr/>
          </p:nvSpPr>
          <p:spPr>
            <a:xfrm>
              <a:off x="1127500" y="3998791"/>
              <a:ext cx="2808078" cy="1266244"/>
            </a:xfrm>
            <a:prstGeom prst="rect">
              <a:avLst/>
            </a:prstGeom>
            <a:noFill/>
          </p:spPr>
          <p:txBody>
            <a:bodyPr wrap="square" rtlCol="0">
              <a:spAutoFit/>
            </a:bodyPr>
            <a:lstStyle/>
            <a:p>
              <a:pPr algn="just">
                <a:lnSpc>
                  <a:spcPct val="130000"/>
                </a:lnSpc>
              </a:pPr>
              <a:r>
                <a:rPr lang="zh-CN" altLang="en-US" sz="1467"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8249608" y="1728950"/>
            <a:ext cx="2808079" cy="1542730"/>
            <a:chOff x="8248814" y="1925139"/>
            <a:chExt cx="2808078" cy="1542731"/>
          </a:xfrm>
        </p:grpSpPr>
        <p:sp>
          <p:nvSpPr>
            <p:cNvPr id="24" name="文本框 39"/>
            <p:cNvSpPr txBox="1"/>
            <p:nvPr/>
          </p:nvSpPr>
          <p:spPr>
            <a:xfrm>
              <a:off x="8248815" y="1925139"/>
              <a:ext cx="2808075" cy="387735"/>
            </a:xfrm>
            <a:prstGeom prst="rect">
              <a:avLst/>
            </a:prstGeom>
            <a:noFill/>
          </p:spPr>
          <p:txBody>
            <a:bodyPr wrap="square" rtlCol="0">
              <a:spAutoFit/>
            </a:bodyPr>
            <a:lstStyle/>
            <a:p>
              <a:pPr>
                <a:lnSpc>
                  <a:spcPct val="90000"/>
                </a:lnSpc>
                <a:spcBef>
                  <a:spcPts val="1000"/>
                </a:spcBef>
              </a:pPr>
              <a:r>
                <a:rPr lang="zh-CN" altLang="en-US" sz="2133" b="1" dirty="0">
                  <a:solidFill>
                    <a:srgbClr val="076655"/>
                  </a:solidFill>
                  <a:latin typeface="微软雅黑" panose="020B0503020204020204" pitchFamily="34" charset="-122"/>
                  <a:ea typeface="微软雅黑" panose="020B0503020204020204" pitchFamily="34" charset="-122"/>
                </a:rPr>
                <a:t>添加标题</a:t>
              </a:r>
            </a:p>
          </p:txBody>
        </p:sp>
        <p:sp>
          <p:nvSpPr>
            <p:cNvPr id="25" name="文本框 40"/>
            <p:cNvSpPr txBox="1"/>
            <p:nvPr/>
          </p:nvSpPr>
          <p:spPr>
            <a:xfrm>
              <a:off x="8248814" y="2201626"/>
              <a:ext cx="2808078" cy="1266244"/>
            </a:xfrm>
            <a:prstGeom prst="rect">
              <a:avLst/>
            </a:prstGeom>
            <a:noFill/>
          </p:spPr>
          <p:txBody>
            <a:bodyPr wrap="square" rtlCol="0">
              <a:spAutoFit/>
            </a:bodyPr>
            <a:lstStyle/>
            <a:p>
              <a:pPr algn="just">
                <a:lnSpc>
                  <a:spcPct val="130000"/>
                </a:lnSpc>
              </a:pPr>
              <a:r>
                <a:rPr lang="zh-CN" altLang="en-US" sz="1467"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8249608" y="3526116"/>
            <a:ext cx="2808079" cy="1542730"/>
            <a:chOff x="8248814" y="3722304"/>
            <a:chExt cx="2808078" cy="1542731"/>
          </a:xfrm>
        </p:grpSpPr>
        <p:sp>
          <p:nvSpPr>
            <p:cNvPr id="27" name="文本框 41"/>
            <p:cNvSpPr txBox="1"/>
            <p:nvPr/>
          </p:nvSpPr>
          <p:spPr>
            <a:xfrm>
              <a:off x="8248815" y="3722304"/>
              <a:ext cx="2808075" cy="387735"/>
            </a:xfrm>
            <a:prstGeom prst="rect">
              <a:avLst/>
            </a:prstGeom>
            <a:noFill/>
          </p:spPr>
          <p:txBody>
            <a:bodyPr wrap="square" rtlCol="0">
              <a:spAutoFit/>
            </a:bodyPr>
            <a:lstStyle/>
            <a:p>
              <a:pPr>
                <a:lnSpc>
                  <a:spcPct val="90000"/>
                </a:lnSpc>
                <a:spcBef>
                  <a:spcPts val="1000"/>
                </a:spcBef>
              </a:pPr>
              <a:r>
                <a:rPr lang="zh-CN" altLang="en-US" sz="2133" b="1" dirty="0">
                  <a:solidFill>
                    <a:srgbClr val="076655"/>
                  </a:solidFill>
                  <a:latin typeface="微软雅黑" panose="020B0503020204020204" pitchFamily="34" charset="-122"/>
                  <a:ea typeface="微软雅黑" panose="020B0503020204020204" pitchFamily="34" charset="-122"/>
                </a:rPr>
                <a:t>添加标题</a:t>
              </a:r>
            </a:p>
          </p:txBody>
        </p:sp>
        <p:sp>
          <p:nvSpPr>
            <p:cNvPr id="28" name="文本框 42"/>
            <p:cNvSpPr txBox="1"/>
            <p:nvPr/>
          </p:nvSpPr>
          <p:spPr>
            <a:xfrm>
              <a:off x="8248814" y="3998791"/>
              <a:ext cx="2808078" cy="1266244"/>
            </a:xfrm>
            <a:prstGeom prst="rect">
              <a:avLst/>
            </a:prstGeom>
            <a:noFill/>
          </p:spPr>
          <p:txBody>
            <a:bodyPr wrap="square" rtlCol="0">
              <a:spAutoFit/>
            </a:bodyPr>
            <a:lstStyle/>
            <a:p>
              <a:pPr algn="just">
                <a:lnSpc>
                  <a:spcPct val="130000"/>
                </a:lnSpc>
              </a:pPr>
              <a:r>
                <a:rPr lang="zh-CN" altLang="en-US" sz="1467" dirty="0">
                  <a:solidFill>
                    <a:schemeClr val="tx1">
                      <a:lumMod val="75000"/>
                      <a:lumOff val="2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a:t>
              </a:r>
              <a:endParaRPr lang="en-US" altLang="zh-CN" sz="1467"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871736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1000"/>
                                        <p:tgtEl>
                                          <p:spTgt spid="3"/>
                                        </p:tgtEl>
                                      </p:cBhvr>
                                    </p:animEffect>
                                  </p:childTnLst>
                                </p:cTn>
                              </p:par>
                            </p:childTnLst>
                          </p:cTn>
                        </p:par>
                        <p:par>
                          <p:cTn id="8" fill="hold">
                            <p:stCondLst>
                              <p:cond delay="1000"/>
                            </p:stCondLst>
                            <p:childTnLst>
                              <p:par>
                                <p:cTn id="9" presetID="18" presetClass="entr" presetSubtype="9"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upLeft)">
                                      <p:cBhvr>
                                        <p:cTn id="11" dur="500"/>
                                        <p:tgtEl>
                                          <p:spTgt spid="4"/>
                                        </p:tgtEl>
                                      </p:cBhvr>
                                    </p:animEffect>
                                  </p:childTnLst>
                                </p:cTn>
                              </p:par>
                              <p:par>
                                <p:cTn id="12" presetID="18" presetClass="entr" presetSubtype="3"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strips(upRight)">
                                      <p:cBhvr>
                                        <p:cTn id="14" dur="500"/>
                                        <p:tgtEl>
                                          <p:spTgt spid="11"/>
                                        </p:tgtEl>
                                      </p:cBhvr>
                                    </p:animEffect>
                                  </p:childTnLst>
                                </p:cTn>
                              </p:par>
                              <p:par>
                                <p:cTn id="15" presetID="18" presetClass="entr" presetSubtype="6"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strips(downRight)">
                                      <p:cBhvr>
                                        <p:cTn id="17" dur="500"/>
                                        <p:tgtEl>
                                          <p:spTgt spid="14"/>
                                        </p:tgtEl>
                                      </p:cBhvr>
                                    </p:animEffect>
                                  </p:childTnLst>
                                </p:cTn>
                              </p:par>
                              <p:par>
                                <p:cTn id="18" presetID="18" presetClass="entr" presetSubtype="12"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Left)">
                                      <p:cBhvr>
                                        <p:cTn id="20" dur="500"/>
                                        <p:tgtEl>
                                          <p:spTgt spid="8"/>
                                        </p:tgtEl>
                                      </p:cBhvr>
                                    </p:animEffect>
                                  </p:childTnLst>
                                </p:cTn>
                              </p:par>
                            </p:childTnLst>
                          </p:cTn>
                        </p:par>
                        <p:par>
                          <p:cTn id="21" fill="hold">
                            <p:stCondLst>
                              <p:cond delay="1500"/>
                            </p:stCondLst>
                            <p:childTnLst>
                              <p:par>
                                <p:cTn id="22" presetID="49" presetClass="entr" presetSubtype="0" decel="10000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 calcmode="lin" valueType="num">
                                      <p:cBhvr>
                                        <p:cTn id="26" dur="500" fill="hold"/>
                                        <p:tgtEl>
                                          <p:spTgt spid="17"/>
                                        </p:tgtEl>
                                        <p:attrNameLst>
                                          <p:attrName>style.rotation</p:attrName>
                                        </p:attrNameLst>
                                      </p:cBhvr>
                                      <p:tavLst>
                                        <p:tav tm="0">
                                          <p:val>
                                            <p:fltVal val="360"/>
                                          </p:val>
                                        </p:tav>
                                        <p:tav tm="100000">
                                          <p:val>
                                            <p:fltVal val="0"/>
                                          </p:val>
                                        </p:tav>
                                      </p:tavLst>
                                    </p:anim>
                                    <p:animEffect transition="in" filter="fade">
                                      <p:cBhvr>
                                        <p:cTn id="27" dur="500"/>
                                        <p:tgtEl>
                                          <p:spTgt spid="17"/>
                                        </p:tgtEl>
                                      </p:cBhvr>
                                    </p:animEffect>
                                  </p:childTnLst>
                                </p:cTn>
                              </p:par>
                              <p:par>
                                <p:cTn id="28" presetID="49" presetClass="entr" presetSubtype="0" decel="100000"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 calcmode="lin" valueType="num">
                                      <p:cBhvr>
                                        <p:cTn id="32" dur="500" fill="hold"/>
                                        <p:tgtEl>
                                          <p:spTgt spid="20"/>
                                        </p:tgtEl>
                                        <p:attrNameLst>
                                          <p:attrName>style.rotation</p:attrName>
                                        </p:attrNameLst>
                                      </p:cBhvr>
                                      <p:tavLst>
                                        <p:tav tm="0">
                                          <p:val>
                                            <p:fltVal val="360"/>
                                          </p:val>
                                        </p:tav>
                                        <p:tav tm="100000">
                                          <p:val>
                                            <p:fltVal val="0"/>
                                          </p:val>
                                        </p:tav>
                                      </p:tavLst>
                                    </p:anim>
                                    <p:animEffect transition="in" filter="fade">
                                      <p:cBhvr>
                                        <p:cTn id="33" dur="500"/>
                                        <p:tgtEl>
                                          <p:spTgt spid="20"/>
                                        </p:tgtEl>
                                      </p:cBhvr>
                                    </p:animEffect>
                                  </p:childTnLst>
                                </p:cTn>
                              </p:par>
                              <p:par>
                                <p:cTn id="34" presetID="49" presetClass="entr" presetSubtype="0" decel="100000"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 calcmode="lin" valueType="num">
                                      <p:cBhvr>
                                        <p:cTn id="38" dur="500" fill="hold"/>
                                        <p:tgtEl>
                                          <p:spTgt spid="23"/>
                                        </p:tgtEl>
                                        <p:attrNameLst>
                                          <p:attrName>style.rotation</p:attrName>
                                        </p:attrNameLst>
                                      </p:cBhvr>
                                      <p:tavLst>
                                        <p:tav tm="0">
                                          <p:val>
                                            <p:fltVal val="360"/>
                                          </p:val>
                                        </p:tav>
                                        <p:tav tm="100000">
                                          <p:val>
                                            <p:fltVal val="0"/>
                                          </p:val>
                                        </p:tav>
                                      </p:tavLst>
                                    </p:anim>
                                    <p:animEffect transition="in" filter="fade">
                                      <p:cBhvr>
                                        <p:cTn id="39" dur="500"/>
                                        <p:tgtEl>
                                          <p:spTgt spid="23"/>
                                        </p:tgtEl>
                                      </p:cBhvr>
                                    </p:animEffect>
                                  </p:childTnLst>
                                </p:cTn>
                              </p:par>
                              <p:par>
                                <p:cTn id="40" presetID="49" presetClass="entr" presetSubtype="0" decel="10000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 calcmode="lin" valueType="num">
                                      <p:cBhvr>
                                        <p:cTn id="44" dur="500" fill="hold"/>
                                        <p:tgtEl>
                                          <p:spTgt spid="26"/>
                                        </p:tgtEl>
                                        <p:attrNameLst>
                                          <p:attrName>style.rotation</p:attrName>
                                        </p:attrNameLst>
                                      </p:cBhvr>
                                      <p:tavLst>
                                        <p:tav tm="0">
                                          <p:val>
                                            <p:fltVal val="360"/>
                                          </p:val>
                                        </p:tav>
                                        <p:tav tm="100000">
                                          <p:val>
                                            <p:fltVal val="0"/>
                                          </p:val>
                                        </p:tav>
                                      </p:tavLst>
                                    </p:anim>
                                    <p:animEffect transition="in" filter="fade">
                                      <p:cBhvr>
                                        <p:cTn id="4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2" cstate="screen">
            <a:extLst>
              <a:ext uri="{28A0092B-C50C-407E-A947-70E740481C1C}">
                <a14:useLocalDpi xmlns:a14="http://schemas.microsoft.com/office/drawing/2010/main"/>
              </a:ext>
            </a:extLst>
          </a:blip>
          <a:srcRect l="-1" r="-105"/>
          <a:stretch/>
        </p:blipFill>
        <p:spPr>
          <a:xfrm>
            <a:off x="0" y="0"/>
            <a:ext cx="12206514" cy="6858893"/>
          </a:xfrm>
          <a:prstGeom prst="rect">
            <a:avLst/>
          </a:prstGeom>
        </p:spPr>
      </p:pic>
      <p:sp>
        <p:nvSpPr>
          <p:cNvPr id="64" name="矩形 63"/>
          <p:cNvSpPr/>
          <p:nvPr/>
        </p:nvSpPr>
        <p:spPr>
          <a:xfrm>
            <a:off x="0" y="0"/>
            <a:ext cx="12206514" cy="6858893"/>
          </a:xfrm>
          <a:prstGeom prst="rect">
            <a:avLst/>
          </a:prstGeom>
          <a:solidFill>
            <a:srgbClr val="076655">
              <a:alpha val="78000"/>
            </a:srgbClr>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梯形 14"/>
          <p:cNvSpPr/>
          <p:nvPr/>
        </p:nvSpPr>
        <p:spPr>
          <a:xfrm>
            <a:off x="3567194" y="2372883"/>
            <a:ext cx="1560000" cy="288032"/>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矩形 15"/>
          <p:cNvSpPr/>
          <p:nvPr/>
        </p:nvSpPr>
        <p:spPr>
          <a:xfrm>
            <a:off x="2961708" y="2547771"/>
            <a:ext cx="9245600" cy="1676156"/>
          </a:xfrm>
          <a:prstGeom prst="rect">
            <a:avLst/>
          </a:prstGeom>
          <a:solidFill>
            <a:schemeClr val="bg1"/>
          </a:solidFill>
          <a:ln w="12700" cap="flat" cmpd="sng" algn="ctr">
            <a:noFill/>
            <a:prstDash val="solid"/>
            <a:miter lim="800000"/>
          </a:ln>
          <a:effectLst/>
        </p:spPr>
        <p:txBody>
          <a:bodyPr lIns="1488000" tIns="0" bIns="48000" anchor="ctr"/>
          <a:lstStyle/>
          <a:p>
            <a:pPr algn="just">
              <a:defRPr/>
            </a:pPr>
            <a:endParaRPr lang="zh-CN" altLang="en-US" sz="4800" b="1" dirty="0">
              <a:solidFill>
                <a:srgbClr val="00A28B"/>
              </a:solidFill>
              <a:latin typeface="华文中宋" panose="02010600040101010101" pitchFamily="2" charset="-122"/>
              <a:ea typeface="华文中宋" panose="02010600040101010101" pitchFamily="2" charset="-122"/>
              <a:cs typeface="+mj-cs"/>
            </a:endParaRPr>
          </a:p>
        </p:txBody>
      </p:sp>
      <p:sp>
        <p:nvSpPr>
          <p:cNvPr id="17" name="任意多边形 8"/>
          <p:cNvSpPr>
            <a:spLocks/>
          </p:cNvSpPr>
          <p:nvPr/>
        </p:nvSpPr>
        <p:spPr bwMode="auto">
          <a:xfrm>
            <a:off x="3685682" y="2372883"/>
            <a:ext cx="1325033" cy="1348316"/>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rgbClr val="076655"/>
          </a:solidFill>
          <a:ln w="12700" algn="ctr">
            <a:noFill/>
            <a:miter lim="800000"/>
            <a:headEnd/>
            <a:tailEnd/>
          </a:ln>
        </p:spPr>
        <p:txBody>
          <a:bodyPr tIns="0" bIns="480000" anchor="ctr"/>
          <a:lstStyle/>
          <a:p>
            <a:pPr algn="ctr">
              <a:spcBef>
                <a:spcPts val="3200"/>
              </a:spcBef>
              <a:buClr>
                <a:schemeClr val="accent1"/>
              </a:buClr>
              <a:buSzPct val="60000"/>
            </a:pPr>
            <a:r>
              <a:rPr lang="en-US" altLang="zh-CN" sz="4267" b="1" smtClean="0">
                <a:solidFill>
                  <a:schemeClr val="bg1"/>
                </a:solidFill>
                <a:latin typeface="微软雅黑" pitchFamily="34" charset="-122"/>
                <a:ea typeface="微软雅黑" pitchFamily="34" charset="-122"/>
                <a:cs typeface="Arial Unicode MS" pitchFamily="34" charset="-122"/>
              </a:rPr>
              <a:t>04</a:t>
            </a:r>
            <a:endParaRPr lang="zh-CN" altLang="en-US" sz="4267" b="1" dirty="0">
              <a:solidFill>
                <a:schemeClr val="bg1"/>
              </a:solidFill>
              <a:latin typeface="微软雅黑" pitchFamily="34" charset="-122"/>
              <a:ea typeface="微软雅黑" pitchFamily="34" charset="-122"/>
              <a:cs typeface="Arial Unicode MS" pitchFamily="34" charset="-122"/>
            </a:endParaRPr>
          </a:p>
        </p:txBody>
      </p:sp>
      <p:sp>
        <p:nvSpPr>
          <p:cNvPr id="18" name="文本框 10"/>
          <p:cNvSpPr txBox="1">
            <a:spLocks noChangeArrowheads="1"/>
          </p:cNvSpPr>
          <p:nvPr/>
        </p:nvSpPr>
        <p:spPr bwMode="auto">
          <a:xfrm>
            <a:off x="4735017" y="4265918"/>
            <a:ext cx="6930396" cy="945772"/>
          </a:xfrm>
          <a:prstGeom prst="rect">
            <a:avLst/>
          </a:prstGeom>
          <a:noFill/>
          <a:ln w="9525">
            <a:noFill/>
            <a:miter lim="800000"/>
            <a:headEnd/>
            <a:tailEnd/>
          </a:ln>
        </p:spPr>
        <p:txBody>
          <a:bodyPr wrap="square">
            <a:spAutoFit/>
          </a:bodyPr>
          <a:lstStyle/>
          <a:p>
            <a:pPr eaLnBrk="1" hangingPunct="1">
              <a:lnSpc>
                <a:spcPct val="130000"/>
              </a:lnSpc>
            </a:pPr>
            <a:r>
              <a:rPr lang="zh-CN" altLang="en-US" sz="2133" dirty="0">
                <a:solidFill>
                  <a:schemeClr val="bg1"/>
                </a:solidFill>
                <a:latin typeface="微软雅黑" pitchFamily="34" charset="-122"/>
                <a:ea typeface="微软雅黑" pitchFamily="34" charset="-122"/>
              </a:rPr>
              <a:t>此处添加或多或少的文字对第一部分的整体内容进行简单的说明，也可以添加小标题。</a:t>
            </a:r>
          </a:p>
        </p:txBody>
      </p:sp>
      <p:sp>
        <p:nvSpPr>
          <p:cNvPr id="19" name="矩形 18"/>
          <p:cNvSpPr/>
          <p:nvPr/>
        </p:nvSpPr>
        <p:spPr>
          <a:xfrm>
            <a:off x="5232699" y="2951269"/>
            <a:ext cx="5109091" cy="830997"/>
          </a:xfrm>
          <a:prstGeom prst="rect">
            <a:avLst/>
          </a:prstGeom>
        </p:spPr>
        <p:txBody>
          <a:bodyPr wrap="none">
            <a:spAutoFit/>
          </a:bodyPr>
          <a:lstStyle/>
          <a:p>
            <a:r>
              <a:rPr lang="zh-CN" altLang="en-US" sz="4800" b="1">
                <a:solidFill>
                  <a:schemeClr val="tx1">
                    <a:lumMod val="75000"/>
                    <a:lumOff val="25000"/>
                  </a:schemeClr>
                </a:solidFill>
                <a:latin typeface="微软雅黑" pitchFamily="34" charset="-122"/>
                <a:ea typeface="微软雅黑" pitchFamily="34" charset="-122"/>
              </a:rPr>
              <a:t>下阶段计划与安排</a:t>
            </a:r>
          </a:p>
        </p:txBody>
      </p:sp>
    </p:spTree>
    <p:extLst>
      <p:ext uri="{BB962C8B-B14F-4D97-AF65-F5344CB8AC3E}">
        <p14:creationId xmlns:p14="http://schemas.microsoft.com/office/powerpoint/2010/main" val="13428477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750"/>
                                        <p:tgtEl>
                                          <p:spTgt spid="15"/>
                                        </p:tgtEl>
                                      </p:cBhvr>
                                    </p:animEffect>
                                  </p:childTnLst>
                                </p:cTn>
                              </p:par>
                            </p:childTnLst>
                          </p:cTn>
                        </p:par>
                        <p:par>
                          <p:cTn id="12" fill="hold">
                            <p:stCondLst>
                              <p:cond delay="125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矩形 2"/>
          <p:cNvSpPr/>
          <p:nvPr/>
        </p:nvSpPr>
        <p:spPr>
          <a:xfrm>
            <a:off x="1889598" y="1821772"/>
            <a:ext cx="370155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4" name="AutoShape 12"/>
          <p:cNvSpPr>
            <a:spLocks noChangeArrowheads="1"/>
          </p:cNvSpPr>
          <p:nvPr/>
        </p:nvSpPr>
        <p:spPr bwMode="auto">
          <a:xfrm>
            <a:off x="1889598" y="1426623"/>
            <a:ext cx="3701553" cy="790298"/>
          </a:xfrm>
          <a:prstGeom prst="homePlate">
            <a:avLst>
              <a:gd name="adj" fmla="val 63872"/>
            </a:avLst>
          </a:prstGeom>
          <a:solidFill>
            <a:srgbClr val="076655"/>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6" name="TextBox 5"/>
          <p:cNvSpPr txBox="1"/>
          <p:nvPr/>
        </p:nvSpPr>
        <p:spPr>
          <a:xfrm>
            <a:off x="2033614" y="2492840"/>
            <a:ext cx="3557537"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6282086" y="1821772"/>
            <a:ext cx="370155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8" name="AutoShape 12"/>
          <p:cNvSpPr>
            <a:spLocks noChangeArrowheads="1"/>
          </p:cNvSpPr>
          <p:nvPr/>
        </p:nvSpPr>
        <p:spPr bwMode="auto">
          <a:xfrm flipH="1">
            <a:off x="6282086" y="1426623"/>
            <a:ext cx="3701553" cy="790298"/>
          </a:xfrm>
          <a:prstGeom prst="homePlate">
            <a:avLst>
              <a:gd name="adj" fmla="val 63872"/>
            </a:avLst>
          </a:prstGeom>
          <a:solidFill>
            <a:srgbClr val="076655"/>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9" name="TextBox 8"/>
          <p:cNvSpPr txBox="1"/>
          <p:nvPr/>
        </p:nvSpPr>
        <p:spPr>
          <a:xfrm>
            <a:off x="6426102" y="2492840"/>
            <a:ext cx="3557537"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3363547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6"/>
                                        </p:tgtEl>
                                        <p:attrNameLst>
                                          <p:attrName>style.visibility</p:attrName>
                                        </p:attrNameLst>
                                      </p:cBhvr>
                                      <p:to>
                                        <p:strVal val="visible"/>
                                      </p:to>
                                    </p:set>
                                    <p:animEffect transition="in" filter="wipe(left)">
                                      <p:cBhvr>
                                        <p:cTn id="16" dur="100"/>
                                        <p:tgtEl>
                                          <p:spTgt spid="6"/>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6"/>
                                        </p:tgtEl>
                                      </p:cBhvr>
                                      <p:to x="80000" y="100000"/>
                                    </p:animScale>
                                    <p:anim by="(#ppt_w*0.10)" calcmode="lin" valueType="num">
                                      <p:cBhvr>
                                        <p:cTn id="19" dur="50" autoRev="1" fill="hold">
                                          <p:stCondLst>
                                            <p:cond delay="0"/>
                                          </p:stCondLst>
                                        </p:cTn>
                                        <p:tgtEl>
                                          <p:spTgt spid="6"/>
                                        </p:tgtEl>
                                        <p:attrNameLst>
                                          <p:attrName>ppt_x</p:attrName>
                                        </p:attrNameLst>
                                      </p:cBhvr>
                                    </p:anim>
                                    <p:anim by="(-#ppt_w*0.10)" calcmode="lin" valueType="num">
                                      <p:cBhvr>
                                        <p:cTn id="20" dur="50" autoRev="1" fill="hold">
                                          <p:stCondLst>
                                            <p:cond delay="0"/>
                                          </p:stCondLst>
                                        </p:cTn>
                                        <p:tgtEl>
                                          <p:spTgt spid="6"/>
                                        </p:tgtEl>
                                        <p:attrNameLst>
                                          <p:attrName>ppt_y</p:attrName>
                                        </p:attrNameLst>
                                      </p:cBhvr>
                                    </p:anim>
                                    <p:animRot by="-480000">
                                      <p:cBhvr>
                                        <p:cTn id="21" dur="50" autoRev="1" fill="hold">
                                          <p:stCondLst>
                                            <p:cond delay="0"/>
                                          </p:stCondLst>
                                        </p:cTn>
                                        <p:tgtEl>
                                          <p:spTgt spid="6"/>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up)">
                                      <p:cBhvr>
                                        <p:cTn id="30" dur="500"/>
                                        <p:tgtEl>
                                          <p:spTgt spid="7"/>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9"/>
                                        </p:tgtEl>
                                        <p:attrNameLst>
                                          <p:attrName>style.visibility</p:attrName>
                                        </p:attrNameLst>
                                      </p:cBhvr>
                                      <p:to>
                                        <p:strVal val="visible"/>
                                      </p:to>
                                    </p:set>
                                    <p:animEffect transition="in" filter="wipe(left)">
                                      <p:cBhvr>
                                        <p:cTn id="34" dur="100"/>
                                        <p:tgtEl>
                                          <p:spTgt spid="9"/>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9"/>
                                        </p:tgtEl>
                                      </p:cBhvr>
                                      <p:to x="80000" y="100000"/>
                                    </p:animScale>
                                    <p:anim by="(#ppt_w*0.10)" calcmode="lin" valueType="num">
                                      <p:cBhvr>
                                        <p:cTn id="37" dur="50" autoRev="1" fill="hold">
                                          <p:stCondLst>
                                            <p:cond delay="0"/>
                                          </p:stCondLst>
                                        </p:cTn>
                                        <p:tgtEl>
                                          <p:spTgt spid="9"/>
                                        </p:tgtEl>
                                        <p:attrNameLst>
                                          <p:attrName>ppt_x</p:attrName>
                                        </p:attrNameLst>
                                      </p:cBhvr>
                                    </p:anim>
                                    <p:anim by="(-#ppt_w*0.10)" calcmode="lin" valueType="num">
                                      <p:cBhvr>
                                        <p:cTn id="38" dur="50" autoRev="1" fill="hold">
                                          <p:stCondLst>
                                            <p:cond delay="0"/>
                                          </p:stCondLst>
                                        </p:cTn>
                                        <p:tgtEl>
                                          <p:spTgt spid="9"/>
                                        </p:tgtEl>
                                        <p:attrNameLst>
                                          <p:attrName>ppt_y</p:attrName>
                                        </p:attrNameLst>
                                      </p:cBhvr>
                                    </p:anim>
                                    <p:animRot by="-480000">
                                      <p:cBhvr>
                                        <p:cTn id="39"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6" grpId="1"/>
      <p:bldP spid="7" grpId="0" animBg="1"/>
      <p:bldP spid="8" grpId="0" animBg="1"/>
      <p:bldP spid="9" grpId="0"/>
      <p:bldP spid="9"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3912023" y="2609452"/>
            <a:ext cx="2417000" cy="2424187"/>
            <a:chOff x="2933422" y="1885386"/>
            <a:chExt cx="1812750" cy="1818140"/>
          </a:xfrm>
        </p:grpSpPr>
        <p:sp>
          <p:nvSpPr>
            <p:cNvPr id="4" name="Freeform 71"/>
            <p:cNvSpPr>
              <a:spLocks/>
            </p:cNvSpPr>
            <p:nvPr/>
          </p:nvSpPr>
          <p:spPr bwMode="auto">
            <a:xfrm>
              <a:off x="2933422" y="1885386"/>
              <a:ext cx="1812750" cy="1818140"/>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3200"/>
            </a:p>
          </p:txBody>
        </p:sp>
        <p:sp>
          <p:nvSpPr>
            <p:cNvPr id="6" name="Freeform 71"/>
            <p:cNvSpPr>
              <a:spLocks/>
            </p:cNvSpPr>
            <p:nvPr/>
          </p:nvSpPr>
          <p:spPr bwMode="auto">
            <a:xfrm>
              <a:off x="3056718" y="2009049"/>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p:spPr>
          <p:txBody>
            <a:bodyPr vert="horz" wrap="square" lIns="121920" tIns="60960" rIns="121920" bIns="60960" numCol="1" anchor="t" anchorCtr="0" compatLnSpc="1">
              <a:prstTxWarp prst="textNoShape">
                <a:avLst/>
              </a:prstTxWarp>
            </a:bodyPr>
            <a:lstStyle/>
            <a:p>
              <a:endParaRPr lang="zh-CN" altLang="en-US" sz="3200"/>
            </a:p>
          </p:txBody>
        </p:sp>
      </p:grpSp>
      <p:grpSp>
        <p:nvGrpSpPr>
          <p:cNvPr id="7" name="组合 6"/>
          <p:cNvGrpSpPr/>
          <p:nvPr/>
        </p:nvGrpSpPr>
        <p:grpSpPr>
          <a:xfrm>
            <a:off x="2119298" y="2609452"/>
            <a:ext cx="2426581" cy="2424187"/>
            <a:chOff x="1733092" y="1885386"/>
            <a:chExt cx="1819936" cy="1818140"/>
          </a:xfrm>
        </p:grpSpPr>
        <p:sp>
          <p:nvSpPr>
            <p:cNvPr id="8" name="Freeform 72"/>
            <p:cNvSpPr>
              <a:spLocks/>
            </p:cNvSpPr>
            <p:nvPr/>
          </p:nvSpPr>
          <p:spPr bwMode="auto">
            <a:xfrm>
              <a:off x="1733092" y="1885386"/>
              <a:ext cx="1819936" cy="1818140"/>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3200"/>
            </a:p>
          </p:txBody>
        </p:sp>
        <p:sp>
          <p:nvSpPr>
            <p:cNvPr id="9" name="Freeform 72"/>
            <p:cNvSpPr>
              <a:spLocks/>
            </p:cNvSpPr>
            <p:nvPr/>
          </p:nvSpPr>
          <p:spPr bwMode="auto">
            <a:xfrm>
              <a:off x="1856877" y="2009049"/>
              <a:ext cx="1572366" cy="1570813"/>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vert="horz" wrap="square" lIns="121920" tIns="60960" rIns="121920" bIns="60960" numCol="1" anchor="t" anchorCtr="0" compatLnSpc="1">
              <a:prstTxWarp prst="textNoShape">
                <a:avLst/>
              </a:prstTxWarp>
            </a:bodyPr>
            <a:lstStyle/>
            <a:p>
              <a:endParaRPr lang="zh-CN" altLang="en-US" sz="3200"/>
            </a:p>
          </p:txBody>
        </p:sp>
      </p:grpSp>
      <p:grpSp>
        <p:nvGrpSpPr>
          <p:cNvPr id="10" name="组合 9"/>
          <p:cNvGrpSpPr/>
          <p:nvPr/>
        </p:nvGrpSpPr>
        <p:grpSpPr>
          <a:xfrm>
            <a:off x="336154" y="2609452"/>
            <a:ext cx="2417000" cy="2424187"/>
            <a:chOff x="468549" y="1885386"/>
            <a:chExt cx="1812750" cy="1818140"/>
          </a:xfrm>
        </p:grpSpPr>
        <p:sp>
          <p:nvSpPr>
            <p:cNvPr id="11" name="Freeform 73"/>
            <p:cNvSpPr>
              <a:spLocks/>
            </p:cNvSpPr>
            <p:nvPr/>
          </p:nvSpPr>
          <p:spPr bwMode="auto">
            <a:xfrm>
              <a:off x="468549" y="1885386"/>
              <a:ext cx="1812750" cy="1818140"/>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chemeClr val="bg1"/>
            </a:solidFill>
            <a:ln>
              <a:noFill/>
            </a:ln>
            <a:effectLst>
              <a:outerShdw blurRad="63500" sx="102000" sy="102000" algn="ctr"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3200"/>
            </a:p>
          </p:txBody>
        </p:sp>
        <p:sp>
          <p:nvSpPr>
            <p:cNvPr id="12" name="Freeform 73"/>
            <p:cNvSpPr>
              <a:spLocks/>
            </p:cNvSpPr>
            <p:nvPr/>
          </p:nvSpPr>
          <p:spPr bwMode="auto">
            <a:xfrm>
              <a:off x="591845" y="2009049"/>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vert="horz" wrap="square" lIns="121920" tIns="60960" rIns="121920" bIns="60960" numCol="1" anchor="t" anchorCtr="0" compatLnSpc="1">
              <a:prstTxWarp prst="textNoShape">
                <a:avLst/>
              </a:prstTxWarp>
            </a:bodyPr>
            <a:lstStyle/>
            <a:p>
              <a:endParaRPr lang="zh-CN" altLang="en-US" sz="3200"/>
            </a:p>
          </p:txBody>
        </p:sp>
      </p:grpSp>
      <p:sp>
        <p:nvSpPr>
          <p:cNvPr id="13" name="矩形 83"/>
          <p:cNvSpPr>
            <a:spLocks noChangeArrowheads="1"/>
          </p:cNvSpPr>
          <p:nvPr/>
        </p:nvSpPr>
        <p:spPr bwMode="auto">
          <a:xfrm>
            <a:off x="6706168" y="1609186"/>
            <a:ext cx="4861239" cy="4536836"/>
          </a:xfrm>
          <a:prstGeom prst="rect">
            <a:avLst/>
          </a:prstGeom>
          <a:solidFill>
            <a:srgbClr val="F2F2F2"/>
          </a:solidFill>
          <a:ln w="9525" cmpd="sng">
            <a:solidFill>
              <a:schemeClr val="bg1">
                <a:lumMod val="75000"/>
              </a:schemeClr>
            </a:solidFill>
            <a:miter lim="800000"/>
            <a:headEnd/>
            <a:tailEnd/>
          </a:ln>
        </p:spPr>
        <p:txBody>
          <a:bodyPr lIns="91416" tIns="45708" rIns="91416" bIns="45708"/>
          <a:lstStyle/>
          <a:p>
            <a:endParaRPr lang="zh-CN" altLang="en-US" sz="3200"/>
          </a:p>
        </p:txBody>
      </p:sp>
      <p:sp>
        <p:nvSpPr>
          <p:cNvPr id="14" name="TextBox 84"/>
          <p:cNvSpPr txBox="1">
            <a:spLocks noChangeArrowheads="1"/>
          </p:cNvSpPr>
          <p:nvPr/>
        </p:nvSpPr>
        <p:spPr bwMode="auto">
          <a:xfrm>
            <a:off x="7056901" y="1894493"/>
            <a:ext cx="4224000" cy="4154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lnSpc>
                <a:spcPct val="150000"/>
              </a:lnSpc>
            </a:pP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r>
              <a:rPr lang="zh-CN" altLang="en-US" sz="1600" dirty="0">
                <a:solidFill>
                  <a:srgbClr val="595959"/>
                </a:solidFill>
                <a:latin typeface="微软雅黑" pitchFamily="34" charset="-122"/>
                <a:ea typeface="微软雅黑" pitchFamily="34" charset="-122"/>
                <a:sym typeface="微软雅黑" pitchFamily="34" charset="-122"/>
              </a:rPr>
              <a:t>添加适当文字，一页最好不要超过</a:t>
            </a:r>
            <a:r>
              <a:rPr lang="en-US" altLang="zh-CN" sz="1600" dirty="0">
                <a:solidFill>
                  <a:srgbClr val="595959"/>
                </a:solidFill>
                <a:latin typeface="微软雅黑" pitchFamily="34" charset="-122"/>
                <a:ea typeface="微软雅黑" pitchFamily="34" charset="-122"/>
                <a:sym typeface="微软雅黑" pitchFamily="34" charset="-122"/>
              </a:rPr>
              <a:t>200</a:t>
            </a:r>
          </a:p>
        </p:txBody>
      </p:sp>
      <p:sp>
        <p:nvSpPr>
          <p:cNvPr id="15" name="Freeform 12"/>
          <p:cNvSpPr>
            <a:spLocks/>
          </p:cNvSpPr>
          <p:nvPr/>
        </p:nvSpPr>
        <p:spPr bwMode="auto">
          <a:xfrm>
            <a:off x="6645225" y="1517728"/>
            <a:ext cx="528432"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76655"/>
          </a:solidFill>
          <a:ln>
            <a:noFill/>
          </a:ln>
          <a:extLst/>
        </p:spPr>
        <p:txBody>
          <a:bodyPr lIns="91416" tIns="45708" rIns="91416" bIns="45708"/>
          <a:lstStyle/>
          <a:p>
            <a:endParaRPr lang="zh-CN" altLang="en-US" sz="3200"/>
          </a:p>
        </p:txBody>
      </p:sp>
      <p:sp>
        <p:nvSpPr>
          <p:cNvPr id="16" name="Freeform 12"/>
          <p:cNvSpPr>
            <a:spLocks/>
          </p:cNvSpPr>
          <p:nvPr/>
        </p:nvSpPr>
        <p:spPr bwMode="auto">
          <a:xfrm flipH="1" flipV="1">
            <a:off x="11136981" y="5683085"/>
            <a:ext cx="528432"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76655"/>
          </a:solidFill>
          <a:ln>
            <a:noFill/>
          </a:ln>
          <a:extLst/>
        </p:spPr>
        <p:txBody>
          <a:bodyPr lIns="91416" tIns="45708" rIns="91416" bIns="45708"/>
          <a:lstStyle/>
          <a:p>
            <a:endParaRPr lang="zh-CN" altLang="en-US" sz="3200"/>
          </a:p>
        </p:txBody>
      </p:sp>
      <p:sp>
        <p:nvSpPr>
          <p:cNvPr id="17" name="Text Box 7"/>
          <p:cNvSpPr txBox="1">
            <a:spLocks noChangeArrowheads="1"/>
          </p:cNvSpPr>
          <p:nvPr/>
        </p:nvSpPr>
        <p:spPr bwMode="auto">
          <a:xfrm>
            <a:off x="-335921" y="5247395"/>
            <a:ext cx="3625659" cy="389787"/>
          </a:xfrm>
          <a:prstGeom prst="rect">
            <a:avLst/>
          </a:prstGeom>
          <a:noFill/>
          <a:ln w="9525">
            <a:noFill/>
            <a:miter lim="800000"/>
            <a:headEnd/>
            <a:tailEnd/>
          </a:ln>
        </p:spPr>
        <p:txBody>
          <a:bodyPr wrap="square" lIns="60960" tIns="30480" rIns="60960" bIns="30480">
            <a:spAutoFit/>
          </a:bodyPr>
          <a:lstStyle/>
          <a:p>
            <a:pPr algn="ctr" defTabSz="1450940">
              <a:defRPr/>
            </a:pPr>
            <a:r>
              <a:rPr lang="zh-CN" altLang="en-US" sz="2133" b="1" spc="-20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rPr>
              <a:t>输入文本</a:t>
            </a:r>
            <a:endParaRPr lang="en-CA" sz="2133" b="1" spc="-20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endParaRPr>
          </a:p>
        </p:txBody>
      </p:sp>
      <p:sp>
        <p:nvSpPr>
          <p:cNvPr id="18" name="Text Box 7"/>
          <p:cNvSpPr txBox="1">
            <a:spLocks noChangeArrowheads="1"/>
          </p:cNvSpPr>
          <p:nvPr/>
        </p:nvSpPr>
        <p:spPr bwMode="auto">
          <a:xfrm>
            <a:off x="2724582" y="5247395"/>
            <a:ext cx="1216013" cy="389787"/>
          </a:xfrm>
          <a:prstGeom prst="rect">
            <a:avLst/>
          </a:prstGeom>
          <a:noFill/>
          <a:ln w="9525">
            <a:noFill/>
            <a:miter lim="800000"/>
            <a:headEnd/>
            <a:tailEnd/>
          </a:ln>
        </p:spPr>
        <p:txBody>
          <a:bodyPr wrap="square" lIns="60960" tIns="30480" rIns="60960" bIns="30480">
            <a:spAutoFit/>
          </a:bodyPr>
          <a:lstStyle/>
          <a:p>
            <a:pPr algn="ctr" defTabSz="1450940">
              <a:defRPr/>
            </a:pPr>
            <a:r>
              <a:rPr lang="zh-CN" altLang="en-US" sz="2133" b="1" spc="-20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rPr>
              <a:t>输入文本</a:t>
            </a:r>
            <a:endParaRPr lang="en-CA" sz="2133" b="1" spc="-20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endParaRPr>
          </a:p>
        </p:txBody>
      </p:sp>
      <p:sp>
        <p:nvSpPr>
          <p:cNvPr id="19" name="Text Box 7"/>
          <p:cNvSpPr txBox="1">
            <a:spLocks noChangeArrowheads="1"/>
          </p:cNvSpPr>
          <p:nvPr/>
        </p:nvSpPr>
        <p:spPr bwMode="auto">
          <a:xfrm>
            <a:off x="4545880" y="5247395"/>
            <a:ext cx="1216013" cy="389787"/>
          </a:xfrm>
          <a:prstGeom prst="rect">
            <a:avLst/>
          </a:prstGeom>
          <a:noFill/>
          <a:ln w="9525">
            <a:noFill/>
            <a:miter lim="800000"/>
            <a:headEnd/>
            <a:tailEnd/>
          </a:ln>
        </p:spPr>
        <p:txBody>
          <a:bodyPr wrap="square" lIns="60960" tIns="30480" rIns="60960" bIns="30480">
            <a:spAutoFit/>
          </a:bodyPr>
          <a:lstStyle/>
          <a:p>
            <a:pPr algn="ctr" defTabSz="1450940">
              <a:defRPr/>
            </a:pPr>
            <a:r>
              <a:rPr lang="zh-CN" altLang="en-US" sz="2133" b="1" spc="-20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rPr>
              <a:t>输入文本</a:t>
            </a:r>
            <a:endParaRPr lang="en-CA" sz="2133" b="1" spc="-20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endParaRPr>
          </a:p>
        </p:txBody>
      </p:sp>
    </p:spTree>
    <p:extLst>
      <p:ext uri="{BB962C8B-B14F-4D97-AF65-F5344CB8AC3E}">
        <p14:creationId xmlns:p14="http://schemas.microsoft.com/office/powerpoint/2010/main" val="21608374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6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0000">
                                          <p:cBhvr additive="base">
                                            <p:cTn id="7" dur="750" fill="hold"/>
                                            <p:tgtEl>
                                              <p:spTgt spid="10"/>
                                            </p:tgtEl>
                                            <p:attrNameLst>
                                              <p:attrName>ppt_x</p:attrName>
                                            </p:attrNameLst>
                                          </p:cBhvr>
                                          <p:tavLst>
                                            <p:tav tm="0">
                                              <p:val>
                                                <p:strVal val="#ppt_x"/>
                                              </p:val>
                                            </p:tav>
                                            <p:tav tm="100000">
                                              <p:val>
                                                <p:strVal val="#ppt_x"/>
                                              </p:val>
                                            </p:tav>
                                          </p:tavLst>
                                        </p:anim>
                                        <p:anim calcmode="lin" valueType="num" p14:bounceEnd="60000">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60000">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14:bounceEnd="60000">
                                          <p:cBhvr additive="base">
                                            <p:cTn id="11" dur="75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60000">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14:bounceEnd="60000">
                                          <p:cBhvr additive="base">
                                            <p:cTn id="15" dur="750" fill="hold"/>
                                            <p:tgtEl>
                                              <p:spTgt spid="3"/>
                                            </p:tgtEl>
                                            <p:attrNameLst>
                                              <p:attrName>ppt_x</p:attrName>
                                            </p:attrNameLst>
                                          </p:cBhvr>
                                          <p:tavLst>
                                            <p:tav tm="0">
                                              <p:val>
                                                <p:strVal val="#ppt_x"/>
                                              </p:val>
                                            </p:tav>
                                            <p:tav tm="100000">
                                              <p:val>
                                                <p:strVal val="#ppt_x"/>
                                              </p:val>
                                            </p:tav>
                                          </p:tavLst>
                                        </p:anim>
                                        <p:anim calcmode="lin" valueType="num" p14:bounceEnd="60000">
                                          <p:cBhvr additive="base">
                                            <p:cTn id="16" dur="750" fill="hold"/>
                                            <p:tgtEl>
                                              <p:spTgt spid="3"/>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250" fill="hold"/>
                                            <p:tgtEl>
                                              <p:spTgt spid="17"/>
                                            </p:tgtEl>
                                            <p:attrNameLst>
                                              <p:attrName>ppt_x</p:attrName>
                                            </p:attrNameLst>
                                          </p:cBhvr>
                                          <p:tavLst>
                                            <p:tav tm="0">
                                              <p:val>
                                                <p:strVal val="#ppt_x"/>
                                              </p:val>
                                            </p:tav>
                                            <p:tav tm="100000">
                                              <p:val>
                                                <p:strVal val="#ppt_x"/>
                                              </p:val>
                                            </p:tav>
                                          </p:tavLst>
                                        </p:anim>
                                        <p:anim calcmode="lin" valueType="num">
                                          <p:cBhvr additive="base">
                                            <p:cTn id="21" dur="25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250" fill="hold"/>
                                            <p:tgtEl>
                                              <p:spTgt spid="18"/>
                                            </p:tgtEl>
                                            <p:attrNameLst>
                                              <p:attrName>ppt_x</p:attrName>
                                            </p:attrNameLst>
                                          </p:cBhvr>
                                          <p:tavLst>
                                            <p:tav tm="0">
                                              <p:val>
                                                <p:strVal val="#ppt_x"/>
                                              </p:val>
                                            </p:tav>
                                            <p:tav tm="100000">
                                              <p:val>
                                                <p:strVal val="#ppt_x"/>
                                              </p:val>
                                            </p:tav>
                                          </p:tavLst>
                                        </p:anim>
                                        <p:anim calcmode="lin" valueType="num">
                                          <p:cBhvr additive="base">
                                            <p:cTn id="26" dur="250" fill="hold"/>
                                            <p:tgtEl>
                                              <p:spTgt spid="18"/>
                                            </p:tgtEl>
                                            <p:attrNameLst>
                                              <p:attrName>ppt_y</p:attrName>
                                            </p:attrNameLst>
                                          </p:cBhvr>
                                          <p:tavLst>
                                            <p:tav tm="0">
                                              <p:val>
                                                <p:strVal val="1+#ppt_h/2"/>
                                              </p:val>
                                            </p:tav>
                                            <p:tav tm="100000">
                                              <p:val>
                                                <p:strVal val="#ppt_y"/>
                                              </p:val>
                                            </p:tav>
                                          </p:tavLst>
                                        </p:anim>
                                      </p:childTnLst>
                                    </p:cTn>
                                  </p:par>
                                </p:childTnLst>
                              </p:cTn>
                            </p:par>
                            <p:par>
                              <p:cTn id="27" fill="hold">
                                <p:stCondLst>
                                  <p:cond delay="1750"/>
                                </p:stCondLst>
                                <p:childTnLst>
                                  <p:par>
                                    <p:cTn id="28" presetID="2" presetClass="entr" presetSubtype="4"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250" fill="hold"/>
                                            <p:tgtEl>
                                              <p:spTgt spid="19"/>
                                            </p:tgtEl>
                                            <p:attrNameLst>
                                              <p:attrName>ppt_x</p:attrName>
                                            </p:attrNameLst>
                                          </p:cBhvr>
                                          <p:tavLst>
                                            <p:tav tm="0">
                                              <p:val>
                                                <p:strVal val="#ppt_x"/>
                                              </p:val>
                                            </p:tav>
                                            <p:tav tm="100000">
                                              <p:val>
                                                <p:strVal val="#ppt_x"/>
                                              </p:val>
                                            </p:tav>
                                          </p:tavLst>
                                        </p:anim>
                                        <p:anim calcmode="lin" valueType="num">
                                          <p:cBhvr additive="base">
                                            <p:cTn id="31" dur="250" fill="hold"/>
                                            <p:tgtEl>
                                              <p:spTgt spid="19"/>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35" presetClass="path" presetSubtype="0" accel="50000" decel="50000" fill="hold" grpId="1" nodeType="withEffect">
                                      <p:stCondLst>
                                        <p:cond delay="0"/>
                                      </p:stCondLst>
                                      <p:childTnLst>
                                        <p:animMotion origin="layout" path="M 2.17538E-6 -2.95097E-6 L 0.16536 0.28539 " pathEditMode="relative" rAng="0" ptsTypes="AA">
                                          <p:cBhvr>
                                            <p:cTn id="36" dur="500" spd="-99900" fill="hold"/>
                                            <p:tgtEl>
                                              <p:spTgt spid="15"/>
                                            </p:tgtEl>
                                            <p:attrNameLst>
                                              <p:attrName>ppt_x,ppt_y</p:attrName>
                                            </p:attrNameLst>
                                          </p:cBhvr>
                                          <p:rCtr x="8262" y="14269"/>
                                        </p:animMotion>
                                      </p:childTnLst>
                                    </p:cTn>
                                  </p:par>
                                  <p:par>
                                    <p:cTn id="37" presetID="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35" presetClass="path" presetSubtype="0" accel="50000" decel="50000" fill="hold" grpId="1" nodeType="withEffect">
                                      <p:stCondLst>
                                        <p:cond delay="0"/>
                                      </p:stCondLst>
                                      <p:childTnLst>
                                        <p:animMotion origin="layout" path="M 3.64299E-7 3.02498E-6 L -0.15392 -0.26827 " pathEditMode="relative" rAng="0" ptsTypes="AA">
                                          <p:cBhvr>
                                            <p:cTn id="40" dur="500" spd="-99900" fill="hold"/>
                                            <p:tgtEl>
                                              <p:spTgt spid="16"/>
                                            </p:tgtEl>
                                            <p:attrNameLst>
                                              <p:attrName>ppt_x,ppt_y</p:attrName>
                                            </p:attrNameLst>
                                          </p:cBhvr>
                                          <p:rCtr x="-7702" y="-13414"/>
                                        </p:animMotion>
                                      </p:childTnLst>
                                    </p:cTn>
                                  </p:par>
                                  <p:par>
                                    <p:cTn id="41" presetID="10"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2500"/>
                                </p:stCondLst>
                                <p:childTnLst>
                                  <p:par>
                                    <p:cTn id="47" presetID="22" presetClass="entr" presetSubtype="1" fill="hold" nodeType="after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Effect transition="in" filter="wipe(up)">
                                          <p:cBhvr>
                                            <p:cTn id="49"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P spid="15" grpId="0" animBg="1"/>
          <p:bldP spid="15" grpId="1" animBg="1"/>
          <p:bldP spid="16" grpId="0" animBg="1"/>
          <p:bldP spid="16" grpId="1" animBg="1"/>
          <p:bldP spid="17"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250" fill="hold"/>
                                            <p:tgtEl>
                                              <p:spTgt spid="17"/>
                                            </p:tgtEl>
                                            <p:attrNameLst>
                                              <p:attrName>ppt_x</p:attrName>
                                            </p:attrNameLst>
                                          </p:cBhvr>
                                          <p:tavLst>
                                            <p:tav tm="0">
                                              <p:val>
                                                <p:strVal val="#ppt_x"/>
                                              </p:val>
                                            </p:tav>
                                            <p:tav tm="100000">
                                              <p:val>
                                                <p:strVal val="#ppt_x"/>
                                              </p:val>
                                            </p:tav>
                                          </p:tavLst>
                                        </p:anim>
                                        <p:anim calcmode="lin" valueType="num">
                                          <p:cBhvr additive="base">
                                            <p:cTn id="21" dur="25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250" fill="hold"/>
                                            <p:tgtEl>
                                              <p:spTgt spid="18"/>
                                            </p:tgtEl>
                                            <p:attrNameLst>
                                              <p:attrName>ppt_x</p:attrName>
                                            </p:attrNameLst>
                                          </p:cBhvr>
                                          <p:tavLst>
                                            <p:tav tm="0">
                                              <p:val>
                                                <p:strVal val="#ppt_x"/>
                                              </p:val>
                                            </p:tav>
                                            <p:tav tm="100000">
                                              <p:val>
                                                <p:strVal val="#ppt_x"/>
                                              </p:val>
                                            </p:tav>
                                          </p:tavLst>
                                        </p:anim>
                                        <p:anim calcmode="lin" valueType="num">
                                          <p:cBhvr additive="base">
                                            <p:cTn id="26" dur="250" fill="hold"/>
                                            <p:tgtEl>
                                              <p:spTgt spid="18"/>
                                            </p:tgtEl>
                                            <p:attrNameLst>
                                              <p:attrName>ppt_y</p:attrName>
                                            </p:attrNameLst>
                                          </p:cBhvr>
                                          <p:tavLst>
                                            <p:tav tm="0">
                                              <p:val>
                                                <p:strVal val="1+#ppt_h/2"/>
                                              </p:val>
                                            </p:tav>
                                            <p:tav tm="100000">
                                              <p:val>
                                                <p:strVal val="#ppt_y"/>
                                              </p:val>
                                            </p:tav>
                                          </p:tavLst>
                                        </p:anim>
                                      </p:childTnLst>
                                    </p:cTn>
                                  </p:par>
                                </p:childTnLst>
                              </p:cTn>
                            </p:par>
                            <p:par>
                              <p:cTn id="27" fill="hold">
                                <p:stCondLst>
                                  <p:cond delay="1750"/>
                                </p:stCondLst>
                                <p:childTnLst>
                                  <p:par>
                                    <p:cTn id="28" presetID="2" presetClass="entr" presetSubtype="4"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250" fill="hold"/>
                                            <p:tgtEl>
                                              <p:spTgt spid="19"/>
                                            </p:tgtEl>
                                            <p:attrNameLst>
                                              <p:attrName>ppt_x</p:attrName>
                                            </p:attrNameLst>
                                          </p:cBhvr>
                                          <p:tavLst>
                                            <p:tav tm="0">
                                              <p:val>
                                                <p:strVal val="#ppt_x"/>
                                              </p:val>
                                            </p:tav>
                                            <p:tav tm="100000">
                                              <p:val>
                                                <p:strVal val="#ppt_x"/>
                                              </p:val>
                                            </p:tav>
                                          </p:tavLst>
                                        </p:anim>
                                        <p:anim calcmode="lin" valueType="num">
                                          <p:cBhvr additive="base">
                                            <p:cTn id="31" dur="250" fill="hold"/>
                                            <p:tgtEl>
                                              <p:spTgt spid="19"/>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35" presetClass="path" presetSubtype="0" accel="50000" decel="50000" fill="hold" grpId="1" nodeType="withEffect">
                                      <p:stCondLst>
                                        <p:cond delay="0"/>
                                      </p:stCondLst>
                                      <p:childTnLst>
                                        <p:animMotion origin="layout" path="M 2.17538E-6 -2.95097E-6 L 0.16536 0.28539 " pathEditMode="relative" rAng="0" ptsTypes="AA">
                                          <p:cBhvr>
                                            <p:cTn id="36" dur="500" spd="-99900" fill="hold"/>
                                            <p:tgtEl>
                                              <p:spTgt spid="15"/>
                                            </p:tgtEl>
                                            <p:attrNameLst>
                                              <p:attrName>ppt_x,ppt_y</p:attrName>
                                            </p:attrNameLst>
                                          </p:cBhvr>
                                          <p:rCtr x="8262" y="14269"/>
                                        </p:animMotion>
                                      </p:childTnLst>
                                    </p:cTn>
                                  </p:par>
                                  <p:par>
                                    <p:cTn id="37" presetID="1"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35" presetClass="path" presetSubtype="0" accel="50000" decel="50000" fill="hold" grpId="1" nodeType="withEffect">
                                      <p:stCondLst>
                                        <p:cond delay="0"/>
                                      </p:stCondLst>
                                      <p:childTnLst>
                                        <p:animMotion origin="layout" path="M 3.64299E-7 3.02498E-6 L -0.15392 -0.26827 " pathEditMode="relative" rAng="0" ptsTypes="AA">
                                          <p:cBhvr>
                                            <p:cTn id="40" dur="500" spd="-99900" fill="hold"/>
                                            <p:tgtEl>
                                              <p:spTgt spid="16"/>
                                            </p:tgtEl>
                                            <p:attrNameLst>
                                              <p:attrName>ppt_x,ppt_y</p:attrName>
                                            </p:attrNameLst>
                                          </p:cBhvr>
                                          <p:rCtr x="-7702" y="-13414"/>
                                        </p:animMotion>
                                      </p:childTnLst>
                                    </p:cTn>
                                  </p:par>
                                  <p:par>
                                    <p:cTn id="41" presetID="10"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2500"/>
                                </p:stCondLst>
                                <p:childTnLst>
                                  <p:par>
                                    <p:cTn id="47" presetID="22" presetClass="entr" presetSubtype="1" fill="hold" nodeType="after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Effect transition="in" filter="wipe(up)">
                                          <p:cBhvr>
                                            <p:cTn id="49"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P spid="15" grpId="0" animBg="1"/>
          <p:bldP spid="15" grpId="1" animBg="1"/>
          <p:bldP spid="16" grpId="0" animBg="1"/>
          <p:bldP spid="16" grpId="1" animBg="1"/>
          <p:bldP spid="17" grpId="0"/>
          <p:bldP spid="18" grpId="0"/>
          <p:bldP spid="1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109" name="AutoShape 14"/>
          <p:cNvSpPr>
            <a:spLocks noChangeArrowheads="1"/>
          </p:cNvSpPr>
          <p:nvPr/>
        </p:nvSpPr>
        <p:spPr bwMode="auto">
          <a:xfrm>
            <a:off x="7911438" y="2356283"/>
            <a:ext cx="3177000" cy="4103688"/>
          </a:xfrm>
          <a:prstGeom prst="roundRect">
            <a:avLst>
              <a:gd name="adj" fmla="val 16667"/>
            </a:avLst>
          </a:prstGeom>
          <a:noFill/>
          <a:ln w="25400">
            <a:solidFill>
              <a:srgbClr val="076655"/>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nchor="ctr"/>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10" name="Oval 53"/>
          <p:cNvSpPr>
            <a:spLocks noChangeArrowheads="1"/>
          </p:cNvSpPr>
          <p:nvPr/>
        </p:nvSpPr>
        <p:spPr bwMode="auto">
          <a:xfrm>
            <a:off x="8570897" y="1353637"/>
            <a:ext cx="1920000" cy="1920000"/>
          </a:xfrm>
          <a:prstGeom prst="ellipse">
            <a:avLst/>
          </a:prstGeom>
          <a:solidFill>
            <a:srgbClr val="076655"/>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grpSp>
        <p:nvGrpSpPr>
          <p:cNvPr id="111" name="组合 1"/>
          <p:cNvGrpSpPr/>
          <p:nvPr/>
        </p:nvGrpSpPr>
        <p:grpSpPr>
          <a:xfrm>
            <a:off x="580343" y="1527243"/>
            <a:ext cx="5567805" cy="4764756"/>
            <a:chOff x="1243649" y="1306887"/>
            <a:chExt cx="6153580" cy="5266736"/>
          </a:xfrm>
          <a:solidFill>
            <a:srgbClr val="076655"/>
          </a:solidFill>
        </p:grpSpPr>
        <p:sp>
          <p:nvSpPr>
            <p:cNvPr id="112" name="任意多边形 111"/>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13" name="任意多边形 112"/>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14"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15"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16"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17"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18"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19"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0"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1"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2"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3"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4"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5"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6"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7"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8"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29"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0"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1"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2"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3"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4"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5"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6"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7"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8"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39"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40"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41"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42"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43"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sp>
          <p:nvSpPr>
            <p:cNvPr id="144"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a:defRPr/>
              </a:pPr>
              <a:endParaRPr lang="zh-CN" altLang="en-US" sz="1333">
                <a:solidFill>
                  <a:schemeClr val="tx1">
                    <a:lumMod val="65000"/>
                    <a:lumOff val="35000"/>
                  </a:schemeClr>
                </a:solidFill>
                <a:latin typeface="微软雅黑" pitchFamily="34" charset="-122"/>
                <a:ea typeface="微软雅黑" pitchFamily="34" charset="-122"/>
              </a:endParaRPr>
            </a:p>
          </p:txBody>
        </p:sp>
      </p:grpSp>
      <p:sp>
        <p:nvSpPr>
          <p:cNvPr id="145" name="Text Box 15"/>
          <p:cNvSpPr txBox="1">
            <a:spLocks noChangeArrowheads="1"/>
          </p:cNvSpPr>
          <p:nvPr/>
        </p:nvSpPr>
        <p:spPr bwMode="auto">
          <a:xfrm>
            <a:off x="8963701" y="1775028"/>
            <a:ext cx="1134393"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zh-CN" altLang="en-US" sz="3200" b="1" dirty="0">
                <a:solidFill>
                  <a:schemeClr val="bg1"/>
                </a:solidFill>
                <a:latin typeface="微软雅黑" pitchFamily="34" charset="-122"/>
                <a:ea typeface="微软雅黑" pitchFamily="34" charset="-122"/>
              </a:rPr>
              <a:t>添加</a:t>
            </a:r>
            <a:endParaRPr lang="en-US" altLang="zh-CN" sz="3200" b="1" dirty="0">
              <a:solidFill>
                <a:schemeClr val="bg1"/>
              </a:solidFill>
              <a:latin typeface="微软雅黑" pitchFamily="34" charset="-122"/>
              <a:ea typeface="微软雅黑" pitchFamily="34" charset="-122"/>
            </a:endParaRPr>
          </a:p>
          <a:p>
            <a:pPr algn="ctr"/>
            <a:r>
              <a:rPr lang="zh-CN" altLang="en-US" sz="3200" b="1" dirty="0">
                <a:solidFill>
                  <a:schemeClr val="bg1"/>
                </a:solidFill>
                <a:latin typeface="微软雅黑" pitchFamily="34" charset="-122"/>
                <a:ea typeface="微软雅黑" pitchFamily="34" charset="-122"/>
              </a:rPr>
              <a:t>标题</a:t>
            </a:r>
          </a:p>
        </p:txBody>
      </p:sp>
      <p:sp>
        <p:nvSpPr>
          <p:cNvPr id="146" name="Rectangle 16"/>
          <p:cNvSpPr>
            <a:spLocks noChangeArrowheads="1"/>
          </p:cNvSpPr>
          <p:nvPr/>
        </p:nvSpPr>
        <p:spPr bwMode="auto">
          <a:xfrm>
            <a:off x="8271847" y="3580247"/>
            <a:ext cx="2448244" cy="314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nSpc>
                <a:spcPct val="150000"/>
              </a:lnSpc>
            </a:pPr>
            <a:r>
              <a:rPr lang="zh-CN" altLang="en-US" sz="1467">
                <a:solidFill>
                  <a:schemeClr val="tx1">
                    <a:lumMod val="65000"/>
                    <a:lumOff val="35000"/>
                  </a:schemeClr>
                </a:solidFill>
                <a:latin typeface="微软雅黑" pitchFamily="34" charset="-122"/>
                <a:ea typeface="微软雅黑" pitchFamily="34" charset="-122"/>
              </a:rPr>
              <a:t>添加文本内容添加文本内容添加文本内容添加文本添加文本内容添加文本内容添加文本内容添加文本添加文本内容添加文本内容添加文本添加文本内容添加文本内容添加文本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zh-CN" altLang="en-US" sz="1467">
              <a:solidFill>
                <a:schemeClr val="tx1">
                  <a:lumMod val="65000"/>
                  <a:lumOff val="35000"/>
                </a:schemeClr>
              </a:solidFill>
              <a:latin typeface="微软雅黑" pitchFamily="34" charset="-122"/>
              <a:ea typeface="微软雅黑" pitchFamily="34" charset="-122"/>
            </a:endParaRPr>
          </a:p>
          <a:p>
            <a:pPr>
              <a:lnSpc>
                <a:spcPct val="150000"/>
              </a:lnSpc>
            </a:pPr>
            <a:endParaRPr lang="en-US" altLang="zh-CN" sz="1467">
              <a:solidFill>
                <a:schemeClr val="tx1">
                  <a:lumMod val="65000"/>
                  <a:lumOff val="35000"/>
                </a:schemeClr>
              </a:solidFill>
              <a:latin typeface="微软雅黑" pitchFamily="34" charset="-122"/>
              <a:ea typeface="微软雅黑" pitchFamily="34" charset="-122"/>
            </a:endParaRPr>
          </a:p>
        </p:txBody>
      </p:sp>
      <p:sp>
        <p:nvSpPr>
          <p:cNvPr id="147" name="Line 548"/>
          <p:cNvSpPr>
            <a:spLocks noChangeShapeType="1"/>
          </p:cNvSpPr>
          <p:nvPr/>
        </p:nvSpPr>
        <p:spPr bwMode="auto">
          <a:xfrm flipV="1">
            <a:off x="5534640" y="3676258"/>
            <a:ext cx="1800460"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48" name="Line 548"/>
          <p:cNvSpPr>
            <a:spLocks noChangeShapeType="1"/>
          </p:cNvSpPr>
          <p:nvPr/>
        </p:nvSpPr>
        <p:spPr bwMode="auto">
          <a:xfrm flipV="1">
            <a:off x="5534640" y="4109645"/>
            <a:ext cx="1800460"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49" name="Line 548"/>
          <p:cNvSpPr>
            <a:spLocks noChangeShapeType="1"/>
          </p:cNvSpPr>
          <p:nvPr/>
        </p:nvSpPr>
        <p:spPr bwMode="auto">
          <a:xfrm flipV="1">
            <a:off x="5534640" y="4541445"/>
            <a:ext cx="1800460"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50" name="Line 548"/>
          <p:cNvSpPr>
            <a:spLocks noChangeShapeType="1"/>
          </p:cNvSpPr>
          <p:nvPr/>
        </p:nvSpPr>
        <p:spPr bwMode="auto">
          <a:xfrm flipV="1">
            <a:off x="5463195" y="5044682"/>
            <a:ext cx="187190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51" name="Rectangle 23"/>
          <p:cNvSpPr>
            <a:spLocks noChangeArrowheads="1"/>
          </p:cNvSpPr>
          <p:nvPr/>
        </p:nvSpPr>
        <p:spPr bwMode="auto">
          <a:xfrm>
            <a:off x="6039532" y="3265096"/>
            <a:ext cx="1368603" cy="43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nSpc>
                <a:spcPct val="150000"/>
              </a:lnSpc>
            </a:pPr>
            <a:r>
              <a:rPr lang="zh-CN" altLang="en-US" sz="1467">
                <a:solidFill>
                  <a:schemeClr val="tx1">
                    <a:lumMod val="65000"/>
                    <a:lumOff val="35000"/>
                  </a:schemeClr>
                </a:solidFill>
                <a:latin typeface="微软雅黑" pitchFamily="34" charset="-122"/>
                <a:ea typeface="微软雅黑" pitchFamily="34" charset="-122"/>
              </a:rPr>
              <a:t>添加文本内容</a:t>
            </a:r>
          </a:p>
        </p:txBody>
      </p:sp>
      <p:sp>
        <p:nvSpPr>
          <p:cNvPr id="152" name="Rectangle 24"/>
          <p:cNvSpPr>
            <a:spLocks noChangeArrowheads="1"/>
          </p:cNvSpPr>
          <p:nvPr/>
        </p:nvSpPr>
        <p:spPr bwMode="auto">
          <a:xfrm>
            <a:off x="6039532" y="3749283"/>
            <a:ext cx="1368603" cy="43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nSpc>
                <a:spcPct val="150000"/>
              </a:lnSpc>
            </a:pPr>
            <a:r>
              <a:rPr lang="zh-CN" altLang="en-US" sz="1467">
                <a:solidFill>
                  <a:schemeClr val="tx1">
                    <a:lumMod val="65000"/>
                    <a:lumOff val="35000"/>
                  </a:schemeClr>
                </a:solidFill>
                <a:latin typeface="微软雅黑" pitchFamily="34" charset="-122"/>
                <a:ea typeface="微软雅黑" pitchFamily="34" charset="-122"/>
              </a:rPr>
              <a:t>添加文本内容</a:t>
            </a:r>
          </a:p>
        </p:txBody>
      </p:sp>
      <p:sp>
        <p:nvSpPr>
          <p:cNvPr id="153" name="Rectangle 25"/>
          <p:cNvSpPr>
            <a:spLocks noChangeArrowheads="1"/>
          </p:cNvSpPr>
          <p:nvPr/>
        </p:nvSpPr>
        <p:spPr bwMode="auto">
          <a:xfrm>
            <a:off x="6039532" y="4181083"/>
            <a:ext cx="1368603" cy="43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nSpc>
                <a:spcPct val="150000"/>
              </a:lnSpc>
            </a:pPr>
            <a:r>
              <a:rPr lang="zh-CN" altLang="en-US" sz="1467">
                <a:solidFill>
                  <a:schemeClr val="tx1">
                    <a:lumMod val="65000"/>
                    <a:lumOff val="35000"/>
                  </a:schemeClr>
                </a:solidFill>
                <a:latin typeface="微软雅黑" pitchFamily="34" charset="-122"/>
                <a:ea typeface="微软雅黑" pitchFamily="34" charset="-122"/>
              </a:rPr>
              <a:t>添加文本内容</a:t>
            </a:r>
          </a:p>
        </p:txBody>
      </p:sp>
      <p:sp>
        <p:nvSpPr>
          <p:cNvPr id="154" name="Rectangle 26"/>
          <p:cNvSpPr>
            <a:spLocks noChangeArrowheads="1"/>
          </p:cNvSpPr>
          <p:nvPr/>
        </p:nvSpPr>
        <p:spPr bwMode="auto">
          <a:xfrm>
            <a:off x="6039532" y="4684321"/>
            <a:ext cx="1368603" cy="431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nSpc>
                <a:spcPct val="150000"/>
              </a:lnSpc>
            </a:pPr>
            <a:r>
              <a:rPr lang="zh-CN" altLang="en-US" sz="1467">
                <a:solidFill>
                  <a:schemeClr val="tx1">
                    <a:lumMod val="65000"/>
                    <a:lumOff val="35000"/>
                  </a:schemeClr>
                </a:solidFill>
                <a:latin typeface="微软雅黑" pitchFamily="34" charset="-122"/>
                <a:ea typeface="微软雅黑" pitchFamily="34" charset="-122"/>
              </a:rPr>
              <a:t>添加文本内容</a:t>
            </a:r>
          </a:p>
        </p:txBody>
      </p:sp>
      <p:pic>
        <p:nvPicPr>
          <p:cNvPr id="155"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4516935" y="3176182"/>
            <a:ext cx="215900" cy="209577"/>
          </a:xfrm>
          <a:prstGeom prst="rect">
            <a:avLst/>
          </a:prstGeom>
          <a:noFill/>
          <a:extLst>
            <a:ext uri="{909E8E84-426E-40DD-AFC4-6F175D3DCCD1}">
              <a14:hiddenFill xmlns:a14="http://schemas.microsoft.com/office/drawing/2010/main">
                <a:solidFill>
                  <a:srgbClr val="FFFFFF"/>
                </a:solidFill>
              </a14:hiddenFill>
            </a:ext>
          </a:extLst>
        </p:spPr>
      </p:pic>
      <p:pic>
        <p:nvPicPr>
          <p:cNvPr id="156"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4667767" y="4328707"/>
            <a:ext cx="215900" cy="209577"/>
          </a:xfrm>
          <a:prstGeom prst="rect">
            <a:avLst/>
          </a:prstGeom>
          <a:noFill/>
          <a:extLst>
            <a:ext uri="{909E8E84-426E-40DD-AFC4-6F175D3DCCD1}">
              <a14:hiddenFill xmlns:a14="http://schemas.microsoft.com/office/drawing/2010/main">
                <a:solidFill>
                  <a:srgbClr val="FFFFFF"/>
                </a:solidFill>
              </a14:hiddenFill>
            </a:ext>
          </a:extLst>
        </p:spPr>
      </p:pic>
      <p:pic>
        <p:nvPicPr>
          <p:cNvPr id="157"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5026588" y="4616044"/>
            <a:ext cx="215900" cy="209577"/>
          </a:xfrm>
          <a:prstGeom prst="rect">
            <a:avLst/>
          </a:prstGeom>
          <a:noFill/>
          <a:extLst>
            <a:ext uri="{909E8E84-426E-40DD-AFC4-6F175D3DCCD1}">
              <a14:hiddenFill xmlns:a14="http://schemas.microsoft.com/office/drawing/2010/main">
                <a:solidFill>
                  <a:srgbClr val="FFFFFF"/>
                </a:solidFill>
              </a14:hiddenFill>
            </a:ext>
          </a:extLst>
        </p:spPr>
      </p:pic>
      <p:pic>
        <p:nvPicPr>
          <p:cNvPr id="158"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4594732" y="5336770"/>
            <a:ext cx="215900" cy="209577"/>
          </a:xfrm>
          <a:prstGeom prst="rect">
            <a:avLst/>
          </a:prstGeom>
          <a:noFill/>
          <a:extLst>
            <a:ext uri="{909E8E84-426E-40DD-AFC4-6F175D3DCCD1}">
              <a14:hiddenFill xmlns:a14="http://schemas.microsoft.com/office/drawing/2010/main">
                <a:solidFill>
                  <a:srgbClr val="FFFFFF"/>
                </a:solidFill>
              </a14:hiddenFill>
            </a:ext>
          </a:extLst>
        </p:spPr>
      </p:pic>
      <p:sp>
        <p:nvSpPr>
          <p:cNvPr id="159" name="Line 548"/>
          <p:cNvSpPr>
            <a:spLocks noChangeShapeType="1"/>
          </p:cNvSpPr>
          <p:nvPr/>
        </p:nvSpPr>
        <p:spPr bwMode="auto">
          <a:xfrm>
            <a:off x="4670928" y="3317484"/>
            <a:ext cx="863712" cy="358775"/>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60" name="Line 548"/>
          <p:cNvSpPr>
            <a:spLocks noChangeShapeType="1"/>
          </p:cNvSpPr>
          <p:nvPr/>
        </p:nvSpPr>
        <p:spPr bwMode="auto">
          <a:xfrm flipV="1">
            <a:off x="4813821" y="4109645"/>
            <a:ext cx="720819" cy="358775"/>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61" name="Line 548"/>
          <p:cNvSpPr>
            <a:spLocks noChangeShapeType="1"/>
          </p:cNvSpPr>
          <p:nvPr/>
        </p:nvSpPr>
        <p:spPr bwMode="auto">
          <a:xfrm flipV="1">
            <a:off x="4742376" y="5044682"/>
            <a:ext cx="720819" cy="43180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62" name="Line 548"/>
          <p:cNvSpPr>
            <a:spLocks noChangeShapeType="1"/>
          </p:cNvSpPr>
          <p:nvPr/>
        </p:nvSpPr>
        <p:spPr bwMode="auto">
          <a:xfrm flipV="1">
            <a:off x="5174231" y="4541445"/>
            <a:ext cx="360409" cy="21590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476525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strips(downLeft)">
                                      <p:cBhvr>
                                        <p:cTn id="7" dur="2000"/>
                                        <p:tgtEl>
                                          <p:spTgt spid="111"/>
                                        </p:tgtEl>
                                      </p:cBhvr>
                                    </p:animEffect>
                                  </p:childTnLst>
                                </p:cTn>
                              </p:par>
                            </p:childTnLst>
                          </p:cTn>
                        </p:par>
                        <p:par>
                          <p:cTn id="8" fill="hold">
                            <p:stCondLst>
                              <p:cond delay="2000"/>
                            </p:stCondLst>
                            <p:childTnLst>
                              <p:par>
                                <p:cTn id="9" presetID="29" presetClass="entr" presetSubtype="0" fill="hold" nodeType="afterEffect">
                                  <p:stCondLst>
                                    <p:cond delay="0"/>
                                  </p:stCondLst>
                                  <p:childTnLst>
                                    <p:set>
                                      <p:cBhvr>
                                        <p:cTn id="10" dur="1" fill="hold">
                                          <p:stCondLst>
                                            <p:cond delay="0"/>
                                          </p:stCondLst>
                                        </p:cTn>
                                        <p:tgtEl>
                                          <p:spTgt spid="155"/>
                                        </p:tgtEl>
                                        <p:attrNameLst>
                                          <p:attrName>style.visibility</p:attrName>
                                        </p:attrNameLst>
                                      </p:cBhvr>
                                      <p:to>
                                        <p:strVal val="visible"/>
                                      </p:to>
                                    </p:set>
                                    <p:anim calcmode="lin" valueType="num">
                                      <p:cBhvr>
                                        <p:cTn id="11" dur="1000" fill="hold"/>
                                        <p:tgtEl>
                                          <p:spTgt spid="155"/>
                                        </p:tgtEl>
                                        <p:attrNameLst>
                                          <p:attrName>ppt_x</p:attrName>
                                        </p:attrNameLst>
                                      </p:cBhvr>
                                      <p:tavLst>
                                        <p:tav tm="0">
                                          <p:val>
                                            <p:strVal val="#ppt_x-.2"/>
                                          </p:val>
                                        </p:tav>
                                        <p:tav tm="100000">
                                          <p:val>
                                            <p:strVal val="#ppt_x"/>
                                          </p:val>
                                        </p:tav>
                                      </p:tavLst>
                                    </p:anim>
                                    <p:anim calcmode="lin" valueType="num">
                                      <p:cBhvr>
                                        <p:cTn id="12" dur="1000" fill="hold"/>
                                        <p:tgtEl>
                                          <p:spTgt spid="155"/>
                                        </p:tgtEl>
                                        <p:attrNameLst>
                                          <p:attrName>ppt_y</p:attrName>
                                        </p:attrNameLst>
                                      </p:cBhvr>
                                      <p:tavLst>
                                        <p:tav tm="0">
                                          <p:val>
                                            <p:strVal val="#ppt_y"/>
                                          </p:val>
                                        </p:tav>
                                        <p:tav tm="100000">
                                          <p:val>
                                            <p:strVal val="#ppt_y"/>
                                          </p:val>
                                        </p:tav>
                                      </p:tavLst>
                                    </p:anim>
                                    <p:animEffect transition="in" filter="wipe(right)" prLst="gradientSize: 0.1">
                                      <p:cBhvr>
                                        <p:cTn id="13" dur="1000"/>
                                        <p:tgtEl>
                                          <p:spTgt spid="155"/>
                                        </p:tgtEl>
                                      </p:cBhvr>
                                    </p:animEffect>
                                  </p:childTnLst>
                                </p:cTn>
                              </p:par>
                              <p:par>
                                <p:cTn id="14" presetID="29" presetClass="entr" presetSubtype="0" fill="hold" nodeType="withEffect">
                                  <p:stCondLst>
                                    <p:cond delay="0"/>
                                  </p:stCondLst>
                                  <p:childTnLst>
                                    <p:set>
                                      <p:cBhvr>
                                        <p:cTn id="15" dur="1" fill="hold">
                                          <p:stCondLst>
                                            <p:cond delay="0"/>
                                          </p:stCondLst>
                                        </p:cTn>
                                        <p:tgtEl>
                                          <p:spTgt spid="156"/>
                                        </p:tgtEl>
                                        <p:attrNameLst>
                                          <p:attrName>style.visibility</p:attrName>
                                        </p:attrNameLst>
                                      </p:cBhvr>
                                      <p:to>
                                        <p:strVal val="visible"/>
                                      </p:to>
                                    </p:set>
                                    <p:anim calcmode="lin" valueType="num">
                                      <p:cBhvr>
                                        <p:cTn id="16" dur="1000" fill="hold"/>
                                        <p:tgtEl>
                                          <p:spTgt spid="156"/>
                                        </p:tgtEl>
                                        <p:attrNameLst>
                                          <p:attrName>ppt_x</p:attrName>
                                        </p:attrNameLst>
                                      </p:cBhvr>
                                      <p:tavLst>
                                        <p:tav tm="0">
                                          <p:val>
                                            <p:strVal val="#ppt_x-.2"/>
                                          </p:val>
                                        </p:tav>
                                        <p:tav tm="100000">
                                          <p:val>
                                            <p:strVal val="#ppt_x"/>
                                          </p:val>
                                        </p:tav>
                                      </p:tavLst>
                                    </p:anim>
                                    <p:anim calcmode="lin" valueType="num">
                                      <p:cBhvr>
                                        <p:cTn id="17" dur="1000" fill="hold"/>
                                        <p:tgtEl>
                                          <p:spTgt spid="156"/>
                                        </p:tgtEl>
                                        <p:attrNameLst>
                                          <p:attrName>ppt_y</p:attrName>
                                        </p:attrNameLst>
                                      </p:cBhvr>
                                      <p:tavLst>
                                        <p:tav tm="0">
                                          <p:val>
                                            <p:strVal val="#ppt_y"/>
                                          </p:val>
                                        </p:tav>
                                        <p:tav tm="100000">
                                          <p:val>
                                            <p:strVal val="#ppt_y"/>
                                          </p:val>
                                        </p:tav>
                                      </p:tavLst>
                                    </p:anim>
                                    <p:animEffect transition="in" filter="wipe(right)" prLst="gradientSize: 0.1">
                                      <p:cBhvr>
                                        <p:cTn id="18" dur="1000"/>
                                        <p:tgtEl>
                                          <p:spTgt spid="156"/>
                                        </p:tgtEl>
                                      </p:cBhvr>
                                    </p:animEffect>
                                  </p:childTnLst>
                                </p:cTn>
                              </p:par>
                              <p:par>
                                <p:cTn id="19" presetID="29" presetClass="entr" presetSubtype="0" fill="hold" nodeType="withEffect">
                                  <p:stCondLst>
                                    <p:cond delay="0"/>
                                  </p:stCondLst>
                                  <p:childTnLst>
                                    <p:set>
                                      <p:cBhvr>
                                        <p:cTn id="20" dur="1" fill="hold">
                                          <p:stCondLst>
                                            <p:cond delay="0"/>
                                          </p:stCondLst>
                                        </p:cTn>
                                        <p:tgtEl>
                                          <p:spTgt spid="158"/>
                                        </p:tgtEl>
                                        <p:attrNameLst>
                                          <p:attrName>style.visibility</p:attrName>
                                        </p:attrNameLst>
                                      </p:cBhvr>
                                      <p:to>
                                        <p:strVal val="visible"/>
                                      </p:to>
                                    </p:set>
                                    <p:anim calcmode="lin" valueType="num">
                                      <p:cBhvr>
                                        <p:cTn id="21" dur="1000" fill="hold"/>
                                        <p:tgtEl>
                                          <p:spTgt spid="158"/>
                                        </p:tgtEl>
                                        <p:attrNameLst>
                                          <p:attrName>ppt_x</p:attrName>
                                        </p:attrNameLst>
                                      </p:cBhvr>
                                      <p:tavLst>
                                        <p:tav tm="0">
                                          <p:val>
                                            <p:strVal val="#ppt_x-.2"/>
                                          </p:val>
                                        </p:tav>
                                        <p:tav tm="100000">
                                          <p:val>
                                            <p:strVal val="#ppt_x"/>
                                          </p:val>
                                        </p:tav>
                                      </p:tavLst>
                                    </p:anim>
                                    <p:anim calcmode="lin" valueType="num">
                                      <p:cBhvr>
                                        <p:cTn id="22" dur="1000" fill="hold"/>
                                        <p:tgtEl>
                                          <p:spTgt spid="15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58"/>
                                        </p:tgtEl>
                                      </p:cBhvr>
                                    </p:animEffect>
                                  </p:childTnLst>
                                </p:cTn>
                              </p:par>
                              <p:par>
                                <p:cTn id="24" presetID="29" presetClass="entr" presetSubtype="0" fill="hold" nodeType="withEffect">
                                  <p:stCondLst>
                                    <p:cond delay="0"/>
                                  </p:stCondLst>
                                  <p:childTnLst>
                                    <p:set>
                                      <p:cBhvr>
                                        <p:cTn id="25" dur="1" fill="hold">
                                          <p:stCondLst>
                                            <p:cond delay="0"/>
                                          </p:stCondLst>
                                        </p:cTn>
                                        <p:tgtEl>
                                          <p:spTgt spid="157"/>
                                        </p:tgtEl>
                                        <p:attrNameLst>
                                          <p:attrName>style.visibility</p:attrName>
                                        </p:attrNameLst>
                                      </p:cBhvr>
                                      <p:to>
                                        <p:strVal val="visible"/>
                                      </p:to>
                                    </p:set>
                                    <p:anim calcmode="lin" valueType="num">
                                      <p:cBhvr>
                                        <p:cTn id="26" dur="1000" fill="hold"/>
                                        <p:tgtEl>
                                          <p:spTgt spid="157"/>
                                        </p:tgtEl>
                                        <p:attrNameLst>
                                          <p:attrName>ppt_x</p:attrName>
                                        </p:attrNameLst>
                                      </p:cBhvr>
                                      <p:tavLst>
                                        <p:tav tm="0">
                                          <p:val>
                                            <p:strVal val="#ppt_x-.2"/>
                                          </p:val>
                                        </p:tav>
                                        <p:tav tm="100000">
                                          <p:val>
                                            <p:strVal val="#ppt_x"/>
                                          </p:val>
                                        </p:tav>
                                      </p:tavLst>
                                    </p:anim>
                                    <p:anim calcmode="lin" valueType="num">
                                      <p:cBhvr>
                                        <p:cTn id="27" dur="1000" fill="hold"/>
                                        <p:tgtEl>
                                          <p:spTgt spid="157"/>
                                        </p:tgtEl>
                                        <p:attrNameLst>
                                          <p:attrName>ppt_y</p:attrName>
                                        </p:attrNameLst>
                                      </p:cBhvr>
                                      <p:tavLst>
                                        <p:tav tm="0">
                                          <p:val>
                                            <p:strVal val="#ppt_y"/>
                                          </p:val>
                                        </p:tav>
                                        <p:tav tm="100000">
                                          <p:val>
                                            <p:strVal val="#ppt_y"/>
                                          </p:val>
                                        </p:tav>
                                      </p:tavLst>
                                    </p:anim>
                                    <p:animEffect transition="in" filter="wipe(right)" prLst="gradientSize: 0.1">
                                      <p:cBhvr>
                                        <p:cTn id="28" dur="1000"/>
                                        <p:tgtEl>
                                          <p:spTgt spid="157"/>
                                        </p:tgtEl>
                                      </p:cBhvr>
                                    </p:animEffect>
                                  </p:childTnLst>
                                </p:cTn>
                              </p:par>
                            </p:childTnLst>
                          </p:cTn>
                        </p:par>
                        <p:par>
                          <p:cTn id="29" fill="hold">
                            <p:stCondLst>
                              <p:cond delay="3000"/>
                            </p:stCondLst>
                            <p:childTnLst>
                              <p:par>
                                <p:cTn id="30" presetID="18" presetClass="entr" presetSubtype="6" fill="hold" grpId="0" nodeType="afterEffect">
                                  <p:stCondLst>
                                    <p:cond delay="0"/>
                                  </p:stCondLst>
                                  <p:childTnLst>
                                    <p:set>
                                      <p:cBhvr>
                                        <p:cTn id="31" dur="1" fill="hold">
                                          <p:stCondLst>
                                            <p:cond delay="0"/>
                                          </p:stCondLst>
                                        </p:cTn>
                                        <p:tgtEl>
                                          <p:spTgt spid="159"/>
                                        </p:tgtEl>
                                        <p:attrNameLst>
                                          <p:attrName>style.visibility</p:attrName>
                                        </p:attrNameLst>
                                      </p:cBhvr>
                                      <p:to>
                                        <p:strVal val="visible"/>
                                      </p:to>
                                    </p:set>
                                    <p:animEffect transition="in" filter="strips(downRight)">
                                      <p:cBhvr>
                                        <p:cTn id="32" dur="500"/>
                                        <p:tgtEl>
                                          <p:spTgt spid="159"/>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strips(downRight)">
                                      <p:cBhvr>
                                        <p:cTn id="35" dur="500"/>
                                        <p:tgtEl>
                                          <p:spTgt spid="147"/>
                                        </p:tgtEl>
                                      </p:cBhvr>
                                    </p:animEffect>
                                  </p:childTnLst>
                                </p:cTn>
                              </p:par>
                            </p:childTnLst>
                          </p:cTn>
                        </p:par>
                        <p:par>
                          <p:cTn id="36" fill="hold">
                            <p:stCondLst>
                              <p:cond delay="3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51"/>
                                        </p:tgtEl>
                                        <p:attrNameLst>
                                          <p:attrName>style.visibility</p:attrName>
                                        </p:attrNameLst>
                                      </p:cBhvr>
                                      <p:to>
                                        <p:strVal val="visible"/>
                                      </p:to>
                                    </p:set>
                                    <p:anim calcmode="lin" valueType="num">
                                      <p:cBhvr>
                                        <p:cTn id="39" dur="500" fill="hold"/>
                                        <p:tgtEl>
                                          <p:spTgt spid="151"/>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51"/>
                                        </p:tgtEl>
                                        <p:attrNameLst>
                                          <p:attrName>ppt_y</p:attrName>
                                        </p:attrNameLst>
                                      </p:cBhvr>
                                      <p:tavLst>
                                        <p:tav tm="0">
                                          <p:val>
                                            <p:strVal val="#ppt_y"/>
                                          </p:val>
                                        </p:tav>
                                        <p:tav tm="100000">
                                          <p:val>
                                            <p:strVal val="#ppt_y"/>
                                          </p:val>
                                        </p:tav>
                                      </p:tavLst>
                                    </p:anim>
                                    <p:anim calcmode="lin" valueType="num">
                                      <p:cBhvr>
                                        <p:cTn id="41" dur="500" fill="hold"/>
                                        <p:tgtEl>
                                          <p:spTgt spid="151"/>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51"/>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51"/>
                                        </p:tgtEl>
                                      </p:cBhvr>
                                    </p:animEffect>
                                  </p:childTnLst>
                                </p:cTn>
                              </p:par>
                            </p:childTnLst>
                          </p:cTn>
                        </p:par>
                        <p:par>
                          <p:cTn id="44" fill="hold">
                            <p:stCondLst>
                              <p:cond delay="4250"/>
                            </p:stCondLst>
                            <p:childTnLst>
                              <p:par>
                                <p:cTn id="45" presetID="18" presetClass="entr" presetSubtype="6" fill="hold" grpId="0" nodeType="afterEffect">
                                  <p:stCondLst>
                                    <p:cond delay="0"/>
                                  </p:stCondLst>
                                  <p:childTnLst>
                                    <p:set>
                                      <p:cBhvr>
                                        <p:cTn id="46" dur="1" fill="hold">
                                          <p:stCondLst>
                                            <p:cond delay="0"/>
                                          </p:stCondLst>
                                        </p:cTn>
                                        <p:tgtEl>
                                          <p:spTgt spid="160"/>
                                        </p:tgtEl>
                                        <p:attrNameLst>
                                          <p:attrName>style.visibility</p:attrName>
                                        </p:attrNameLst>
                                      </p:cBhvr>
                                      <p:to>
                                        <p:strVal val="visible"/>
                                      </p:to>
                                    </p:set>
                                    <p:animEffect transition="in" filter="strips(downRight)">
                                      <p:cBhvr>
                                        <p:cTn id="47" dur="500"/>
                                        <p:tgtEl>
                                          <p:spTgt spid="160"/>
                                        </p:tgtEl>
                                      </p:cBhvr>
                                    </p:animEffect>
                                  </p:childTnLst>
                                </p:cTn>
                              </p:par>
                              <p:par>
                                <p:cTn id="48" presetID="18" presetClass="entr" presetSubtype="6" fill="hold" grpId="0" nodeType="withEffect">
                                  <p:stCondLst>
                                    <p:cond delay="0"/>
                                  </p:stCondLst>
                                  <p:childTnLst>
                                    <p:set>
                                      <p:cBhvr>
                                        <p:cTn id="49" dur="1" fill="hold">
                                          <p:stCondLst>
                                            <p:cond delay="0"/>
                                          </p:stCondLst>
                                        </p:cTn>
                                        <p:tgtEl>
                                          <p:spTgt spid="148"/>
                                        </p:tgtEl>
                                        <p:attrNameLst>
                                          <p:attrName>style.visibility</p:attrName>
                                        </p:attrNameLst>
                                      </p:cBhvr>
                                      <p:to>
                                        <p:strVal val="visible"/>
                                      </p:to>
                                    </p:set>
                                    <p:animEffect transition="in" filter="strips(downRight)">
                                      <p:cBhvr>
                                        <p:cTn id="50" dur="500"/>
                                        <p:tgtEl>
                                          <p:spTgt spid="148"/>
                                        </p:tgtEl>
                                      </p:cBhvr>
                                    </p:animEffect>
                                  </p:childTnLst>
                                </p:cTn>
                              </p:par>
                            </p:childTnLst>
                          </p:cTn>
                        </p:par>
                        <p:par>
                          <p:cTn id="51" fill="hold">
                            <p:stCondLst>
                              <p:cond delay="4750"/>
                            </p:stCondLst>
                            <p:childTnLst>
                              <p:par>
                                <p:cTn id="52" presetID="41" presetClass="entr" presetSubtype="0" fill="hold" nodeType="afterEffect">
                                  <p:stCondLst>
                                    <p:cond delay="0"/>
                                  </p:stCondLst>
                                  <p:iterate type="lt">
                                    <p:tmPct val="10000"/>
                                  </p:iterate>
                                  <p:childTnLst>
                                    <p:set>
                                      <p:cBhvr>
                                        <p:cTn id="53" dur="1" fill="hold">
                                          <p:stCondLst>
                                            <p:cond delay="0"/>
                                          </p:stCondLst>
                                        </p:cTn>
                                        <p:tgtEl>
                                          <p:spTgt spid="152">
                                            <p:txEl>
                                              <p:pRg st="0" end="0"/>
                                            </p:txEl>
                                          </p:spTgt>
                                        </p:tgtEl>
                                        <p:attrNameLst>
                                          <p:attrName>style.visibility</p:attrName>
                                        </p:attrNameLst>
                                      </p:cBhvr>
                                      <p:to>
                                        <p:strVal val="visible"/>
                                      </p:to>
                                    </p:set>
                                    <p:anim calcmode="lin" valueType="num">
                                      <p:cBhvr>
                                        <p:cTn id="54" dur="500" fill="hold"/>
                                        <p:tgtEl>
                                          <p:spTgt spid="15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52">
                                            <p:txEl>
                                              <p:pRg st="0" end="0"/>
                                            </p:txEl>
                                          </p:spTgt>
                                        </p:tgtEl>
                                        <p:attrNameLst>
                                          <p:attrName>ppt_y</p:attrName>
                                        </p:attrNameLst>
                                      </p:cBhvr>
                                      <p:tavLst>
                                        <p:tav tm="0">
                                          <p:val>
                                            <p:strVal val="#ppt_y"/>
                                          </p:val>
                                        </p:tav>
                                        <p:tav tm="100000">
                                          <p:val>
                                            <p:strVal val="#ppt_y"/>
                                          </p:val>
                                        </p:tav>
                                      </p:tavLst>
                                    </p:anim>
                                    <p:anim calcmode="lin" valueType="num">
                                      <p:cBhvr>
                                        <p:cTn id="56" dur="500" fill="hold"/>
                                        <p:tgtEl>
                                          <p:spTgt spid="15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5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52">
                                            <p:txEl>
                                              <p:pRg st="0" end="0"/>
                                            </p:txEl>
                                          </p:spTgt>
                                        </p:tgtEl>
                                      </p:cBhvr>
                                    </p:animEffect>
                                  </p:childTnLst>
                                </p:cTn>
                              </p:par>
                            </p:childTnLst>
                          </p:cTn>
                        </p:par>
                        <p:par>
                          <p:cTn id="59" fill="hold">
                            <p:stCondLst>
                              <p:cond delay="5500"/>
                            </p:stCondLst>
                            <p:childTnLst>
                              <p:par>
                                <p:cTn id="60" presetID="18" presetClass="entr" presetSubtype="6" fill="hold" grpId="0" nodeType="afterEffect">
                                  <p:stCondLst>
                                    <p:cond delay="0"/>
                                  </p:stCondLst>
                                  <p:childTnLst>
                                    <p:set>
                                      <p:cBhvr>
                                        <p:cTn id="61" dur="1" fill="hold">
                                          <p:stCondLst>
                                            <p:cond delay="0"/>
                                          </p:stCondLst>
                                        </p:cTn>
                                        <p:tgtEl>
                                          <p:spTgt spid="162"/>
                                        </p:tgtEl>
                                        <p:attrNameLst>
                                          <p:attrName>style.visibility</p:attrName>
                                        </p:attrNameLst>
                                      </p:cBhvr>
                                      <p:to>
                                        <p:strVal val="visible"/>
                                      </p:to>
                                    </p:set>
                                    <p:animEffect transition="in" filter="strips(downRight)">
                                      <p:cBhvr>
                                        <p:cTn id="62" dur="500"/>
                                        <p:tgtEl>
                                          <p:spTgt spid="162"/>
                                        </p:tgtEl>
                                      </p:cBhvr>
                                    </p:animEffect>
                                  </p:childTnLst>
                                </p:cTn>
                              </p:par>
                              <p:par>
                                <p:cTn id="63" presetID="18" presetClass="entr" presetSubtype="6" fill="hold" grpId="0" nodeType="withEffect">
                                  <p:stCondLst>
                                    <p:cond delay="0"/>
                                  </p:stCondLst>
                                  <p:childTnLst>
                                    <p:set>
                                      <p:cBhvr>
                                        <p:cTn id="64" dur="1" fill="hold">
                                          <p:stCondLst>
                                            <p:cond delay="0"/>
                                          </p:stCondLst>
                                        </p:cTn>
                                        <p:tgtEl>
                                          <p:spTgt spid="149"/>
                                        </p:tgtEl>
                                        <p:attrNameLst>
                                          <p:attrName>style.visibility</p:attrName>
                                        </p:attrNameLst>
                                      </p:cBhvr>
                                      <p:to>
                                        <p:strVal val="visible"/>
                                      </p:to>
                                    </p:set>
                                    <p:animEffect transition="in" filter="strips(downRight)">
                                      <p:cBhvr>
                                        <p:cTn id="65" dur="500"/>
                                        <p:tgtEl>
                                          <p:spTgt spid="149"/>
                                        </p:tgtEl>
                                      </p:cBhvr>
                                    </p:animEffect>
                                  </p:childTnLst>
                                </p:cTn>
                              </p:par>
                            </p:childTnLst>
                          </p:cTn>
                        </p:par>
                        <p:par>
                          <p:cTn id="66" fill="hold">
                            <p:stCondLst>
                              <p:cond delay="6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153"/>
                                        </p:tgtEl>
                                        <p:attrNameLst>
                                          <p:attrName>style.visibility</p:attrName>
                                        </p:attrNameLst>
                                      </p:cBhvr>
                                      <p:to>
                                        <p:strVal val="visible"/>
                                      </p:to>
                                    </p:set>
                                    <p:anim calcmode="lin" valueType="num">
                                      <p:cBhvr>
                                        <p:cTn id="69" dur="500" fill="hold"/>
                                        <p:tgtEl>
                                          <p:spTgt spid="153"/>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53"/>
                                        </p:tgtEl>
                                        <p:attrNameLst>
                                          <p:attrName>ppt_y</p:attrName>
                                        </p:attrNameLst>
                                      </p:cBhvr>
                                      <p:tavLst>
                                        <p:tav tm="0">
                                          <p:val>
                                            <p:strVal val="#ppt_y"/>
                                          </p:val>
                                        </p:tav>
                                        <p:tav tm="100000">
                                          <p:val>
                                            <p:strVal val="#ppt_y"/>
                                          </p:val>
                                        </p:tav>
                                      </p:tavLst>
                                    </p:anim>
                                    <p:anim calcmode="lin" valueType="num">
                                      <p:cBhvr>
                                        <p:cTn id="71" dur="500" fill="hold"/>
                                        <p:tgtEl>
                                          <p:spTgt spid="153"/>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53"/>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53"/>
                                        </p:tgtEl>
                                      </p:cBhvr>
                                    </p:animEffect>
                                  </p:childTnLst>
                                </p:cTn>
                              </p:par>
                            </p:childTnLst>
                          </p:cTn>
                        </p:par>
                        <p:par>
                          <p:cTn id="74" fill="hold">
                            <p:stCondLst>
                              <p:cond delay="6750"/>
                            </p:stCondLst>
                            <p:childTnLst>
                              <p:par>
                                <p:cTn id="75" presetID="18" presetClass="entr" presetSubtype="6" fill="hold" grpId="0" nodeType="afterEffect">
                                  <p:stCondLst>
                                    <p:cond delay="0"/>
                                  </p:stCondLst>
                                  <p:childTnLst>
                                    <p:set>
                                      <p:cBhvr>
                                        <p:cTn id="76" dur="1" fill="hold">
                                          <p:stCondLst>
                                            <p:cond delay="0"/>
                                          </p:stCondLst>
                                        </p:cTn>
                                        <p:tgtEl>
                                          <p:spTgt spid="161"/>
                                        </p:tgtEl>
                                        <p:attrNameLst>
                                          <p:attrName>style.visibility</p:attrName>
                                        </p:attrNameLst>
                                      </p:cBhvr>
                                      <p:to>
                                        <p:strVal val="visible"/>
                                      </p:to>
                                    </p:set>
                                    <p:animEffect transition="in" filter="strips(downRight)">
                                      <p:cBhvr>
                                        <p:cTn id="77" dur="500"/>
                                        <p:tgtEl>
                                          <p:spTgt spid="161"/>
                                        </p:tgtEl>
                                      </p:cBhvr>
                                    </p:animEffect>
                                  </p:childTnLst>
                                </p:cTn>
                              </p:par>
                              <p:par>
                                <p:cTn id="78" presetID="18" presetClass="entr" presetSubtype="6" fill="hold" grpId="0" nodeType="withEffect">
                                  <p:stCondLst>
                                    <p:cond delay="0"/>
                                  </p:stCondLst>
                                  <p:childTnLst>
                                    <p:set>
                                      <p:cBhvr>
                                        <p:cTn id="79" dur="1" fill="hold">
                                          <p:stCondLst>
                                            <p:cond delay="0"/>
                                          </p:stCondLst>
                                        </p:cTn>
                                        <p:tgtEl>
                                          <p:spTgt spid="150"/>
                                        </p:tgtEl>
                                        <p:attrNameLst>
                                          <p:attrName>style.visibility</p:attrName>
                                        </p:attrNameLst>
                                      </p:cBhvr>
                                      <p:to>
                                        <p:strVal val="visible"/>
                                      </p:to>
                                    </p:set>
                                    <p:animEffect transition="in" filter="strips(downRight)">
                                      <p:cBhvr>
                                        <p:cTn id="80" dur="500"/>
                                        <p:tgtEl>
                                          <p:spTgt spid="150"/>
                                        </p:tgtEl>
                                      </p:cBhvr>
                                    </p:animEffect>
                                  </p:childTnLst>
                                </p:cTn>
                              </p:par>
                            </p:childTnLst>
                          </p:cTn>
                        </p:par>
                        <p:par>
                          <p:cTn id="81" fill="hold">
                            <p:stCondLst>
                              <p:cond delay="72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154"/>
                                        </p:tgtEl>
                                        <p:attrNameLst>
                                          <p:attrName>style.visibility</p:attrName>
                                        </p:attrNameLst>
                                      </p:cBhvr>
                                      <p:to>
                                        <p:strVal val="visible"/>
                                      </p:to>
                                    </p:set>
                                    <p:anim calcmode="lin" valueType="num">
                                      <p:cBhvr>
                                        <p:cTn id="84" dur="500" fill="hold"/>
                                        <p:tgtEl>
                                          <p:spTgt spid="154"/>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154"/>
                                        </p:tgtEl>
                                        <p:attrNameLst>
                                          <p:attrName>ppt_y</p:attrName>
                                        </p:attrNameLst>
                                      </p:cBhvr>
                                      <p:tavLst>
                                        <p:tav tm="0">
                                          <p:val>
                                            <p:strVal val="#ppt_y"/>
                                          </p:val>
                                        </p:tav>
                                        <p:tav tm="100000">
                                          <p:val>
                                            <p:strVal val="#ppt_y"/>
                                          </p:val>
                                        </p:tav>
                                      </p:tavLst>
                                    </p:anim>
                                    <p:anim calcmode="lin" valueType="num">
                                      <p:cBhvr>
                                        <p:cTn id="86" dur="500" fill="hold"/>
                                        <p:tgtEl>
                                          <p:spTgt spid="154"/>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154"/>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154"/>
                                        </p:tgtEl>
                                      </p:cBhvr>
                                    </p:animEffect>
                                  </p:childTnLst>
                                </p:cTn>
                              </p:par>
                              <p:par>
                                <p:cTn id="89" presetID="52" presetClass="entr" presetSubtype="0" fill="hold" grpId="0" nodeType="withEffect">
                                  <p:stCondLst>
                                    <p:cond delay="0"/>
                                  </p:stCondLst>
                                  <p:childTnLst>
                                    <p:set>
                                      <p:cBhvr>
                                        <p:cTn id="90" dur="1" fill="hold">
                                          <p:stCondLst>
                                            <p:cond delay="0"/>
                                          </p:stCondLst>
                                        </p:cTn>
                                        <p:tgtEl>
                                          <p:spTgt spid="109"/>
                                        </p:tgtEl>
                                        <p:attrNameLst>
                                          <p:attrName>style.visibility</p:attrName>
                                        </p:attrNameLst>
                                      </p:cBhvr>
                                      <p:to>
                                        <p:strVal val="visible"/>
                                      </p:to>
                                    </p:set>
                                    <p:animScale>
                                      <p:cBhvr>
                                        <p:cTn id="91" dur="1000" decel="50000" fill="hold">
                                          <p:stCondLst>
                                            <p:cond delay="0"/>
                                          </p:stCondLst>
                                        </p:cTn>
                                        <p:tgtEl>
                                          <p:spTgt spid="1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109"/>
                                        </p:tgtEl>
                                        <p:attrNameLst>
                                          <p:attrName>ppt_x</p:attrName>
                                          <p:attrName>ppt_y</p:attrName>
                                        </p:attrNameLst>
                                      </p:cBhvr>
                                    </p:animMotion>
                                    <p:animEffect transition="in" filter="fade">
                                      <p:cBhvr>
                                        <p:cTn id="93" dur="1000"/>
                                        <p:tgtEl>
                                          <p:spTgt spid="109"/>
                                        </p:tgtEl>
                                      </p:cBhvr>
                                    </p:animEffect>
                                  </p:childTnLst>
                                </p:cTn>
                              </p:par>
                            </p:childTnLst>
                          </p:cTn>
                        </p:par>
                        <p:par>
                          <p:cTn id="94" fill="hold">
                            <p:stCondLst>
                              <p:cond delay="8250"/>
                            </p:stCondLst>
                            <p:childTnLst>
                              <p:par>
                                <p:cTn id="95" presetID="18" presetClass="entr" presetSubtype="12" fill="hold" nodeType="afterEffect">
                                  <p:stCondLst>
                                    <p:cond delay="0"/>
                                  </p:stCondLst>
                                  <p:childTnLst>
                                    <p:set>
                                      <p:cBhvr>
                                        <p:cTn id="96" dur="1" fill="hold">
                                          <p:stCondLst>
                                            <p:cond delay="0"/>
                                          </p:stCondLst>
                                        </p:cTn>
                                        <p:tgtEl>
                                          <p:spTgt spid="110"/>
                                        </p:tgtEl>
                                        <p:attrNameLst>
                                          <p:attrName>style.visibility</p:attrName>
                                        </p:attrNameLst>
                                      </p:cBhvr>
                                      <p:to>
                                        <p:strVal val="visible"/>
                                      </p:to>
                                    </p:set>
                                    <p:animEffect transition="in" filter="strips(downLeft)">
                                      <p:cBhvr>
                                        <p:cTn id="97" dur="500"/>
                                        <p:tgtEl>
                                          <p:spTgt spid="110"/>
                                        </p:tgtEl>
                                      </p:cBhvr>
                                    </p:animEffect>
                                  </p:childTnLst>
                                </p:cTn>
                              </p:par>
                            </p:childTnLst>
                          </p:cTn>
                        </p:par>
                        <p:par>
                          <p:cTn id="98" fill="hold">
                            <p:stCondLst>
                              <p:cond delay="8750"/>
                            </p:stCondLst>
                            <p:childTnLst>
                              <p:par>
                                <p:cTn id="99" presetID="49" presetClass="entr" presetSubtype="0" decel="100000" fill="hold" grpId="0" nodeType="afterEffect">
                                  <p:stCondLst>
                                    <p:cond delay="0"/>
                                  </p:stCondLst>
                                  <p:childTnLst>
                                    <p:set>
                                      <p:cBhvr>
                                        <p:cTn id="100" dur="1" fill="hold">
                                          <p:stCondLst>
                                            <p:cond delay="0"/>
                                          </p:stCondLst>
                                        </p:cTn>
                                        <p:tgtEl>
                                          <p:spTgt spid="145"/>
                                        </p:tgtEl>
                                        <p:attrNameLst>
                                          <p:attrName>style.visibility</p:attrName>
                                        </p:attrNameLst>
                                      </p:cBhvr>
                                      <p:to>
                                        <p:strVal val="visible"/>
                                      </p:to>
                                    </p:set>
                                    <p:anim calcmode="lin" valueType="num">
                                      <p:cBhvr>
                                        <p:cTn id="101" dur="500" fill="hold"/>
                                        <p:tgtEl>
                                          <p:spTgt spid="145"/>
                                        </p:tgtEl>
                                        <p:attrNameLst>
                                          <p:attrName>ppt_w</p:attrName>
                                        </p:attrNameLst>
                                      </p:cBhvr>
                                      <p:tavLst>
                                        <p:tav tm="0">
                                          <p:val>
                                            <p:fltVal val="0"/>
                                          </p:val>
                                        </p:tav>
                                        <p:tav tm="100000">
                                          <p:val>
                                            <p:strVal val="#ppt_w"/>
                                          </p:val>
                                        </p:tav>
                                      </p:tavLst>
                                    </p:anim>
                                    <p:anim calcmode="lin" valueType="num">
                                      <p:cBhvr>
                                        <p:cTn id="102" dur="500" fill="hold"/>
                                        <p:tgtEl>
                                          <p:spTgt spid="145"/>
                                        </p:tgtEl>
                                        <p:attrNameLst>
                                          <p:attrName>ppt_h</p:attrName>
                                        </p:attrNameLst>
                                      </p:cBhvr>
                                      <p:tavLst>
                                        <p:tav tm="0">
                                          <p:val>
                                            <p:fltVal val="0"/>
                                          </p:val>
                                        </p:tav>
                                        <p:tav tm="100000">
                                          <p:val>
                                            <p:strVal val="#ppt_h"/>
                                          </p:val>
                                        </p:tav>
                                      </p:tavLst>
                                    </p:anim>
                                    <p:anim calcmode="lin" valueType="num">
                                      <p:cBhvr>
                                        <p:cTn id="103" dur="500" fill="hold"/>
                                        <p:tgtEl>
                                          <p:spTgt spid="145"/>
                                        </p:tgtEl>
                                        <p:attrNameLst>
                                          <p:attrName>style.rotation</p:attrName>
                                        </p:attrNameLst>
                                      </p:cBhvr>
                                      <p:tavLst>
                                        <p:tav tm="0">
                                          <p:val>
                                            <p:fltVal val="360"/>
                                          </p:val>
                                        </p:tav>
                                        <p:tav tm="100000">
                                          <p:val>
                                            <p:fltVal val="0"/>
                                          </p:val>
                                        </p:tav>
                                      </p:tavLst>
                                    </p:anim>
                                    <p:animEffect transition="in" filter="fade">
                                      <p:cBhvr>
                                        <p:cTn id="104" dur="500"/>
                                        <p:tgtEl>
                                          <p:spTgt spid="145"/>
                                        </p:tgtEl>
                                      </p:cBhvr>
                                    </p:animEffect>
                                  </p:childTnLst>
                                </p:cTn>
                              </p:par>
                            </p:childTnLst>
                          </p:cTn>
                        </p:par>
                        <p:par>
                          <p:cTn id="105" fill="hold">
                            <p:stCondLst>
                              <p:cond delay="9250"/>
                            </p:stCondLst>
                            <p:childTnLst>
                              <p:par>
                                <p:cTn id="106" presetID="29" presetClass="entr" presetSubtype="0" fill="hold" grpId="0" nodeType="afterEffect">
                                  <p:stCondLst>
                                    <p:cond delay="0"/>
                                  </p:stCondLst>
                                  <p:childTnLst>
                                    <p:set>
                                      <p:cBhvr>
                                        <p:cTn id="107" dur="1" fill="hold">
                                          <p:stCondLst>
                                            <p:cond delay="0"/>
                                          </p:stCondLst>
                                        </p:cTn>
                                        <p:tgtEl>
                                          <p:spTgt spid="146"/>
                                        </p:tgtEl>
                                        <p:attrNameLst>
                                          <p:attrName>style.visibility</p:attrName>
                                        </p:attrNameLst>
                                      </p:cBhvr>
                                      <p:to>
                                        <p:strVal val="visible"/>
                                      </p:to>
                                    </p:set>
                                    <p:anim calcmode="lin" valueType="num">
                                      <p:cBhvr>
                                        <p:cTn id="108" dur="1000" fill="hold"/>
                                        <p:tgtEl>
                                          <p:spTgt spid="146"/>
                                        </p:tgtEl>
                                        <p:attrNameLst>
                                          <p:attrName>ppt_x</p:attrName>
                                        </p:attrNameLst>
                                      </p:cBhvr>
                                      <p:tavLst>
                                        <p:tav tm="0">
                                          <p:val>
                                            <p:strVal val="#ppt_x-.2"/>
                                          </p:val>
                                        </p:tav>
                                        <p:tav tm="100000">
                                          <p:val>
                                            <p:strVal val="#ppt_x"/>
                                          </p:val>
                                        </p:tav>
                                      </p:tavLst>
                                    </p:anim>
                                    <p:anim calcmode="lin" valueType="num">
                                      <p:cBhvr>
                                        <p:cTn id="109" dur="1000" fill="hold"/>
                                        <p:tgtEl>
                                          <p:spTgt spid="146"/>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45" grpId="0"/>
      <p:bldP spid="146" grpId="0"/>
      <p:bldP spid="147" grpId="0" animBg="1"/>
      <p:bldP spid="148" grpId="0" animBg="1"/>
      <p:bldP spid="149" grpId="0" animBg="1"/>
      <p:bldP spid="150" grpId="0" animBg="1"/>
      <p:bldP spid="151" grpId="0"/>
      <p:bldP spid="153" grpId="0"/>
      <p:bldP spid="154" grpId="0"/>
      <p:bldP spid="159" grpId="0" animBg="1"/>
      <p:bldP spid="160" grpId="0" animBg="1"/>
      <p:bldP spid="161" grpId="0" animBg="1"/>
      <p:bldP spid="16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Text Box 30"/>
          <p:cNvSpPr>
            <a:spLocks noChangeArrowheads="1"/>
          </p:cNvSpPr>
          <p:nvPr/>
        </p:nvSpPr>
        <p:spPr bwMode="auto">
          <a:xfrm>
            <a:off x="3892992" y="3789835"/>
            <a:ext cx="335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4" name="Freeform 7"/>
          <p:cNvSpPr>
            <a:spLocks noChangeArrowheads="1"/>
          </p:cNvSpPr>
          <p:nvPr/>
        </p:nvSpPr>
        <p:spPr bwMode="auto">
          <a:xfrm>
            <a:off x="1201849" y="1557586"/>
            <a:ext cx="5903360" cy="4115966"/>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076655"/>
          </a:solidFill>
          <a:ln>
            <a:noFill/>
          </a:ln>
          <a:extLst/>
        </p:spPr>
        <p:txBody>
          <a:bodyPr anchor="ctr"/>
          <a:lstStyle/>
          <a:p>
            <a:endParaRPr lang="zh-CN" altLang="en-US"/>
          </a:p>
        </p:txBody>
      </p:sp>
      <p:sp>
        <p:nvSpPr>
          <p:cNvPr id="6" name="矩形 8"/>
          <p:cNvSpPr>
            <a:spLocks noChangeArrowheads="1"/>
          </p:cNvSpPr>
          <p:nvPr/>
        </p:nvSpPr>
        <p:spPr bwMode="auto">
          <a:xfrm>
            <a:off x="1196462" y="4899571"/>
            <a:ext cx="986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800" b="1" dirty="0" smtClean="0">
                <a:solidFill>
                  <a:schemeClr val="tx1">
                    <a:lumMod val="85000"/>
                    <a:lumOff val="15000"/>
                  </a:schemeClr>
                </a:solidFill>
                <a:latin typeface="微软雅黑" pitchFamily="34" charset="-122"/>
                <a:ea typeface="微软雅黑" pitchFamily="34" charset="-122"/>
                <a:sym typeface="微软雅黑" pitchFamily="34" charset="-122"/>
              </a:rPr>
              <a:t>2016</a:t>
            </a:r>
            <a:r>
              <a:rPr lang="zh-CN" altLang="en-US" sz="1800"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800" b="1" dirty="0">
              <a:solidFill>
                <a:schemeClr val="tx1">
                  <a:lumMod val="85000"/>
                  <a:lumOff val="15000"/>
                </a:schemeClr>
              </a:solidFill>
              <a:ea typeface="微软雅黑" pitchFamily="34" charset="-122"/>
            </a:endParaRPr>
          </a:p>
        </p:txBody>
      </p:sp>
      <p:sp>
        <p:nvSpPr>
          <p:cNvPr id="7" name="矩形 9"/>
          <p:cNvSpPr>
            <a:spLocks noChangeArrowheads="1"/>
          </p:cNvSpPr>
          <p:nvPr/>
        </p:nvSpPr>
        <p:spPr bwMode="auto">
          <a:xfrm>
            <a:off x="2327783" y="3891459"/>
            <a:ext cx="986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800" b="1" dirty="0" smtClean="0">
                <a:solidFill>
                  <a:schemeClr val="tx1">
                    <a:lumMod val="85000"/>
                    <a:lumOff val="15000"/>
                  </a:schemeClr>
                </a:solidFill>
                <a:latin typeface="微软雅黑" pitchFamily="34" charset="-122"/>
                <a:ea typeface="微软雅黑" pitchFamily="34" charset="-122"/>
                <a:sym typeface="微软雅黑" pitchFamily="34" charset="-122"/>
              </a:rPr>
              <a:t>2018</a:t>
            </a:r>
            <a:r>
              <a:rPr lang="zh-CN" altLang="en-US" sz="1800"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800"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8" name="矩形 10"/>
          <p:cNvSpPr>
            <a:spLocks noChangeArrowheads="1"/>
          </p:cNvSpPr>
          <p:nvPr/>
        </p:nvSpPr>
        <p:spPr bwMode="auto">
          <a:xfrm>
            <a:off x="3454254" y="2946063"/>
            <a:ext cx="986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800" b="1" dirty="0" smtClean="0">
                <a:solidFill>
                  <a:schemeClr val="tx1">
                    <a:lumMod val="85000"/>
                    <a:lumOff val="15000"/>
                  </a:schemeClr>
                </a:solidFill>
                <a:latin typeface="微软雅黑" pitchFamily="34" charset="-122"/>
                <a:ea typeface="微软雅黑" pitchFamily="34" charset="-122"/>
                <a:sym typeface="微软雅黑" pitchFamily="34" charset="-122"/>
              </a:rPr>
              <a:t>2019</a:t>
            </a:r>
            <a:r>
              <a:rPr lang="zh-CN" altLang="en-US" sz="1800"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800" b="1" dirty="0">
              <a:solidFill>
                <a:schemeClr val="tx1">
                  <a:lumMod val="85000"/>
                  <a:lumOff val="15000"/>
                </a:schemeClr>
              </a:solidFill>
            </a:endParaRPr>
          </a:p>
        </p:txBody>
      </p:sp>
      <p:sp>
        <p:nvSpPr>
          <p:cNvPr id="9" name="矩形 11"/>
          <p:cNvSpPr>
            <a:spLocks noChangeArrowheads="1"/>
          </p:cNvSpPr>
          <p:nvPr/>
        </p:nvSpPr>
        <p:spPr bwMode="auto">
          <a:xfrm>
            <a:off x="4586397" y="1937951"/>
            <a:ext cx="10246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sz="1800" b="1" dirty="0" smtClean="0">
                <a:solidFill>
                  <a:schemeClr val="tx1">
                    <a:lumMod val="85000"/>
                    <a:lumOff val="15000"/>
                  </a:schemeClr>
                </a:solidFill>
                <a:latin typeface="微软雅黑" pitchFamily="34" charset="-122"/>
                <a:ea typeface="微软雅黑" pitchFamily="34" charset="-122"/>
                <a:sym typeface="微软雅黑" pitchFamily="34" charset="-122"/>
              </a:rPr>
              <a:t>20XX</a:t>
            </a:r>
            <a:r>
              <a:rPr lang="zh-CN" altLang="en-US" sz="1800"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800"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10" name="Text Box 30"/>
          <p:cNvSpPr>
            <a:spLocks noChangeArrowheads="1"/>
          </p:cNvSpPr>
          <p:nvPr/>
        </p:nvSpPr>
        <p:spPr bwMode="auto">
          <a:xfrm>
            <a:off x="5116332" y="2811340"/>
            <a:ext cx="2777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1" name="Text Box 30"/>
          <p:cNvSpPr>
            <a:spLocks noChangeArrowheads="1"/>
          </p:cNvSpPr>
          <p:nvPr/>
        </p:nvSpPr>
        <p:spPr bwMode="auto">
          <a:xfrm>
            <a:off x="2816549" y="4755556"/>
            <a:ext cx="3350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2" name="Text Box 30"/>
          <p:cNvSpPr>
            <a:spLocks noChangeArrowheads="1"/>
          </p:cNvSpPr>
          <p:nvPr/>
        </p:nvSpPr>
        <p:spPr bwMode="auto">
          <a:xfrm>
            <a:off x="1201849" y="5734051"/>
            <a:ext cx="3350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3" name="矩形 12"/>
          <p:cNvSpPr/>
          <p:nvPr/>
        </p:nvSpPr>
        <p:spPr>
          <a:xfrm>
            <a:off x="8038158" y="2163199"/>
            <a:ext cx="3022368" cy="3785652"/>
          </a:xfrm>
          <a:prstGeom prst="rect">
            <a:avLst/>
          </a:prstGeom>
        </p:spPr>
        <p:txBody>
          <a:bodyPr wrap="square">
            <a:spAutoFit/>
          </a:bodyPr>
          <a:lstStyle/>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5451635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p:cBhvr>
                                        <p:cTn id="7" dur="750"/>
                                        <p:tgtEl>
                                          <p:spTgt spid="4"/>
                                        </p:tgtEl>
                                      </p:cBhvr>
                                    </p:animEffect>
                                  </p:childTnLst>
                                </p:cTn>
                              </p:par>
                            </p:childTnLst>
                          </p:cTn>
                        </p:par>
                        <p:par>
                          <p:cTn id="8" fill="hold">
                            <p:stCondLst>
                              <p:cond delay="750"/>
                            </p:stCondLst>
                            <p:childTnLst>
                              <p:par>
                                <p:cTn id="9" presetID="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1+#ppt_w/2"/>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ppt_x</p:attrName>
                                        </p:attrNameLst>
                                      </p:cBhvr>
                                      <p:tavLst>
                                        <p:tav tm="0">
                                          <p:val>
                                            <p:strVal val="1+#ppt_w/2"/>
                                          </p:val>
                                        </p:tav>
                                        <p:tav tm="100000">
                                          <p:val>
                                            <p:strVal val="#ppt_x"/>
                                          </p:val>
                                        </p:tav>
                                      </p:tavLst>
                                    </p:anim>
                                    <p:anim calcmode="lin" valueType="num">
                                      <p:cBhvr>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ppt_x</p:attrName>
                                        </p:attrNameLst>
                                      </p:cBhvr>
                                      <p:tavLst>
                                        <p:tav tm="0">
                                          <p:val>
                                            <p:strVal val="1+#ppt_w/2"/>
                                          </p:val>
                                        </p:tav>
                                        <p:tav tm="100000">
                                          <p:val>
                                            <p:strVal val="#ppt_x"/>
                                          </p:val>
                                        </p:tav>
                                      </p:tavLst>
                                    </p:anim>
                                    <p:anim calcmode="lin" valueType="num">
                                      <p:cBhvr>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1+#ppt_w/2"/>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animBg="1"/>
      <p:bldP spid="10" grpId="0" bldLvl="0" autoUpdateAnimBg="0"/>
      <p:bldP spid="11" grpId="0" bldLvl="0" autoUpdateAnimBg="0"/>
      <p:bldP spid="12" grpId="0" bldLvl="0" autoUpdateAnimBg="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dirty="0" smtClean="0"/>
              <a:t>点击添加文本标题</a:t>
            </a:r>
            <a:endParaRPr lang="zh-CN" altLang="en-US" dirty="0"/>
          </a:p>
        </p:txBody>
      </p:sp>
      <p:sp>
        <p:nvSpPr>
          <p:cNvPr id="3" name="MH_SubTitle_4"/>
          <p:cNvSpPr/>
          <p:nvPr>
            <p:custDataLst>
              <p:tags r:id="rId1"/>
            </p:custDataLst>
          </p:nvPr>
        </p:nvSpPr>
        <p:spPr>
          <a:xfrm>
            <a:off x="5808762" y="4943475"/>
            <a:ext cx="3504000" cy="1066800"/>
          </a:xfrm>
          <a:prstGeom prst="rect">
            <a:avLst/>
          </a:prstGeom>
        </p:spPr>
        <p:txBody>
          <a:bodyPr anchor="ctr"/>
          <a:lstStyle/>
          <a:p>
            <a:pPr lvl="0">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4" name="MH_SubTitle_4"/>
          <p:cNvSpPr/>
          <p:nvPr>
            <p:custDataLst>
              <p:tags r:id="rId2"/>
            </p:custDataLst>
          </p:nvPr>
        </p:nvSpPr>
        <p:spPr>
          <a:xfrm>
            <a:off x="144133" y="4382604"/>
            <a:ext cx="3504000" cy="1066800"/>
          </a:xfrm>
          <a:prstGeom prst="rect">
            <a:avLst/>
          </a:prstGeom>
        </p:spPr>
        <p:txBody>
          <a:bodyPr anchor="ctr"/>
          <a:lstStyle/>
          <a:p>
            <a:pPr lvl="0" algn="r">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6" name="MH_SubTitle_4"/>
          <p:cNvSpPr/>
          <p:nvPr>
            <p:custDataLst>
              <p:tags r:id="rId3"/>
            </p:custDataLst>
          </p:nvPr>
        </p:nvSpPr>
        <p:spPr>
          <a:xfrm>
            <a:off x="2592794" y="1880395"/>
            <a:ext cx="3504000" cy="1066800"/>
          </a:xfrm>
          <a:prstGeom prst="rect">
            <a:avLst/>
          </a:prstGeom>
        </p:spPr>
        <p:txBody>
          <a:bodyPr anchor="ctr"/>
          <a:lstStyle/>
          <a:p>
            <a:pPr lvl="0" algn="r">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7" name="MH_Other_1"/>
          <p:cNvSpPr>
            <a:spLocks/>
          </p:cNvSpPr>
          <p:nvPr>
            <p:custDataLst>
              <p:tags r:id="rId4"/>
            </p:custDataLst>
          </p:nvPr>
        </p:nvSpPr>
        <p:spPr bwMode="auto">
          <a:xfrm>
            <a:off x="7203812" y="2243140"/>
            <a:ext cx="909207"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76655"/>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8" name="MH_Other_2"/>
          <p:cNvPicPr>
            <a:picLocks/>
          </p:cNvPicPr>
          <p:nvPr>
            <p:custDataLst>
              <p:tags r:id="rId5"/>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7203813" y="1963739"/>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MH_Other_3"/>
          <p:cNvSpPr>
            <a:spLocks/>
          </p:cNvSpPr>
          <p:nvPr>
            <p:custDataLst>
              <p:tags r:id="rId6"/>
            </p:custDataLst>
          </p:nvPr>
        </p:nvSpPr>
        <p:spPr bwMode="auto">
          <a:xfrm>
            <a:off x="6107379" y="2849565"/>
            <a:ext cx="909207"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76655"/>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10" name="MH_Other_4"/>
          <p:cNvPicPr>
            <a:picLocks/>
          </p:cNvPicPr>
          <p:nvPr>
            <p:custDataLst>
              <p:tags r:id="rId7"/>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6107380" y="2570163"/>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MH_Other_5"/>
          <p:cNvSpPr>
            <a:spLocks/>
          </p:cNvSpPr>
          <p:nvPr>
            <p:custDataLst>
              <p:tags r:id="rId8"/>
            </p:custDataLst>
          </p:nvPr>
        </p:nvSpPr>
        <p:spPr bwMode="auto">
          <a:xfrm>
            <a:off x="5010945" y="3455989"/>
            <a:ext cx="909207"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76655"/>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12" name="MH_Other_6"/>
          <p:cNvPicPr>
            <a:picLocks/>
          </p:cNvPicPr>
          <p:nvPr>
            <p:custDataLst>
              <p:tags r:id="rId9"/>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5010947" y="3176588"/>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MH_Other_7"/>
          <p:cNvSpPr>
            <a:spLocks/>
          </p:cNvSpPr>
          <p:nvPr>
            <p:custDataLst>
              <p:tags r:id="rId10"/>
            </p:custDataLst>
          </p:nvPr>
        </p:nvSpPr>
        <p:spPr bwMode="auto">
          <a:xfrm>
            <a:off x="3916630" y="4062414"/>
            <a:ext cx="907569"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076655"/>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14" name="MH_Other_8"/>
          <p:cNvPicPr>
            <a:picLocks/>
          </p:cNvPicPr>
          <p:nvPr>
            <p:custDataLst>
              <p:tags r:id="rId11"/>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3916628" y="3783013"/>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SubTitle_4"/>
          <p:cNvSpPr/>
          <p:nvPr>
            <p:custDataLst>
              <p:tags r:id="rId12"/>
            </p:custDataLst>
          </p:nvPr>
        </p:nvSpPr>
        <p:spPr>
          <a:xfrm>
            <a:off x="8391261" y="2559844"/>
            <a:ext cx="3504000" cy="1066800"/>
          </a:xfrm>
          <a:prstGeom prst="rect">
            <a:avLst/>
          </a:prstGeom>
        </p:spPr>
        <p:txBody>
          <a:bodyPr anchor="ctr"/>
          <a:lstStyle/>
          <a:p>
            <a:pPr lvl="0">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16" name="矩形 15"/>
          <p:cNvSpPr/>
          <p:nvPr/>
        </p:nvSpPr>
        <p:spPr>
          <a:xfrm>
            <a:off x="6065642" y="3335311"/>
            <a:ext cx="510076" cy="830997"/>
          </a:xfrm>
          <a:prstGeom prst="rect">
            <a:avLst/>
          </a:prstGeom>
        </p:spPr>
        <p:txBody>
          <a:bodyPr wrap="none">
            <a:spAutoFit/>
          </a:bodyPr>
          <a:lstStyle/>
          <a:p>
            <a:pPr lvl="0" algn="just">
              <a:defRPr/>
            </a:pPr>
            <a:r>
              <a:rPr lang="en-US" altLang="zh-CN" sz="4800" b="1" dirty="0">
                <a:solidFill>
                  <a:srgbClr val="076655"/>
                </a:solidFill>
              </a:rPr>
              <a:t>C</a:t>
            </a:r>
            <a:endParaRPr lang="zh-CN" altLang="en-US" sz="4800" b="1" dirty="0">
              <a:solidFill>
                <a:srgbClr val="076655"/>
              </a:solidFill>
            </a:endParaRPr>
          </a:p>
        </p:txBody>
      </p:sp>
      <p:sp>
        <p:nvSpPr>
          <p:cNvPr id="17" name="矩形 16"/>
          <p:cNvSpPr/>
          <p:nvPr/>
        </p:nvSpPr>
        <p:spPr>
          <a:xfrm>
            <a:off x="7125072" y="2739563"/>
            <a:ext cx="572593" cy="830997"/>
          </a:xfrm>
          <a:prstGeom prst="rect">
            <a:avLst/>
          </a:prstGeom>
        </p:spPr>
        <p:txBody>
          <a:bodyPr wrap="none">
            <a:spAutoFit/>
          </a:bodyPr>
          <a:lstStyle/>
          <a:p>
            <a:pPr lvl="0" algn="just">
              <a:defRPr/>
            </a:pPr>
            <a:r>
              <a:rPr lang="en-US" altLang="zh-CN" sz="4800" b="1" dirty="0">
                <a:solidFill>
                  <a:srgbClr val="076655"/>
                </a:solidFill>
              </a:rPr>
              <a:t>D</a:t>
            </a:r>
            <a:endParaRPr lang="zh-CN" altLang="en-US" sz="4800" b="1" dirty="0">
              <a:solidFill>
                <a:srgbClr val="076655"/>
              </a:solidFill>
            </a:endParaRPr>
          </a:p>
        </p:txBody>
      </p:sp>
      <p:sp>
        <p:nvSpPr>
          <p:cNvPr id="18" name="矩形 17"/>
          <p:cNvSpPr/>
          <p:nvPr/>
        </p:nvSpPr>
        <p:spPr>
          <a:xfrm>
            <a:off x="4939714" y="3911375"/>
            <a:ext cx="529312" cy="830997"/>
          </a:xfrm>
          <a:prstGeom prst="rect">
            <a:avLst/>
          </a:prstGeom>
        </p:spPr>
        <p:txBody>
          <a:bodyPr wrap="none">
            <a:spAutoFit/>
          </a:bodyPr>
          <a:lstStyle/>
          <a:p>
            <a:pPr lvl="0" algn="just">
              <a:defRPr/>
            </a:pPr>
            <a:r>
              <a:rPr lang="en-US" altLang="zh-CN" sz="4800" b="1" dirty="0">
                <a:solidFill>
                  <a:srgbClr val="076655"/>
                </a:solidFill>
              </a:rPr>
              <a:t>B</a:t>
            </a:r>
            <a:endParaRPr lang="zh-CN" altLang="en-US" sz="4800" b="1" dirty="0">
              <a:solidFill>
                <a:srgbClr val="076655"/>
              </a:solidFill>
            </a:endParaRPr>
          </a:p>
        </p:txBody>
      </p:sp>
      <p:sp>
        <p:nvSpPr>
          <p:cNvPr id="19" name="矩形 18"/>
          <p:cNvSpPr/>
          <p:nvPr/>
        </p:nvSpPr>
        <p:spPr>
          <a:xfrm>
            <a:off x="3774516" y="4485118"/>
            <a:ext cx="558166" cy="830997"/>
          </a:xfrm>
          <a:prstGeom prst="rect">
            <a:avLst/>
          </a:prstGeom>
        </p:spPr>
        <p:txBody>
          <a:bodyPr wrap="none">
            <a:spAutoFit/>
          </a:bodyPr>
          <a:lstStyle/>
          <a:p>
            <a:pPr lvl="0" algn="just">
              <a:defRPr/>
            </a:pPr>
            <a:r>
              <a:rPr lang="en-US" altLang="zh-CN" sz="4800" b="1" dirty="0">
                <a:solidFill>
                  <a:srgbClr val="076655"/>
                </a:solidFill>
              </a:rPr>
              <a:t>A</a:t>
            </a:r>
            <a:endParaRPr lang="zh-CN" altLang="en-US" sz="4800" b="1" dirty="0">
              <a:solidFill>
                <a:srgbClr val="076655"/>
              </a:solidFill>
            </a:endParaRPr>
          </a:p>
        </p:txBody>
      </p:sp>
    </p:spTree>
    <p:extLst>
      <p:ext uri="{BB962C8B-B14F-4D97-AF65-F5344CB8AC3E}">
        <p14:creationId xmlns:p14="http://schemas.microsoft.com/office/powerpoint/2010/main" val="21363295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Effect transition="in" filter="fade">
                                      <p:cBhvr>
                                        <p:cTn id="18" dur="500"/>
                                        <p:tgtEl>
                                          <p:spTgt spid="19"/>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childTnLst>
                          </p:cTn>
                        </p:par>
                        <p:par>
                          <p:cTn id="42" fill="hold">
                            <p:stCondLst>
                              <p:cond delay="4000"/>
                            </p:stCondLst>
                            <p:childTnLst>
                              <p:par>
                                <p:cTn id="43" presetID="2" presetClass="entr" presetSubtype="4"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up)">
                                      <p:cBhvr>
                                        <p:cTn id="50" dur="500"/>
                                        <p:tgtEl>
                                          <p:spTgt spid="9"/>
                                        </p:tgtEl>
                                      </p:cBhvr>
                                    </p:animEffect>
                                  </p:childTnLst>
                                </p:cTn>
                              </p:par>
                            </p:childTnLst>
                          </p:cTn>
                        </p:par>
                        <p:par>
                          <p:cTn id="51" fill="hold">
                            <p:stCondLst>
                              <p:cond delay="5000"/>
                            </p:stCondLst>
                            <p:childTnLst>
                              <p:par>
                                <p:cTn id="52" presetID="53" presetClass="entr" presetSubtype="16"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childTnLst>
                                </p:cTn>
                              </p:par>
                            </p:childTnLst>
                          </p:cTn>
                        </p:par>
                        <p:par>
                          <p:cTn id="57" fill="hold">
                            <p:stCondLst>
                              <p:cond delay="5500"/>
                            </p:stCondLst>
                            <p:childTnLst>
                              <p:par>
                                <p:cTn id="58" presetID="22" presetClass="entr" presetSubtype="2"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right)">
                                      <p:cBhvr>
                                        <p:cTn id="60" dur="500"/>
                                        <p:tgtEl>
                                          <p:spTgt spid="6"/>
                                        </p:tgtEl>
                                      </p:cBhvr>
                                    </p:animEffect>
                                  </p:childTnLst>
                                </p:cTn>
                              </p:par>
                            </p:childTnLst>
                          </p:cTn>
                        </p:par>
                        <p:par>
                          <p:cTn id="61" fill="hold">
                            <p:stCondLst>
                              <p:cond delay="6000"/>
                            </p:stCondLst>
                            <p:childTnLst>
                              <p:par>
                                <p:cTn id="62" presetID="2" presetClass="entr" presetSubtype="4"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cBhvr additive="base">
                                        <p:cTn id="64" dur="500" fill="hold"/>
                                        <p:tgtEl>
                                          <p:spTgt spid="8"/>
                                        </p:tgtEl>
                                        <p:attrNameLst>
                                          <p:attrName>ppt_x</p:attrName>
                                        </p:attrNameLst>
                                      </p:cBhvr>
                                      <p:tavLst>
                                        <p:tav tm="0">
                                          <p:val>
                                            <p:strVal val="#ppt_x"/>
                                          </p:val>
                                        </p:tav>
                                        <p:tav tm="100000">
                                          <p:val>
                                            <p:strVal val="#ppt_x"/>
                                          </p:val>
                                        </p:tav>
                                      </p:tavLst>
                                    </p:anim>
                                    <p:anim calcmode="lin" valueType="num">
                                      <p:cBhvr additive="base">
                                        <p:cTn id="65" dur="500" fill="hold"/>
                                        <p:tgtEl>
                                          <p:spTgt spid="8"/>
                                        </p:tgtEl>
                                        <p:attrNameLst>
                                          <p:attrName>ppt_y</p:attrName>
                                        </p:attrNameLst>
                                      </p:cBhvr>
                                      <p:tavLst>
                                        <p:tav tm="0">
                                          <p:val>
                                            <p:strVal val="1+#ppt_h/2"/>
                                          </p:val>
                                        </p:tav>
                                        <p:tav tm="100000">
                                          <p:val>
                                            <p:strVal val="#ppt_y"/>
                                          </p:val>
                                        </p:tav>
                                      </p:tavLst>
                                    </p:anim>
                                  </p:childTnLst>
                                </p:cTn>
                              </p:par>
                            </p:childTnLst>
                          </p:cTn>
                        </p:par>
                        <p:par>
                          <p:cTn id="66" fill="hold">
                            <p:stCondLst>
                              <p:cond delay="6500"/>
                            </p:stCondLst>
                            <p:childTnLst>
                              <p:par>
                                <p:cTn id="67" presetID="22" presetClass="entr" presetSubtype="1"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up)">
                                      <p:cBhvr>
                                        <p:cTn id="69" dur="500"/>
                                        <p:tgtEl>
                                          <p:spTgt spid="7"/>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par>
                          <p:cTn id="76" fill="hold">
                            <p:stCondLst>
                              <p:cond delay="7500"/>
                            </p:stCondLst>
                            <p:childTnLst>
                              <p:par>
                                <p:cTn id="77" presetID="22" presetClass="entr" presetSubtype="8"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animBg="1"/>
      <p:bldP spid="9" grpId="0" animBg="1"/>
      <p:bldP spid="11" grpId="0" animBg="1"/>
      <p:bldP spid="13" grpId="0" animBg="1"/>
      <p:bldP spid="15" grpId="0"/>
      <p:bldP spid="16" grpId="0"/>
      <p:bldP spid="17" grpId="0"/>
      <p:bldP spid="18" grpId="0"/>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圆角矩形 3"/>
          <p:cNvSpPr/>
          <p:nvPr/>
        </p:nvSpPr>
        <p:spPr>
          <a:xfrm>
            <a:off x="4369082" y="1892829"/>
            <a:ext cx="4320000" cy="672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133112" bIns="66556" rtlCol="0" anchor="ctr"/>
          <a:lstStyle/>
          <a:p>
            <a:pPr algn="ctr"/>
            <a:r>
              <a:rPr lang="zh-CN" altLang="en-US" sz="2267" b="1" dirty="0">
                <a:solidFill>
                  <a:schemeClr val="bg1"/>
                </a:solidFill>
                <a:latin typeface="微软雅黑" pitchFamily="34" charset="-122"/>
                <a:ea typeface="微软雅黑" pitchFamily="34" charset="-122"/>
              </a:rPr>
              <a:t>本年年度工作概况</a:t>
            </a:r>
          </a:p>
        </p:txBody>
      </p:sp>
      <p:sp>
        <p:nvSpPr>
          <p:cNvPr id="13" name="圆角矩形 1"/>
          <p:cNvSpPr/>
          <p:nvPr/>
        </p:nvSpPr>
        <p:spPr>
          <a:xfrm>
            <a:off x="3216954" y="1892829"/>
            <a:ext cx="1344149" cy="672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432000" bIns="66556" rtlCol="0" anchor="ctr"/>
          <a:lstStyle/>
          <a:p>
            <a:pPr algn="ctr"/>
            <a:r>
              <a:rPr lang="en-US" altLang="zh-CN" sz="2667" b="1" dirty="0">
                <a:solidFill>
                  <a:schemeClr val="bg1"/>
                </a:solidFill>
                <a:latin typeface="微软雅黑" pitchFamily="34" charset="-122"/>
                <a:ea typeface="微软雅黑" pitchFamily="34" charset="-122"/>
              </a:rPr>
              <a:t>01</a:t>
            </a:r>
          </a:p>
        </p:txBody>
      </p:sp>
      <p:sp>
        <p:nvSpPr>
          <p:cNvPr id="14" name="圆角矩形 3"/>
          <p:cNvSpPr/>
          <p:nvPr/>
        </p:nvSpPr>
        <p:spPr>
          <a:xfrm>
            <a:off x="4369082" y="2939629"/>
            <a:ext cx="4320000" cy="672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133112" bIns="66556" rtlCol="0" anchor="ctr"/>
          <a:lstStyle/>
          <a:p>
            <a:pPr algn="ctr"/>
            <a:r>
              <a:rPr lang="zh-CN" altLang="en-US" sz="2267" b="1" dirty="0">
                <a:solidFill>
                  <a:schemeClr val="bg1"/>
                </a:solidFill>
                <a:latin typeface="微软雅黑" pitchFamily="34" charset="-122"/>
                <a:ea typeface="微软雅黑" pitchFamily="34" charset="-122"/>
              </a:rPr>
              <a:t>年度工作完成情况</a:t>
            </a:r>
            <a:endParaRPr lang="en-US" altLang="zh-CN" sz="2267" b="1" dirty="0">
              <a:solidFill>
                <a:schemeClr val="bg1"/>
              </a:solidFill>
              <a:latin typeface="微软雅黑" pitchFamily="34" charset="-122"/>
              <a:ea typeface="微软雅黑" pitchFamily="34" charset="-122"/>
            </a:endParaRPr>
          </a:p>
        </p:txBody>
      </p:sp>
      <p:sp>
        <p:nvSpPr>
          <p:cNvPr id="15" name="圆角矩形 1"/>
          <p:cNvSpPr/>
          <p:nvPr/>
        </p:nvSpPr>
        <p:spPr>
          <a:xfrm>
            <a:off x="3216954" y="2939629"/>
            <a:ext cx="1344149" cy="672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432000" bIns="66556" rtlCol="0" anchor="ctr"/>
          <a:lstStyle/>
          <a:p>
            <a:pPr algn="ctr"/>
            <a:r>
              <a:rPr lang="en-US" altLang="zh-CN" sz="2667" b="1" dirty="0">
                <a:solidFill>
                  <a:schemeClr val="bg1"/>
                </a:solidFill>
                <a:latin typeface="微软雅黑" pitchFamily="34" charset="-122"/>
                <a:ea typeface="微软雅黑" pitchFamily="34" charset="-122"/>
              </a:rPr>
              <a:t>02</a:t>
            </a:r>
          </a:p>
        </p:txBody>
      </p:sp>
      <p:sp>
        <p:nvSpPr>
          <p:cNvPr id="16" name="圆角矩形 3"/>
          <p:cNvSpPr/>
          <p:nvPr/>
        </p:nvSpPr>
        <p:spPr>
          <a:xfrm>
            <a:off x="4369082" y="3995747"/>
            <a:ext cx="4320000" cy="672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133112" bIns="66556" rtlCol="0" anchor="ctr"/>
          <a:lstStyle/>
          <a:p>
            <a:pPr algn="ctr"/>
            <a:r>
              <a:rPr lang="zh-CN" altLang="en-US" sz="2267" b="1" dirty="0">
                <a:solidFill>
                  <a:schemeClr val="bg1"/>
                </a:solidFill>
                <a:latin typeface="微软雅黑" pitchFamily="34" charset="-122"/>
                <a:ea typeface="微软雅黑" pitchFamily="34" charset="-122"/>
              </a:rPr>
              <a:t>工作中的优点存在的不足</a:t>
            </a:r>
            <a:endParaRPr lang="en-US" altLang="zh-CN" sz="2267" b="1" dirty="0">
              <a:solidFill>
                <a:schemeClr val="bg1"/>
              </a:solidFill>
              <a:latin typeface="微软雅黑" pitchFamily="34" charset="-122"/>
              <a:ea typeface="微软雅黑" pitchFamily="34" charset="-122"/>
            </a:endParaRPr>
          </a:p>
        </p:txBody>
      </p:sp>
      <p:sp>
        <p:nvSpPr>
          <p:cNvPr id="17" name="圆角矩形 1"/>
          <p:cNvSpPr/>
          <p:nvPr/>
        </p:nvSpPr>
        <p:spPr>
          <a:xfrm>
            <a:off x="3216954" y="3995747"/>
            <a:ext cx="1344149" cy="672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432000" bIns="66556" rtlCol="0" anchor="ctr"/>
          <a:lstStyle/>
          <a:p>
            <a:pPr algn="ctr"/>
            <a:r>
              <a:rPr lang="en-US" altLang="zh-CN" sz="2667" b="1" dirty="0">
                <a:solidFill>
                  <a:schemeClr val="bg1"/>
                </a:solidFill>
                <a:latin typeface="微软雅黑" pitchFamily="34" charset="-122"/>
                <a:ea typeface="微软雅黑" pitchFamily="34" charset="-122"/>
              </a:rPr>
              <a:t>03</a:t>
            </a:r>
          </a:p>
        </p:txBody>
      </p:sp>
      <p:sp>
        <p:nvSpPr>
          <p:cNvPr id="18" name="圆角矩形 3"/>
          <p:cNvSpPr/>
          <p:nvPr/>
        </p:nvSpPr>
        <p:spPr>
          <a:xfrm>
            <a:off x="4369082" y="5051864"/>
            <a:ext cx="4320000" cy="672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133112" bIns="66556" rtlCol="0" anchor="ctr"/>
          <a:lstStyle/>
          <a:p>
            <a:pPr algn="ctr"/>
            <a:r>
              <a:rPr lang="zh-CN" altLang="en-US" sz="2267" b="1" dirty="0">
                <a:solidFill>
                  <a:schemeClr val="bg1"/>
                </a:solidFill>
                <a:latin typeface="微软雅黑" pitchFamily="34" charset="-122"/>
                <a:ea typeface="微软雅黑" pitchFamily="34" charset="-122"/>
              </a:rPr>
              <a:t>下阶段计划与安排</a:t>
            </a:r>
            <a:endParaRPr lang="en-US" altLang="zh-CN" sz="2267" b="1" dirty="0">
              <a:solidFill>
                <a:schemeClr val="bg1"/>
              </a:solidFill>
              <a:latin typeface="微软雅黑" pitchFamily="34" charset="-122"/>
              <a:ea typeface="微软雅黑" pitchFamily="34" charset="-122"/>
            </a:endParaRPr>
          </a:p>
        </p:txBody>
      </p:sp>
      <p:sp>
        <p:nvSpPr>
          <p:cNvPr id="19" name="圆角矩形 1"/>
          <p:cNvSpPr/>
          <p:nvPr/>
        </p:nvSpPr>
        <p:spPr>
          <a:xfrm>
            <a:off x="3216954" y="5051864"/>
            <a:ext cx="1344149" cy="672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33112" tIns="66556" rIns="432000" bIns="66556" rtlCol="0" anchor="ctr"/>
          <a:lstStyle/>
          <a:p>
            <a:pPr algn="ctr"/>
            <a:r>
              <a:rPr lang="en-US" altLang="zh-CN" sz="2667" b="1" dirty="0">
                <a:solidFill>
                  <a:schemeClr val="bg1"/>
                </a:solidFill>
                <a:latin typeface="微软雅黑" pitchFamily="34" charset="-122"/>
                <a:ea typeface="微软雅黑" pitchFamily="34" charset="-122"/>
              </a:rPr>
              <a:t>04</a:t>
            </a:r>
          </a:p>
        </p:txBody>
      </p:sp>
      <p:sp>
        <p:nvSpPr>
          <p:cNvPr id="20" name="矩形 19"/>
          <p:cNvSpPr/>
          <p:nvPr/>
        </p:nvSpPr>
        <p:spPr>
          <a:xfrm>
            <a:off x="432165" y="468541"/>
            <a:ext cx="496880" cy="49687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p>
        </p:txBody>
      </p:sp>
      <p:sp>
        <p:nvSpPr>
          <p:cNvPr id="21" name="矩形 20"/>
          <p:cNvSpPr/>
          <p:nvPr/>
        </p:nvSpPr>
        <p:spPr>
          <a:xfrm>
            <a:off x="676976" y="734962"/>
            <a:ext cx="331253" cy="3312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p>
        </p:txBody>
      </p:sp>
      <p:sp>
        <p:nvSpPr>
          <p:cNvPr id="22" name="TextBox 36"/>
          <p:cNvSpPr txBox="1"/>
          <p:nvPr/>
        </p:nvSpPr>
        <p:spPr>
          <a:xfrm>
            <a:off x="1104239" y="506149"/>
            <a:ext cx="2112235" cy="584775"/>
          </a:xfrm>
          <a:prstGeom prst="rect">
            <a:avLst/>
          </a:prstGeom>
          <a:noFill/>
        </p:spPr>
        <p:txBody>
          <a:bodyPr wrap="square" rtlCol="0">
            <a:spAutoFit/>
          </a:bodyPr>
          <a:lstStyle/>
          <a:p>
            <a:r>
              <a:rPr lang="zh-CN" altLang="en-US" sz="3200" b="1" spc="400" dirty="0">
                <a:solidFill>
                  <a:schemeClr val="tx2">
                    <a:lumMod val="75000"/>
                  </a:schemeClr>
                </a:solidFill>
                <a:latin typeface="微软雅黑" pitchFamily="34" charset="-122"/>
                <a:ea typeface="微软雅黑" pitchFamily="34" charset="-122"/>
              </a:rPr>
              <a:t>目录页</a:t>
            </a:r>
          </a:p>
        </p:txBody>
      </p:sp>
      <p:pic>
        <p:nvPicPr>
          <p:cNvPr id="34" name="图片 3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19546" y="101351"/>
            <a:ext cx="2871123" cy="1104947"/>
          </a:xfrm>
          <a:prstGeom prst="rect">
            <a:avLst/>
          </a:prstGeom>
        </p:spPr>
      </p:pic>
    </p:spTree>
    <p:extLst>
      <p:ext uri="{BB962C8B-B14F-4D97-AF65-F5344CB8AC3E}">
        <p14:creationId xmlns:p14="http://schemas.microsoft.com/office/powerpoint/2010/main" val="18997887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ox(out)">
                                          <p:cBhvr>
                                            <p:cTn id="7" dur="500"/>
                                            <p:tgtEl>
                                              <p:spTgt spid="20"/>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ox(ou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0-#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0-#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5000"/>
                                </p:stCondLst>
                                <p:childTnLst>
                                  <p:par>
                                    <p:cTn id="52" presetID="2" presetClass="entr" presetSubtype="8" fill="hold" nodeType="afterEffect" p14:presetBounceEnd="36000">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14:bounceEnd="36000">
                                          <p:cBhvr additive="base">
                                            <p:cTn id="54" dur="500" fill="hold"/>
                                            <p:tgtEl>
                                              <p:spTgt spid="34"/>
                                            </p:tgtEl>
                                            <p:attrNameLst>
                                              <p:attrName>ppt_x</p:attrName>
                                            </p:attrNameLst>
                                          </p:cBhvr>
                                          <p:tavLst>
                                            <p:tav tm="0">
                                              <p:val>
                                                <p:strVal val="0-#ppt_w/2"/>
                                              </p:val>
                                            </p:tav>
                                            <p:tav tm="100000">
                                              <p:val>
                                                <p:strVal val="#ppt_x"/>
                                              </p:val>
                                            </p:tav>
                                          </p:tavLst>
                                        </p:anim>
                                        <p:anim calcmode="lin" valueType="num" p14:bounceEnd="36000">
                                          <p:cBhvr additive="base">
                                            <p:cTn id="55"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ox(out)">
                                          <p:cBhvr>
                                            <p:cTn id="7" dur="500"/>
                                            <p:tgtEl>
                                              <p:spTgt spid="20"/>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ox(ou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left)">
                                          <p:cBhvr>
                                            <p:cTn id="14" dur="500"/>
                                            <p:tgtEl>
                                              <p:spTgt spid="22"/>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0-#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0-#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childTnLst>
                              </p:cTn>
                            </p:par>
                            <p:par>
                              <p:cTn id="51" fill="hold">
                                <p:stCondLst>
                                  <p:cond delay="5000"/>
                                </p:stCondLst>
                                <p:childTnLst>
                                  <p:par>
                                    <p:cTn id="52" presetID="2" presetClass="entr" presetSubtype="8"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fill="hold"/>
                                            <p:tgtEl>
                                              <p:spTgt spid="34"/>
                                            </p:tgtEl>
                                            <p:attrNameLst>
                                              <p:attrName>ppt_x</p:attrName>
                                            </p:attrNameLst>
                                          </p:cBhvr>
                                          <p:tavLst>
                                            <p:tav tm="0">
                                              <p:val>
                                                <p:strVal val="0-#ppt_w/2"/>
                                              </p:val>
                                            </p:tav>
                                            <p:tav tm="100000">
                                              <p:val>
                                                <p:strVal val="#ppt_x"/>
                                              </p:val>
                                            </p:tav>
                                          </p:tavLst>
                                        </p:anim>
                                        <p:anim calcmode="lin" valueType="num">
                                          <p:cBhvr additive="base">
                                            <p:cTn id="55"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3588" cy="6858893"/>
          </a:xfrm>
          <a:prstGeom prst="rect">
            <a:avLst/>
          </a:prstGeom>
        </p:spPr>
      </p:pic>
      <p:sp>
        <p:nvSpPr>
          <p:cNvPr id="5" name="矩形 4"/>
          <p:cNvSpPr/>
          <p:nvPr/>
        </p:nvSpPr>
        <p:spPr>
          <a:xfrm>
            <a:off x="0" y="2673717"/>
            <a:ext cx="12193588" cy="2696569"/>
          </a:xfrm>
          <a:prstGeom prst="rect">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r="72609" b="59798"/>
          <a:stretch/>
        </p:blipFill>
        <p:spPr>
          <a:xfrm>
            <a:off x="4793709" y="-112608"/>
            <a:ext cx="3069897" cy="2816062"/>
          </a:xfrm>
          <a:prstGeom prst="rect">
            <a:avLst/>
          </a:prstGeom>
        </p:spPr>
      </p:pic>
      <p:sp>
        <p:nvSpPr>
          <p:cNvPr id="7" name="TextBox 131"/>
          <p:cNvSpPr txBox="1">
            <a:spLocks noChangeArrowheads="1"/>
          </p:cNvSpPr>
          <p:nvPr/>
        </p:nvSpPr>
        <p:spPr bwMode="auto">
          <a:xfrm>
            <a:off x="3143126" y="3497018"/>
            <a:ext cx="679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913738" fontAlgn="base">
              <a:spcBef>
                <a:spcPct val="0"/>
              </a:spcBef>
              <a:spcAft>
                <a:spcPct val="0"/>
              </a:spcAft>
              <a:buFontTx/>
              <a:buNone/>
            </a:pPr>
            <a:r>
              <a:rPr lang="zh-CN" altLang="en-US" sz="4800" b="1" smtClean="0">
                <a:solidFill>
                  <a:prstClr val="white"/>
                </a:solidFill>
                <a:effectLst>
                  <a:outerShdw blurRad="38100" dist="38100" dir="2700000" algn="tl">
                    <a:srgbClr val="000000">
                      <a:alpha val="43137"/>
                    </a:srgbClr>
                  </a:outerShdw>
                </a:effectLst>
                <a:latin typeface="微软雅黑" panose="020B0503020204020204" pitchFamily="34" charset="-122"/>
              </a:rPr>
              <a:t>汇报完毕</a:t>
            </a:r>
            <a:r>
              <a:rPr lang="en-US" altLang="zh-CN" sz="4800" b="1" smtClean="0">
                <a:solidFill>
                  <a:prstClr val="white"/>
                </a:solidFill>
                <a:effectLst>
                  <a:outerShdw blurRad="38100" dist="38100" dir="2700000" algn="tl">
                    <a:srgbClr val="000000">
                      <a:alpha val="43137"/>
                    </a:srgbClr>
                  </a:outerShdw>
                </a:effectLst>
                <a:latin typeface="微软雅黑" panose="020B0503020204020204" pitchFamily="34" charset="-122"/>
              </a:rPr>
              <a:t>,</a:t>
            </a:r>
            <a:r>
              <a:rPr lang="zh-CN" altLang="en-US" sz="4800" b="1" smtClean="0">
                <a:solidFill>
                  <a:prstClr val="white"/>
                </a:solidFill>
                <a:effectLst>
                  <a:outerShdw blurRad="38100" dist="38100" dir="2700000" algn="tl">
                    <a:srgbClr val="000000">
                      <a:alpha val="43137"/>
                    </a:srgbClr>
                  </a:outerShdw>
                </a:effectLst>
                <a:latin typeface="微软雅黑" panose="020B0503020204020204" pitchFamily="34" charset="-122"/>
              </a:rPr>
              <a:t>感谢收看</a:t>
            </a:r>
            <a:endParaRPr lang="zh-CN" altLang="en-US" sz="4800" b="1">
              <a:solidFill>
                <a:prstClr val="white"/>
              </a:solidFill>
              <a:effectLst>
                <a:outerShdw blurRad="38100" dist="38100" dir="2700000" algn="tl">
                  <a:srgbClr val="000000">
                    <a:alpha val="43137"/>
                  </a:srgbClr>
                </a:outerShdw>
              </a:effectLst>
              <a:latin typeface="微软雅黑" panose="020B0503020204020204" pitchFamily="34" charset="-122"/>
            </a:endParaRPr>
          </a:p>
        </p:txBody>
      </p:sp>
      <p:sp>
        <p:nvSpPr>
          <p:cNvPr id="8" name="Rectangle 4"/>
          <p:cNvSpPr txBox="1">
            <a:spLocks noChangeArrowheads="1"/>
          </p:cNvSpPr>
          <p:nvPr/>
        </p:nvSpPr>
        <p:spPr bwMode="auto">
          <a:xfrm>
            <a:off x="2878130" y="4370634"/>
            <a:ext cx="6726884"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适用于国家电网</a:t>
            </a:r>
            <a:r>
              <a:rPr lang="en-US" altLang="zh-CN"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总结</a:t>
            </a:r>
            <a:r>
              <a:rPr lang="en-US" altLang="zh-CN"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汇报</a:t>
            </a:r>
            <a:r>
              <a:rPr lang="en-US" altLang="zh-CN"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培训等</a:t>
            </a:r>
            <a:endParaRPr lang="zh-CN" altLang="zh-CN" sz="2400" b="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文本框 8"/>
          <p:cNvSpPr/>
          <p:nvPr/>
        </p:nvSpPr>
        <p:spPr>
          <a:xfrm>
            <a:off x="3883699" y="3098211"/>
            <a:ext cx="5313363" cy="400050"/>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defRPr sz="1800" kern="1200" baseline="0">
                <a:solidFill>
                  <a:schemeClr val="tx1"/>
                </a:solidFill>
                <a:latin typeface="+mn-lt"/>
                <a:ea typeface="+mn-ea"/>
                <a:cs typeface="+mn-cs"/>
              </a:defRPr>
            </a:lvl9pPr>
          </a:lstStyle>
          <a:p>
            <a:r>
              <a:rPr lang="en-US" altLang="x-none" sz="2000" dirty="0">
                <a:solidFill>
                  <a:prstClr val="white"/>
                </a:solidFill>
                <a:latin typeface="微软雅黑" panose="020B0503020204020204" pitchFamily="2" charset="-122"/>
                <a:ea typeface="微软雅黑" panose="020B0503020204020204" pitchFamily="2" charset="-122"/>
                <a:sym typeface="微软雅黑" panose="020B0503020204020204" pitchFamily="2" charset="-122"/>
              </a:rPr>
              <a:t>—</a:t>
            </a:r>
            <a:r>
              <a:rPr lang="zh-CN" altLang="en-US" sz="2000" dirty="0">
                <a:solidFill>
                  <a:prstClr val="white"/>
                </a:solidFill>
                <a:latin typeface="微软雅黑" panose="020B0503020204020204" pitchFamily="2" charset="-122"/>
                <a:ea typeface="微软雅黑" panose="020B0503020204020204" pitchFamily="2" charset="-122"/>
                <a:sym typeface="微软雅黑" panose="020B0503020204020204" pitchFamily="2" charset="-122"/>
              </a:rPr>
              <a:t>国家电网电力简洁动态多层可编辑模板</a:t>
            </a:r>
            <a:r>
              <a:rPr lang="en-US" altLang="x-none" sz="2000" dirty="0">
                <a:solidFill>
                  <a:prstClr val="white"/>
                </a:solidFill>
                <a:latin typeface="微软雅黑" panose="020B0503020204020204" pitchFamily="2" charset="-122"/>
                <a:ea typeface="微软雅黑" panose="020B0503020204020204" pitchFamily="2" charset="-122"/>
                <a:sym typeface="微软雅黑" panose="020B0503020204020204" pitchFamily="2" charset="-122"/>
              </a:rPr>
              <a:t>—</a:t>
            </a:r>
            <a:endParaRPr lang="zh-CN" altLang="en-US" sz="2000" dirty="0">
              <a:solidFill>
                <a:prstClr val="white"/>
              </a:solidFill>
              <a:latin typeface="微软雅黑" panose="020B0503020204020204" pitchFamily="2" charset="-122"/>
              <a:ea typeface="微软雅黑" panose="020B0503020204020204" pitchFamily="2" charset="-122"/>
              <a:sym typeface="微软雅黑" panose="020B0503020204020204" pitchFamily="2" charset="-122"/>
            </a:endParaRPr>
          </a:p>
        </p:txBody>
      </p:sp>
      <p:cxnSp>
        <p:nvCxnSpPr>
          <p:cNvPr id="11" name="直接连接符 10"/>
          <p:cNvCxnSpPr/>
          <p:nvPr/>
        </p:nvCxnSpPr>
        <p:spPr>
          <a:xfrm>
            <a:off x="0" y="2902857"/>
            <a:ext cx="121935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0" y="5105855"/>
            <a:ext cx="121935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04771" y="273441"/>
            <a:ext cx="2217225" cy="821611"/>
          </a:xfrm>
          <a:prstGeom prst="rect">
            <a:avLst/>
          </a:prstGeom>
        </p:spPr>
      </p:pic>
    </p:spTree>
    <p:extLst>
      <p:ext uri="{BB962C8B-B14F-4D97-AF65-F5344CB8AC3E}">
        <p14:creationId xmlns:p14="http://schemas.microsoft.com/office/powerpoint/2010/main" val="42620164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2"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anim calcmode="lin" valueType="num">
                                      <p:cBhvr>
                                        <p:cTn id="2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
                                        </p:tgtEl>
                                      </p:cBhvr>
                                    </p:animEffect>
                                  </p:childTnLst>
                                </p:cTn>
                              </p:par>
                            </p:childTnLst>
                          </p:cTn>
                        </p:par>
                        <p:par>
                          <p:cTn id="24" fill="hold">
                            <p:stCondLst>
                              <p:cond delay="900"/>
                            </p:stCondLst>
                            <p:childTnLst>
                              <p:par>
                                <p:cTn id="25" presetID="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400"/>
                            </p:stCondLst>
                            <p:childTnLst>
                              <p:par>
                                <p:cTn id="30" presetID="14" presetClass="entr" presetSubtype="1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par>
                          <p:cTn id="33" fill="hold">
                            <p:stCondLst>
                              <p:cond delay="1900"/>
                            </p:stCondLst>
                            <p:childTnLst>
                              <p:par>
                                <p:cTn id="34" presetID="53" presetClass="entr" presetSubtype="16"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par>
                          <p:cTn id="39" fill="hold">
                            <p:stCondLst>
                              <p:cond delay="2400"/>
                            </p:stCondLst>
                            <p:childTnLst>
                              <p:par>
                                <p:cTn id="40" presetID="31"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1000" fill="hold"/>
                                        <p:tgtEl>
                                          <p:spTgt spid="13"/>
                                        </p:tgtEl>
                                        <p:attrNameLst>
                                          <p:attrName>ppt_w</p:attrName>
                                        </p:attrNameLst>
                                      </p:cBhvr>
                                      <p:tavLst>
                                        <p:tav tm="0">
                                          <p:val>
                                            <p:fltVal val="0"/>
                                          </p:val>
                                        </p:tav>
                                        <p:tav tm="100000">
                                          <p:val>
                                            <p:strVal val="#ppt_w"/>
                                          </p:val>
                                        </p:tav>
                                      </p:tavLst>
                                    </p:anim>
                                    <p:anim calcmode="lin" valueType="num">
                                      <p:cBhvr>
                                        <p:cTn id="43" dur="1000" fill="hold"/>
                                        <p:tgtEl>
                                          <p:spTgt spid="13"/>
                                        </p:tgtEl>
                                        <p:attrNameLst>
                                          <p:attrName>ppt_h</p:attrName>
                                        </p:attrNameLst>
                                      </p:cBhvr>
                                      <p:tavLst>
                                        <p:tav tm="0">
                                          <p:val>
                                            <p:fltVal val="0"/>
                                          </p:val>
                                        </p:tav>
                                        <p:tav tm="100000">
                                          <p:val>
                                            <p:strVal val="#ppt_h"/>
                                          </p:val>
                                        </p:tav>
                                      </p:tavLst>
                                    </p:anim>
                                    <p:anim calcmode="lin" valueType="num">
                                      <p:cBhvr>
                                        <p:cTn id="44" dur="1000" fill="hold"/>
                                        <p:tgtEl>
                                          <p:spTgt spid="13"/>
                                        </p:tgtEl>
                                        <p:attrNameLst>
                                          <p:attrName>style.rotation</p:attrName>
                                        </p:attrNameLst>
                                      </p:cBhvr>
                                      <p:tavLst>
                                        <p:tav tm="0">
                                          <p:val>
                                            <p:fltVal val="90"/>
                                          </p:val>
                                        </p:tav>
                                        <p:tav tm="100000">
                                          <p:val>
                                            <p:fltVal val="0"/>
                                          </p:val>
                                        </p:tav>
                                      </p:tavLst>
                                    </p:anim>
                                    <p:animEffect transition="in" filter="fade">
                                      <p:cBhvr>
                                        <p:cTn id="4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821" y="4437115"/>
            <a:ext cx="860856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3588"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545" y="315180"/>
            <a:ext cx="10283523" cy="2681772"/>
          </a:xfrm>
          <a:prstGeom prst="rect">
            <a:avLst/>
          </a:prstGeom>
          <a:noFill/>
          <a:ln>
            <a:noFill/>
          </a:ln>
        </p:spPr>
      </p:pic>
      <p:sp>
        <p:nvSpPr>
          <p:cNvPr id="15" name="Rectangle 3"/>
          <p:cNvSpPr>
            <a:spLocks noChangeArrowheads="1"/>
          </p:cNvSpPr>
          <p:nvPr/>
        </p:nvSpPr>
        <p:spPr bwMode="auto">
          <a:xfrm>
            <a:off x="624501" y="3097348"/>
            <a:ext cx="5472295"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794" y="3097348"/>
            <a:ext cx="5472297"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26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659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224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2" cstate="screen">
            <a:extLst>
              <a:ext uri="{28A0092B-C50C-407E-A947-70E740481C1C}">
                <a14:useLocalDpi xmlns:a14="http://schemas.microsoft.com/office/drawing/2010/main"/>
              </a:ext>
            </a:extLst>
          </a:blip>
          <a:srcRect l="-1" r="-105"/>
          <a:stretch/>
        </p:blipFill>
        <p:spPr>
          <a:xfrm>
            <a:off x="0" y="0"/>
            <a:ext cx="12206514" cy="6858893"/>
          </a:xfrm>
          <a:prstGeom prst="rect">
            <a:avLst/>
          </a:prstGeom>
        </p:spPr>
      </p:pic>
      <p:sp>
        <p:nvSpPr>
          <p:cNvPr id="64" name="矩形 63"/>
          <p:cNvSpPr/>
          <p:nvPr/>
        </p:nvSpPr>
        <p:spPr>
          <a:xfrm>
            <a:off x="0" y="0"/>
            <a:ext cx="12206514" cy="6858893"/>
          </a:xfrm>
          <a:prstGeom prst="rect">
            <a:avLst/>
          </a:prstGeom>
          <a:solidFill>
            <a:srgbClr val="076655">
              <a:alpha val="78000"/>
            </a:srgbClr>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梯形 14"/>
          <p:cNvSpPr/>
          <p:nvPr/>
        </p:nvSpPr>
        <p:spPr>
          <a:xfrm>
            <a:off x="3567194" y="2372883"/>
            <a:ext cx="1560000" cy="288032"/>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6" name="矩形 15"/>
          <p:cNvSpPr/>
          <p:nvPr/>
        </p:nvSpPr>
        <p:spPr>
          <a:xfrm>
            <a:off x="2961708" y="2547771"/>
            <a:ext cx="9245600" cy="1676156"/>
          </a:xfrm>
          <a:prstGeom prst="rect">
            <a:avLst/>
          </a:prstGeom>
          <a:solidFill>
            <a:schemeClr val="bg1"/>
          </a:solidFill>
          <a:ln w="12700" cap="flat" cmpd="sng" algn="ctr">
            <a:noFill/>
            <a:prstDash val="solid"/>
            <a:miter lim="800000"/>
          </a:ln>
          <a:effectLst/>
        </p:spPr>
        <p:txBody>
          <a:bodyPr lIns="1488000" tIns="0" bIns="48000" anchor="ctr"/>
          <a:lstStyle/>
          <a:p>
            <a:pPr algn="just">
              <a:defRPr/>
            </a:pPr>
            <a:endParaRPr lang="zh-CN" altLang="en-US" sz="4800" b="1" dirty="0">
              <a:solidFill>
                <a:srgbClr val="00A28B"/>
              </a:solidFill>
              <a:latin typeface="华文中宋" panose="02010600040101010101" pitchFamily="2" charset="-122"/>
              <a:ea typeface="华文中宋" panose="02010600040101010101" pitchFamily="2" charset="-122"/>
              <a:cs typeface="+mj-cs"/>
            </a:endParaRPr>
          </a:p>
        </p:txBody>
      </p:sp>
      <p:sp>
        <p:nvSpPr>
          <p:cNvPr id="17" name="任意多边形 8"/>
          <p:cNvSpPr>
            <a:spLocks/>
          </p:cNvSpPr>
          <p:nvPr/>
        </p:nvSpPr>
        <p:spPr bwMode="auto">
          <a:xfrm>
            <a:off x="3685682" y="2372883"/>
            <a:ext cx="1325033" cy="1348316"/>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rgbClr val="076655"/>
          </a:solidFill>
          <a:ln w="12700" algn="ctr">
            <a:noFill/>
            <a:miter lim="800000"/>
            <a:headEnd/>
            <a:tailEnd/>
          </a:ln>
        </p:spPr>
        <p:txBody>
          <a:bodyPr tIns="0" bIns="480000" anchor="ctr"/>
          <a:lstStyle/>
          <a:p>
            <a:pPr algn="ctr">
              <a:spcBef>
                <a:spcPts val="3200"/>
              </a:spcBef>
              <a:buClr>
                <a:schemeClr val="accent1"/>
              </a:buClr>
              <a:buSzPct val="60000"/>
            </a:pPr>
            <a:r>
              <a:rPr lang="en-US" altLang="zh-CN" sz="4267" b="1" dirty="0">
                <a:solidFill>
                  <a:schemeClr val="bg1"/>
                </a:solidFill>
                <a:latin typeface="微软雅黑" pitchFamily="34" charset="-122"/>
                <a:ea typeface="微软雅黑" pitchFamily="34" charset="-122"/>
                <a:cs typeface="Arial Unicode MS" pitchFamily="34" charset="-122"/>
              </a:rPr>
              <a:t>01</a:t>
            </a:r>
            <a:endParaRPr lang="zh-CN" altLang="en-US" sz="4267" b="1" dirty="0">
              <a:solidFill>
                <a:schemeClr val="bg1"/>
              </a:solidFill>
              <a:latin typeface="微软雅黑" pitchFamily="34" charset="-122"/>
              <a:ea typeface="微软雅黑" pitchFamily="34" charset="-122"/>
              <a:cs typeface="Arial Unicode MS" pitchFamily="34" charset="-122"/>
            </a:endParaRPr>
          </a:p>
        </p:txBody>
      </p:sp>
      <p:sp>
        <p:nvSpPr>
          <p:cNvPr id="18" name="文本框 10"/>
          <p:cNvSpPr txBox="1">
            <a:spLocks noChangeArrowheads="1"/>
          </p:cNvSpPr>
          <p:nvPr/>
        </p:nvSpPr>
        <p:spPr bwMode="auto">
          <a:xfrm>
            <a:off x="4735017" y="4265918"/>
            <a:ext cx="6930396" cy="945772"/>
          </a:xfrm>
          <a:prstGeom prst="rect">
            <a:avLst/>
          </a:prstGeom>
          <a:noFill/>
          <a:ln w="9525">
            <a:noFill/>
            <a:miter lim="800000"/>
            <a:headEnd/>
            <a:tailEnd/>
          </a:ln>
        </p:spPr>
        <p:txBody>
          <a:bodyPr wrap="square">
            <a:spAutoFit/>
          </a:bodyPr>
          <a:lstStyle/>
          <a:p>
            <a:pPr eaLnBrk="1" hangingPunct="1">
              <a:lnSpc>
                <a:spcPct val="130000"/>
              </a:lnSpc>
            </a:pPr>
            <a:r>
              <a:rPr lang="zh-CN" altLang="en-US" sz="2133" dirty="0">
                <a:solidFill>
                  <a:schemeClr val="bg1"/>
                </a:solidFill>
                <a:latin typeface="微软雅黑" pitchFamily="34" charset="-122"/>
                <a:ea typeface="微软雅黑" pitchFamily="34" charset="-122"/>
              </a:rPr>
              <a:t>此处添加或多或少的文字对第一部分的整体内容进行简单的说明，也可以添加小标题。</a:t>
            </a:r>
          </a:p>
        </p:txBody>
      </p:sp>
      <p:sp>
        <p:nvSpPr>
          <p:cNvPr id="19" name="矩形 18"/>
          <p:cNvSpPr/>
          <p:nvPr/>
        </p:nvSpPr>
        <p:spPr>
          <a:xfrm>
            <a:off x="5232699" y="2951269"/>
            <a:ext cx="5109091" cy="830997"/>
          </a:xfrm>
          <a:prstGeom prst="rect">
            <a:avLst/>
          </a:prstGeom>
        </p:spPr>
        <p:txBody>
          <a:bodyPr wrap="none">
            <a:spAutoFit/>
          </a:bodyPr>
          <a:lstStyle/>
          <a:p>
            <a:r>
              <a:rPr lang="zh-CN" altLang="en-US" sz="4800" b="1" dirty="0">
                <a:solidFill>
                  <a:schemeClr val="tx1">
                    <a:lumMod val="75000"/>
                    <a:lumOff val="25000"/>
                  </a:schemeClr>
                </a:solidFill>
                <a:latin typeface="微软雅黑" pitchFamily="34" charset="-122"/>
                <a:ea typeface="微软雅黑" pitchFamily="34" charset="-122"/>
              </a:rPr>
              <a:t>本年年度工作概况</a:t>
            </a:r>
          </a:p>
        </p:txBody>
      </p:sp>
    </p:spTree>
    <p:extLst>
      <p:ext uri="{BB962C8B-B14F-4D97-AF65-F5344CB8AC3E}">
        <p14:creationId xmlns:p14="http://schemas.microsoft.com/office/powerpoint/2010/main" val="409943292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750"/>
                                        <p:tgtEl>
                                          <p:spTgt spid="15"/>
                                        </p:tgtEl>
                                      </p:cBhvr>
                                    </p:animEffect>
                                  </p:childTnLst>
                                </p:cTn>
                              </p:par>
                            </p:childTnLst>
                          </p:cTn>
                        </p:par>
                        <p:par>
                          <p:cTn id="12" fill="hold">
                            <p:stCondLst>
                              <p:cond delay="125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cxnSp>
        <p:nvCxnSpPr>
          <p:cNvPr id="19" name="直接连接符 18"/>
          <p:cNvCxnSpPr/>
          <p:nvPr/>
        </p:nvCxnSpPr>
        <p:spPr>
          <a:xfrm>
            <a:off x="6000783" y="1604798"/>
            <a:ext cx="0" cy="451250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文本框 81"/>
          <p:cNvSpPr txBox="1">
            <a:spLocks noChangeArrowheads="1"/>
          </p:cNvSpPr>
          <p:nvPr/>
        </p:nvSpPr>
        <p:spPr bwMode="auto">
          <a:xfrm>
            <a:off x="1828181" y="1508787"/>
            <a:ext cx="3404517" cy="112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1867" b="1" dirty="0">
                <a:solidFill>
                  <a:schemeClr val="tx2">
                    <a:lumMod val="75000"/>
                  </a:schemeClr>
                </a:solidFill>
                <a:latin typeface="微软雅黑" pitchFamily="34" charset="-122"/>
                <a:ea typeface="微软雅黑" pitchFamily="34" charset="-122"/>
              </a:rPr>
              <a:t>输入您的标题</a:t>
            </a:r>
            <a:endParaRPr lang="en-US" altLang="zh-CN" sz="1867" b="1" dirty="0">
              <a:solidFill>
                <a:schemeClr val="tx2">
                  <a:lumMod val="75000"/>
                </a:schemeClr>
              </a:solidFill>
              <a:latin typeface="微软雅黑" pitchFamily="34" charset="-122"/>
              <a:ea typeface="微软雅黑" pitchFamily="34" charset="-122"/>
            </a:endParaRPr>
          </a:p>
          <a:p>
            <a:pPr>
              <a:lnSpc>
                <a:spcPct val="120000"/>
              </a:lnSpc>
            </a:pPr>
            <a:r>
              <a:rPr lang="zh-CN" altLang="en-US" sz="1867" dirty="0">
                <a:solidFill>
                  <a:srgbClr val="777777"/>
                </a:solidFill>
                <a:latin typeface="微软雅黑" pitchFamily="34" charset="-122"/>
                <a:ea typeface="微软雅黑" pitchFamily="34" charset="-122"/>
              </a:rPr>
              <a:t>此处输入您的文本请在此处输入您的文本此处输入您的文本</a:t>
            </a:r>
          </a:p>
        </p:txBody>
      </p:sp>
      <p:sp>
        <p:nvSpPr>
          <p:cNvPr id="21" name="文本框 81"/>
          <p:cNvSpPr txBox="1">
            <a:spLocks noChangeArrowheads="1"/>
          </p:cNvSpPr>
          <p:nvPr/>
        </p:nvSpPr>
        <p:spPr bwMode="auto">
          <a:xfrm>
            <a:off x="1820849" y="3236979"/>
            <a:ext cx="3456384" cy="117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1867" b="1" dirty="0">
                <a:solidFill>
                  <a:schemeClr val="tx2">
                    <a:lumMod val="75000"/>
                  </a:schemeClr>
                </a:solidFill>
                <a:latin typeface="微软雅黑" pitchFamily="34" charset="-122"/>
                <a:ea typeface="微软雅黑" pitchFamily="34" charset="-122"/>
              </a:rPr>
              <a:t>输入您的标题</a:t>
            </a:r>
            <a:endParaRPr lang="en-US" altLang="zh-CN" sz="1867" b="1" dirty="0">
              <a:solidFill>
                <a:schemeClr val="tx2">
                  <a:lumMod val="75000"/>
                </a:schemeClr>
              </a:solidFill>
              <a:latin typeface="微软雅黑" pitchFamily="34" charset="-122"/>
              <a:ea typeface="微软雅黑" pitchFamily="34" charset="-122"/>
            </a:endParaRPr>
          </a:p>
          <a:p>
            <a:pPr>
              <a:lnSpc>
                <a:spcPct val="120000"/>
              </a:lnSpc>
            </a:pPr>
            <a:r>
              <a:rPr lang="zh-CN" altLang="en-US" sz="1867" dirty="0">
                <a:solidFill>
                  <a:srgbClr val="777777"/>
                </a:solidFill>
                <a:latin typeface="微软雅黑" pitchFamily="34" charset="-122"/>
                <a:ea typeface="微软雅黑" pitchFamily="34" charset="-122"/>
              </a:rPr>
              <a:t>此处输入您的文本请在此处输入您的文本此处输入您的文本</a:t>
            </a:r>
          </a:p>
        </p:txBody>
      </p:sp>
      <p:sp>
        <p:nvSpPr>
          <p:cNvPr id="22" name="文本框 81"/>
          <p:cNvSpPr txBox="1">
            <a:spLocks noChangeArrowheads="1"/>
          </p:cNvSpPr>
          <p:nvPr/>
        </p:nvSpPr>
        <p:spPr bwMode="auto">
          <a:xfrm>
            <a:off x="1776314" y="5134357"/>
            <a:ext cx="3456384" cy="117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1867" b="1" dirty="0">
                <a:solidFill>
                  <a:schemeClr val="tx2">
                    <a:lumMod val="75000"/>
                  </a:schemeClr>
                </a:solidFill>
                <a:latin typeface="微软雅黑" pitchFamily="34" charset="-122"/>
                <a:ea typeface="微软雅黑" pitchFamily="34" charset="-122"/>
              </a:rPr>
              <a:t>输入您的标题</a:t>
            </a:r>
            <a:endParaRPr lang="en-US" altLang="zh-CN" sz="1867" b="1" dirty="0">
              <a:solidFill>
                <a:schemeClr val="tx2">
                  <a:lumMod val="75000"/>
                </a:schemeClr>
              </a:solidFill>
              <a:latin typeface="微软雅黑" pitchFamily="34" charset="-122"/>
              <a:ea typeface="微软雅黑" pitchFamily="34" charset="-122"/>
            </a:endParaRPr>
          </a:p>
          <a:p>
            <a:pPr>
              <a:lnSpc>
                <a:spcPct val="120000"/>
              </a:lnSpc>
            </a:pPr>
            <a:r>
              <a:rPr lang="zh-CN" altLang="en-US" sz="1867" dirty="0">
                <a:solidFill>
                  <a:srgbClr val="777777"/>
                </a:solidFill>
                <a:latin typeface="微软雅黑" pitchFamily="34" charset="-122"/>
                <a:ea typeface="微软雅黑" pitchFamily="34" charset="-122"/>
              </a:rPr>
              <a:t>此处输入您的文本请在此处输入您的文本此处输入您的文本</a:t>
            </a:r>
          </a:p>
        </p:txBody>
      </p:sp>
      <p:sp>
        <p:nvSpPr>
          <p:cNvPr id="23" name="文本框 81"/>
          <p:cNvSpPr txBox="1">
            <a:spLocks noChangeArrowheads="1"/>
          </p:cNvSpPr>
          <p:nvPr/>
        </p:nvSpPr>
        <p:spPr bwMode="auto">
          <a:xfrm>
            <a:off x="7492810" y="1556792"/>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1867" b="1" dirty="0">
                <a:solidFill>
                  <a:schemeClr val="tx2">
                    <a:lumMod val="75000"/>
                  </a:schemeClr>
                </a:solidFill>
                <a:latin typeface="微软雅黑" pitchFamily="34" charset="-122"/>
                <a:ea typeface="微软雅黑" pitchFamily="34" charset="-122"/>
              </a:rPr>
              <a:t>输入您的标题</a:t>
            </a:r>
            <a:endParaRPr lang="en-US" altLang="zh-CN" sz="1867" b="1" dirty="0">
              <a:solidFill>
                <a:schemeClr val="tx2">
                  <a:lumMod val="75000"/>
                </a:schemeClr>
              </a:solidFill>
              <a:latin typeface="微软雅黑" pitchFamily="34" charset="-122"/>
              <a:ea typeface="微软雅黑" pitchFamily="34" charset="-122"/>
            </a:endParaRPr>
          </a:p>
          <a:p>
            <a:pPr>
              <a:lnSpc>
                <a:spcPct val="120000"/>
              </a:lnSpc>
            </a:pPr>
            <a:r>
              <a:rPr lang="zh-CN" altLang="en-US" sz="1867" dirty="0">
                <a:solidFill>
                  <a:srgbClr val="777777"/>
                </a:solidFill>
                <a:latin typeface="微软雅黑" pitchFamily="34" charset="-122"/>
                <a:ea typeface="微软雅黑" pitchFamily="34" charset="-122"/>
              </a:rPr>
              <a:t>此处输入您的文本请在此处输入您的文本此处输入您的文本</a:t>
            </a:r>
          </a:p>
        </p:txBody>
      </p:sp>
      <p:sp>
        <p:nvSpPr>
          <p:cNvPr id="24" name="文本框 81"/>
          <p:cNvSpPr txBox="1">
            <a:spLocks noChangeArrowheads="1"/>
          </p:cNvSpPr>
          <p:nvPr/>
        </p:nvSpPr>
        <p:spPr bwMode="auto">
          <a:xfrm>
            <a:off x="7492810" y="3310153"/>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1867" b="1" dirty="0">
                <a:solidFill>
                  <a:schemeClr val="tx2">
                    <a:lumMod val="75000"/>
                  </a:schemeClr>
                </a:solidFill>
                <a:latin typeface="微软雅黑" pitchFamily="34" charset="-122"/>
                <a:ea typeface="微软雅黑" pitchFamily="34" charset="-122"/>
              </a:rPr>
              <a:t>输入您的标题</a:t>
            </a:r>
            <a:endParaRPr lang="en-US" altLang="zh-CN" sz="1867" b="1" dirty="0">
              <a:solidFill>
                <a:schemeClr val="tx2">
                  <a:lumMod val="75000"/>
                </a:schemeClr>
              </a:solidFill>
              <a:latin typeface="微软雅黑" pitchFamily="34" charset="-122"/>
              <a:ea typeface="微软雅黑" pitchFamily="34" charset="-122"/>
            </a:endParaRPr>
          </a:p>
          <a:p>
            <a:pPr>
              <a:lnSpc>
                <a:spcPct val="120000"/>
              </a:lnSpc>
            </a:pPr>
            <a:r>
              <a:rPr lang="zh-CN" altLang="en-US" sz="1867" dirty="0">
                <a:solidFill>
                  <a:srgbClr val="777777"/>
                </a:solidFill>
                <a:latin typeface="微软雅黑" pitchFamily="34" charset="-122"/>
                <a:ea typeface="微软雅黑" pitchFamily="34" charset="-122"/>
              </a:rPr>
              <a:t>此处输入您的文本请在此处输入您的文本此处输入您的文本</a:t>
            </a:r>
          </a:p>
        </p:txBody>
      </p:sp>
      <p:sp>
        <p:nvSpPr>
          <p:cNvPr id="25" name="文本框 81"/>
          <p:cNvSpPr txBox="1">
            <a:spLocks noChangeArrowheads="1"/>
          </p:cNvSpPr>
          <p:nvPr/>
        </p:nvSpPr>
        <p:spPr bwMode="auto">
          <a:xfrm>
            <a:off x="7492810" y="4967504"/>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800"/>
              </a:spcAft>
            </a:pPr>
            <a:r>
              <a:rPr lang="zh-CN" altLang="en-US" sz="1867" b="1" dirty="0">
                <a:solidFill>
                  <a:schemeClr val="tx2">
                    <a:lumMod val="75000"/>
                  </a:schemeClr>
                </a:solidFill>
                <a:latin typeface="微软雅黑" pitchFamily="34" charset="-122"/>
                <a:ea typeface="微软雅黑" pitchFamily="34" charset="-122"/>
              </a:rPr>
              <a:t>输入您的标题</a:t>
            </a:r>
            <a:endParaRPr lang="en-US" altLang="zh-CN" sz="1867" b="1" dirty="0">
              <a:solidFill>
                <a:schemeClr val="tx2">
                  <a:lumMod val="75000"/>
                </a:schemeClr>
              </a:solidFill>
              <a:latin typeface="微软雅黑" pitchFamily="34" charset="-122"/>
              <a:ea typeface="微软雅黑" pitchFamily="34" charset="-122"/>
            </a:endParaRPr>
          </a:p>
          <a:p>
            <a:pPr>
              <a:lnSpc>
                <a:spcPct val="120000"/>
              </a:lnSpc>
            </a:pPr>
            <a:r>
              <a:rPr lang="zh-CN" altLang="en-US" sz="1867" dirty="0">
                <a:solidFill>
                  <a:srgbClr val="777777"/>
                </a:solidFill>
                <a:latin typeface="微软雅黑" pitchFamily="34" charset="-122"/>
                <a:ea typeface="微软雅黑" pitchFamily="34" charset="-122"/>
              </a:rPr>
              <a:t>此处输入您的文本请在此处输入您的文本此处输入您的文本</a:t>
            </a:r>
          </a:p>
        </p:txBody>
      </p:sp>
      <p:grpSp>
        <p:nvGrpSpPr>
          <p:cNvPr id="26" name="组合 25"/>
          <p:cNvGrpSpPr/>
          <p:nvPr/>
        </p:nvGrpSpPr>
        <p:grpSpPr>
          <a:xfrm>
            <a:off x="848669" y="1748814"/>
            <a:ext cx="768085" cy="768085"/>
            <a:chOff x="635906" y="1669368"/>
            <a:chExt cx="576064" cy="576064"/>
          </a:xfrm>
        </p:grpSpPr>
        <p:sp>
          <p:nvSpPr>
            <p:cNvPr id="27" name="椭圆 26"/>
            <p:cNvSpPr/>
            <p:nvPr/>
          </p:nvSpPr>
          <p:spPr>
            <a:xfrm>
              <a:off x="635906" y="1669368"/>
              <a:ext cx="576064" cy="576064"/>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28" name="矩形 27"/>
            <p:cNvSpPr/>
            <p:nvPr/>
          </p:nvSpPr>
          <p:spPr>
            <a:xfrm>
              <a:off x="682144" y="1772734"/>
              <a:ext cx="421029" cy="438581"/>
            </a:xfrm>
            <a:prstGeom prst="rect">
              <a:avLst/>
            </a:prstGeom>
          </p:spPr>
          <p:txBody>
            <a:bodyPr wrap="none">
              <a:spAutoFit/>
            </a:bodyPr>
            <a:lstStyle/>
            <a:p>
              <a:pPr algn="ctr">
                <a:defRPr/>
              </a:pPr>
              <a:r>
                <a:rPr lang="en-US" altLang="zh-CN"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9" name="组合 28"/>
          <p:cNvGrpSpPr/>
          <p:nvPr/>
        </p:nvGrpSpPr>
        <p:grpSpPr>
          <a:xfrm>
            <a:off x="848669" y="3477006"/>
            <a:ext cx="768086" cy="768085"/>
            <a:chOff x="635906" y="2965512"/>
            <a:chExt cx="576064" cy="576064"/>
          </a:xfrm>
        </p:grpSpPr>
        <p:sp>
          <p:nvSpPr>
            <p:cNvPr id="30" name="椭圆 29"/>
            <p:cNvSpPr/>
            <p:nvPr/>
          </p:nvSpPr>
          <p:spPr>
            <a:xfrm>
              <a:off x="635906" y="2965512"/>
              <a:ext cx="576064" cy="576064"/>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31" name="矩形 30"/>
            <p:cNvSpPr/>
            <p:nvPr/>
          </p:nvSpPr>
          <p:spPr>
            <a:xfrm>
              <a:off x="694789" y="3068878"/>
              <a:ext cx="458299" cy="438581"/>
            </a:xfrm>
            <a:prstGeom prst="rect">
              <a:avLst/>
            </a:prstGeom>
          </p:spPr>
          <p:txBody>
            <a:bodyPr wrap="none">
              <a:spAutoFit/>
            </a:bodyPr>
            <a:lstStyle/>
            <a:p>
              <a:pPr algn="ctr">
                <a:defRPr/>
              </a:pPr>
              <a:r>
                <a:rPr lang="en-US" altLang="zh-CN"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2" name="组合 31"/>
          <p:cNvGrpSpPr/>
          <p:nvPr/>
        </p:nvGrpSpPr>
        <p:grpSpPr>
          <a:xfrm>
            <a:off x="848669" y="5205198"/>
            <a:ext cx="768086" cy="768085"/>
            <a:chOff x="635906" y="4261656"/>
            <a:chExt cx="576064" cy="576064"/>
          </a:xfrm>
        </p:grpSpPr>
        <p:sp>
          <p:nvSpPr>
            <p:cNvPr id="33" name="椭圆 32"/>
            <p:cNvSpPr/>
            <p:nvPr/>
          </p:nvSpPr>
          <p:spPr>
            <a:xfrm>
              <a:off x="635906" y="4261656"/>
              <a:ext cx="576064" cy="576064"/>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4" name="矩形 33"/>
            <p:cNvSpPr/>
            <p:nvPr/>
          </p:nvSpPr>
          <p:spPr>
            <a:xfrm>
              <a:off x="690581" y="4365022"/>
              <a:ext cx="466714" cy="438581"/>
            </a:xfrm>
            <a:prstGeom prst="rect">
              <a:avLst/>
            </a:prstGeom>
          </p:spPr>
          <p:txBody>
            <a:bodyPr wrap="none">
              <a:spAutoFit/>
            </a:bodyPr>
            <a:lstStyle/>
            <a:p>
              <a:pPr algn="ctr">
                <a:defRPr/>
              </a:pPr>
              <a:r>
                <a:rPr lang="en-US" altLang="zh-CN"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5" name="组合 34"/>
          <p:cNvGrpSpPr/>
          <p:nvPr/>
        </p:nvGrpSpPr>
        <p:grpSpPr>
          <a:xfrm>
            <a:off x="6672855" y="1748814"/>
            <a:ext cx="768085" cy="768085"/>
            <a:chOff x="5004048" y="1669368"/>
            <a:chExt cx="576064" cy="576064"/>
          </a:xfrm>
        </p:grpSpPr>
        <p:sp>
          <p:nvSpPr>
            <p:cNvPr id="36" name="椭圆 35"/>
            <p:cNvSpPr/>
            <p:nvPr/>
          </p:nvSpPr>
          <p:spPr>
            <a:xfrm>
              <a:off x="5004048" y="1669368"/>
              <a:ext cx="576064" cy="576064"/>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7" name="矩形 36"/>
            <p:cNvSpPr/>
            <p:nvPr/>
          </p:nvSpPr>
          <p:spPr>
            <a:xfrm>
              <a:off x="5063532" y="1728166"/>
              <a:ext cx="457096" cy="438581"/>
            </a:xfrm>
            <a:prstGeom prst="rect">
              <a:avLst/>
            </a:prstGeom>
          </p:spPr>
          <p:txBody>
            <a:bodyPr wrap="none">
              <a:spAutoFit/>
            </a:bodyPr>
            <a:lstStyle/>
            <a:p>
              <a:pPr algn="ctr">
                <a:defRPr/>
              </a:pPr>
              <a:r>
                <a:rPr lang="en-US" altLang="zh-CN"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8" name="组合 37"/>
          <p:cNvGrpSpPr/>
          <p:nvPr/>
        </p:nvGrpSpPr>
        <p:grpSpPr>
          <a:xfrm>
            <a:off x="6672858" y="3477006"/>
            <a:ext cx="768085" cy="768085"/>
            <a:chOff x="5004048" y="2965512"/>
            <a:chExt cx="576064" cy="576064"/>
          </a:xfrm>
        </p:grpSpPr>
        <p:sp>
          <p:nvSpPr>
            <p:cNvPr id="39" name="椭圆 38"/>
            <p:cNvSpPr/>
            <p:nvPr/>
          </p:nvSpPr>
          <p:spPr>
            <a:xfrm>
              <a:off x="5004048" y="2965512"/>
              <a:ext cx="576064" cy="576064"/>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0" name="矩形 39"/>
            <p:cNvSpPr/>
            <p:nvPr/>
          </p:nvSpPr>
          <p:spPr>
            <a:xfrm>
              <a:off x="5058122" y="3068878"/>
              <a:ext cx="467917" cy="438581"/>
            </a:xfrm>
            <a:prstGeom prst="rect">
              <a:avLst/>
            </a:prstGeom>
          </p:spPr>
          <p:txBody>
            <a:bodyPr wrap="none">
              <a:spAutoFit/>
            </a:bodyPr>
            <a:lstStyle/>
            <a:p>
              <a:pPr algn="ctr">
                <a:defRPr/>
              </a:pPr>
              <a:r>
                <a:rPr lang="en-US" altLang="zh-CN"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41" name="组合 40"/>
          <p:cNvGrpSpPr/>
          <p:nvPr/>
        </p:nvGrpSpPr>
        <p:grpSpPr>
          <a:xfrm>
            <a:off x="6672855" y="5205198"/>
            <a:ext cx="768085" cy="768085"/>
            <a:chOff x="5004048" y="4261656"/>
            <a:chExt cx="576064" cy="576064"/>
          </a:xfrm>
        </p:grpSpPr>
        <p:sp>
          <p:nvSpPr>
            <p:cNvPr id="42" name="椭圆 41"/>
            <p:cNvSpPr/>
            <p:nvPr/>
          </p:nvSpPr>
          <p:spPr>
            <a:xfrm>
              <a:off x="5004048" y="4261656"/>
              <a:ext cx="576064" cy="576064"/>
            </a:xfrm>
            <a:prstGeom prst="ellips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3" name="矩形 42"/>
            <p:cNvSpPr/>
            <p:nvPr/>
          </p:nvSpPr>
          <p:spPr>
            <a:xfrm>
              <a:off x="5054100" y="4365022"/>
              <a:ext cx="470321" cy="438581"/>
            </a:xfrm>
            <a:prstGeom prst="rect">
              <a:avLst/>
            </a:prstGeom>
          </p:spPr>
          <p:txBody>
            <a:bodyPr wrap="none">
              <a:spAutoFit/>
            </a:bodyPr>
            <a:lstStyle/>
            <a:p>
              <a:pPr algn="ctr">
                <a:defRPr/>
              </a:pPr>
              <a:r>
                <a:rPr lang="en-US" altLang="zh-CN"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sz="3200"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Tree>
    <p:extLst>
      <p:ext uri="{BB962C8B-B14F-4D97-AF65-F5344CB8AC3E}">
        <p14:creationId xmlns:p14="http://schemas.microsoft.com/office/powerpoint/2010/main" val="3219385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Horizontal)">
                                      <p:cBhvr>
                                        <p:cTn id="7" dur="500"/>
                                        <p:tgtEl>
                                          <p:spTgt spid="1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heel(1)">
                                      <p:cBhvr>
                                        <p:cTn id="11" dur="500"/>
                                        <p:tgtEl>
                                          <p:spTgt spid="2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heel(1)">
                                      <p:cBhvr>
                                        <p:cTn id="19" dur="500"/>
                                        <p:tgtEl>
                                          <p:spTgt spid="2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heel(1)">
                                      <p:cBhvr>
                                        <p:cTn id="27" dur="500"/>
                                        <p:tgtEl>
                                          <p:spTgt spid="3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heel(1)">
                                      <p:cBhvr>
                                        <p:cTn id="35" dur="500"/>
                                        <p:tgtEl>
                                          <p:spTgt spid="3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par>
                          <p:cTn id="40" fill="hold">
                            <p:stCondLst>
                              <p:cond delay="4500"/>
                            </p:stCondLst>
                            <p:childTnLst>
                              <p:par>
                                <p:cTn id="41" presetID="21" presetClass="entr" presetSubtype="1"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heel(1)">
                                      <p:cBhvr>
                                        <p:cTn id="43" dur="500"/>
                                        <p:tgtEl>
                                          <p:spTgt spid="3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par>
                          <p:cTn id="48" fill="hold">
                            <p:stCondLst>
                              <p:cond delay="5500"/>
                            </p:stCondLst>
                            <p:childTnLst>
                              <p:par>
                                <p:cTn id="49" presetID="21" presetClass="entr" presetSubtype="1"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heel(1)">
                                      <p:cBhvr>
                                        <p:cTn id="51" dur="500"/>
                                        <p:tgtEl>
                                          <p:spTgt spid="4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28" name="组合 27"/>
          <p:cNvGrpSpPr/>
          <p:nvPr/>
        </p:nvGrpSpPr>
        <p:grpSpPr>
          <a:xfrm>
            <a:off x="3044650" y="3349353"/>
            <a:ext cx="2210349" cy="1628679"/>
            <a:chOff x="2282892" y="2767021"/>
            <a:chExt cx="1657762" cy="1221509"/>
          </a:xfrm>
        </p:grpSpPr>
        <p:sp>
          <p:nvSpPr>
            <p:cNvPr id="29" name="五边形 28"/>
            <p:cNvSpPr/>
            <p:nvPr/>
          </p:nvSpPr>
          <p:spPr>
            <a:xfrm rot="16200000" flipV="1">
              <a:off x="2501018" y="2548895"/>
              <a:ext cx="1221509" cy="1657762"/>
            </a:xfrm>
            <a:prstGeom prst="homePlat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0" name="矩形 29"/>
            <p:cNvSpPr/>
            <p:nvPr/>
          </p:nvSpPr>
          <p:spPr>
            <a:xfrm>
              <a:off x="2354595" y="3395950"/>
              <a:ext cx="1453732" cy="461665"/>
            </a:xfrm>
            <a:prstGeom prst="rect">
              <a:avLst/>
            </a:prstGeom>
          </p:spPr>
          <p:txBody>
            <a:bodyPr wrap="square">
              <a:noAutofit/>
            </a:body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经典特宋简" pitchFamily="49" charset="-122"/>
                </a:rPr>
                <a:t>工作汇报</a:t>
              </a:r>
            </a:p>
          </p:txBody>
        </p:sp>
      </p:grpSp>
      <p:grpSp>
        <p:nvGrpSpPr>
          <p:cNvPr id="31" name="组合 30"/>
          <p:cNvGrpSpPr/>
          <p:nvPr/>
        </p:nvGrpSpPr>
        <p:grpSpPr>
          <a:xfrm>
            <a:off x="5642778" y="3349353"/>
            <a:ext cx="2210349" cy="1628679"/>
            <a:chOff x="4231488" y="2767021"/>
            <a:chExt cx="1657762" cy="1221509"/>
          </a:xfrm>
        </p:grpSpPr>
        <p:sp>
          <p:nvSpPr>
            <p:cNvPr id="32" name="五边形 31"/>
            <p:cNvSpPr/>
            <p:nvPr/>
          </p:nvSpPr>
          <p:spPr>
            <a:xfrm rot="16200000" flipV="1">
              <a:off x="4449614" y="2548895"/>
              <a:ext cx="1221509" cy="1657762"/>
            </a:xfrm>
            <a:prstGeom prst="homePlat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3" name="矩形 32"/>
            <p:cNvSpPr/>
            <p:nvPr/>
          </p:nvSpPr>
          <p:spPr>
            <a:xfrm>
              <a:off x="4333503" y="3289202"/>
              <a:ext cx="1453732" cy="461665"/>
            </a:xfrm>
            <a:prstGeom prst="rect">
              <a:avLst/>
            </a:prstGeom>
          </p:spPr>
          <p:txBody>
            <a:bodyPr wrap="square">
              <a:noAutofit/>
            </a:body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经典特宋简" pitchFamily="49" charset="-122"/>
                </a:rPr>
                <a:t>新年计划</a:t>
              </a:r>
            </a:p>
          </p:txBody>
        </p:sp>
      </p:grpSp>
      <p:grpSp>
        <p:nvGrpSpPr>
          <p:cNvPr id="34" name="组合 33"/>
          <p:cNvGrpSpPr/>
          <p:nvPr/>
        </p:nvGrpSpPr>
        <p:grpSpPr>
          <a:xfrm>
            <a:off x="4343714" y="2360511"/>
            <a:ext cx="2210349" cy="1628679"/>
            <a:chOff x="3257190" y="2025390"/>
            <a:chExt cx="1657762" cy="1221509"/>
          </a:xfrm>
        </p:grpSpPr>
        <p:sp>
          <p:nvSpPr>
            <p:cNvPr id="35" name="五边形 34"/>
            <p:cNvSpPr/>
            <p:nvPr/>
          </p:nvSpPr>
          <p:spPr>
            <a:xfrm rot="5400000">
              <a:off x="3475316" y="1807264"/>
              <a:ext cx="1221509" cy="1657762"/>
            </a:xfrm>
            <a:prstGeom prst="homePlat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6" name="矩形 35"/>
            <p:cNvSpPr/>
            <p:nvPr/>
          </p:nvSpPr>
          <p:spPr>
            <a:xfrm>
              <a:off x="3298587" y="2241715"/>
              <a:ext cx="1514348" cy="461665"/>
            </a:xfrm>
            <a:prstGeom prst="rect">
              <a:avLst/>
            </a:prstGeom>
          </p:spPr>
          <p:txBody>
            <a:bodyPr wrap="square">
              <a:noAutofit/>
            </a:body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经典特宋简" pitchFamily="49" charset="-122"/>
                </a:rPr>
                <a:t>年终总结</a:t>
              </a:r>
            </a:p>
          </p:txBody>
        </p:sp>
      </p:grpSp>
      <p:grpSp>
        <p:nvGrpSpPr>
          <p:cNvPr id="37" name="组合 36"/>
          <p:cNvGrpSpPr/>
          <p:nvPr/>
        </p:nvGrpSpPr>
        <p:grpSpPr>
          <a:xfrm>
            <a:off x="6941845" y="2360511"/>
            <a:ext cx="2210349" cy="1628679"/>
            <a:chOff x="5205788" y="2025390"/>
            <a:chExt cx="1657762" cy="1221509"/>
          </a:xfrm>
        </p:grpSpPr>
        <p:sp>
          <p:nvSpPr>
            <p:cNvPr id="38" name="五边形 37"/>
            <p:cNvSpPr/>
            <p:nvPr/>
          </p:nvSpPr>
          <p:spPr>
            <a:xfrm rot="5400000">
              <a:off x="5423914" y="1807264"/>
              <a:ext cx="1221509" cy="1657762"/>
            </a:xfrm>
            <a:prstGeom prst="homePlat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9" name="矩形 38"/>
            <p:cNvSpPr/>
            <p:nvPr/>
          </p:nvSpPr>
          <p:spPr>
            <a:xfrm>
              <a:off x="5205788" y="2241715"/>
              <a:ext cx="1657762" cy="461665"/>
            </a:xfrm>
            <a:prstGeom prst="rect">
              <a:avLst/>
            </a:prstGeom>
          </p:spPr>
          <p:txBody>
            <a:bodyPr wrap="square">
              <a:noAutofit/>
            </a:body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经典特宋简" pitchFamily="49" charset="-122"/>
                </a:rPr>
                <a:t>工作报告</a:t>
              </a:r>
            </a:p>
          </p:txBody>
        </p:sp>
      </p:grpSp>
      <p:cxnSp>
        <p:nvCxnSpPr>
          <p:cNvPr id="40" name="肘形连接符 39"/>
          <p:cNvCxnSpPr>
            <a:stCxn id="35" idx="1"/>
          </p:cNvCxnSpPr>
          <p:nvPr/>
        </p:nvCxnSpPr>
        <p:spPr>
          <a:xfrm rot="16200000" flipV="1">
            <a:off x="4150484" y="1247550"/>
            <a:ext cx="741973" cy="1483948"/>
          </a:xfrm>
          <a:prstGeom prst="bentConnector2">
            <a:avLst/>
          </a:prstGeom>
          <a:noFill/>
          <a:ln w="9525" cap="flat" cmpd="sng" algn="ctr">
            <a:solidFill>
              <a:sysClr val="windowText" lastClr="000000">
                <a:lumMod val="75000"/>
                <a:lumOff val="25000"/>
              </a:sysClr>
            </a:solidFill>
            <a:prstDash val="solid"/>
          </a:ln>
          <a:effectLst/>
        </p:spPr>
      </p:cxnSp>
      <p:cxnSp>
        <p:nvCxnSpPr>
          <p:cNvPr id="41" name="肘形连接符 40"/>
          <p:cNvCxnSpPr/>
          <p:nvPr/>
        </p:nvCxnSpPr>
        <p:spPr>
          <a:xfrm rot="5400000" flipH="1" flipV="1">
            <a:off x="8324569" y="1443081"/>
            <a:ext cx="741973" cy="1112961"/>
          </a:xfrm>
          <a:prstGeom prst="bentConnector2">
            <a:avLst/>
          </a:prstGeom>
          <a:noFill/>
          <a:ln w="9525" cap="flat" cmpd="sng" algn="ctr">
            <a:solidFill>
              <a:sysClr val="windowText" lastClr="000000">
                <a:lumMod val="75000"/>
                <a:lumOff val="25000"/>
              </a:sysClr>
            </a:solidFill>
            <a:prstDash val="solid"/>
          </a:ln>
          <a:effectLst/>
        </p:spPr>
      </p:cxnSp>
      <p:cxnSp>
        <p:nvCxnSpPr>
          <p:cNvPr id="42" name="肘形连接符 41"/>
          <p:cNvCxnSpPr>
            <a:stCxn id="29" idx="1"/>
          </p:cNvCxnSpPr>
          <p:nvPr/>
        </p:nvCxnSpPr>
        <p:spPr>
          <a:xfrm rot="5400000">
            <a:off x="3291917" y="4769351"/>
            <a:ext cx="649227" cy="1066588"/>
          </a:xfrm>
          <a:prstGeom prst="bentConnector2">
            <a:avLst/>
          </a:prstGeom>
          <a:noFill/>
          <a:ln w="9525" cap="flat" cmpd="sng" algn="ctr">
            <a:solidFill>
              <a:sysClr val="windowText" lastClr="000000">
                <a:lumMod val="75000"/>
                <a:lumOff val="25000"/>
              </a:sysClr>
            </a:solidFill>
            <a:prstDash val="solid"/>
          </a:ln>
          <a:effectLst/>
        </p:spPr>
      </p:cxnSp>
      <p:cxnSp>
        <p:nvCxnSpPr>
          <p:cNvPr id="43" name="肘形连接符 42"/>
          <p:cNvCxnSpPr/>
          <p:nvPr/>
        </p:nvCxnSpPr>
        <p:spPr>
          <a:xfrm rot="16200000" flipH="1">
            <a:off x="6938491" y="4787492"/>
            <a:ext cx="639137" cy="1020213"/>
          </a:xfrm>
          <a:prstGeom prst="bentConnector2">
            <a:avLst/>
          </a:prstGeom>
          <a:noFill/>
          <a:ln w="9525" cap="flat" cmpd="sng" algn="ctr">
            <a:solidFill>
              <a:sysClr val="windowText" lastClr="000000">
                <a:lumMod val="75000"/>
                <a:lumOff val="25000"/>
              </a:sysClr>
            </a:solidFill>
            <a:prstDash val="solid"/>
          </a:ln>
          <a:effectLst/>
        </p:spPr>
      </p:cxnSp>
      <p:sp>
        <p:nvSpPr>
          <p:cNvPr id="44" name="文本框 81"/>
          <p:cNvSpPr txBox="1">
            <a:spLocks noChangeArrowheads="1"/>
          </p:cNvSpPr>
          <p:nvPr/>
        </p:nvSpPr>
        <p:spPr bwMode="auto">
          <a:xfrm>
            <a:off x="667330" y="1445357"/>
            <a:ext cx="3112165" cy="12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1219261">
              <a:spcAft>
                <a:spcPts val="800"/>
              </a:spcAft>
            </a:pPr>
            <a:r>
              <a:rPr lang="zh-CN" altLang="en-US" sz="1867" b="1" dirty="0">
                <a:solidFill>
                  <a:prstClr val="black">
                    <a:lumMod val="65000"/>
                    <a:lumOff val="35000"/>
                  </a:prstClr>
                </a:solidFill>
                <a:latin typeface="微软雅黑" pitchFamily="34" charset="-122"/>
                <a:ea typeface="微软雅黑" pitchFamily="34" charset="-122"/>
              </a:rPr>
              <a:t>输入您的标题</a:t>
            </a:r>
            <a:endParaRPr lang="en-US" altLang="zh-CN" sz="1867" b="1" dirty="0">
              <a:solidFill>
                <a:prstClr val="black">
                  <a:lumMod val="65000"/>
                  <a:lumOff val="35000"/>
                </a:prstClr>
              </a:solidFill>
              <a:latin typeface="微软雅黑" pitchFamily="34" charset="-122"/>
              <a:ea typeface="微软雅黑" pitchFamily="34" charset="-122"/>
            </a:endParaRPr>
          </a:p>
          <a:p>
            <a:pPr algn="ctr" defTabSz="1219261">
              <a:lnSpc>
                <a:spcPct val="120000"/>
              </a:lnSpc>
            </a:pPr>
            <a:r>
              <a:rPr lang="zh-CN" altLang="en-US" sz="1867" dirty="0">
                <a:solidFill>
                  <a:prstClr val="black">
                    <a:lumMod val="65000"/>
                    <a:lumOff val="35000"/>
                  </a:prstClr>
                </a:solidFill>
                <a:latin typeface="微软雅黑" pitchFamily="34" charset="-122"/>
                <a:ea typeface="微软雅黑" pitchFamily="34" charset="-122"/>
              </a:rPr>
              <a:t>此处输入您的文本请在此处输入您的文本输入您的文本</a:t>
            </a:r>
          </a:p>
        </p:txBody>
      </p:sp>
      <p:sp>
        <p:nvSpPr>
          <p:cNvPr id="45" name="文本框 81"/>
          <p:cNvSpPr txBox="1">
            <a:spLocks noChangeArrowheads="1"/>
          </p:cNvSpPr>
          <p:nvPr/>
        </p:nvSpPr>
        <p:spPr bwMode="auto">
          <a:xfrm>
            <a:off x="240143" y="4963073"/>
            <a:ext cx="2832000" cy="111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1219261">
              <a:spcAft>
                <a:spcPts val="800"/>
              </a:spcAft>
            </a:pPr>
            <a:r>
              <a:rPr lang="zh-CN" altLang="en-US" sz="1867" b="1" dirty="0">
                <a:solidFill>
                  <a:prstClr val="black">
                    <a:lumMod val="65000"/>
                    <a:lumOff val="35000"/>
                  </a:prstClr>
                </a:solidFill>
                <a:latin typeface="微软雅黑" pitchFamily="34" charset="-122"/>
                <a:ea typeface="微软雅黑" pitchFamily="34" charset="-122"/>
              </a:rPr>
              <a:t>输入您的标题</a:t>
            </a:r>
            <a:endParaRPr lang="en-US" altLang="zh-CN" sz="1867" b="1" dirty="0">
              <a:solidFill>
                <a:prstClr val="black">
                  <a:lumMod val="65000"/>
                  <a:lumOff val="35000"/>
                </a:prstClr>
              </a:solidFill>
              <a:latin typeface="微软雅黑" pitchFamily="34" charset="-122"/>
              <a:ea typeface="微软雅黑" pitchFamily="34" charset="-122"/>
            </a:endParaRPr>
          </a:p>
          <a:p>
            <a:pPr algn="ctr" defTabSz="1219261">
              <a:lnSpc>
                <a:spcPct val="120000"/>
              </a:lnSpc>
            </a:pPr>
            <a:r>
              <a:rPr lang="zh-CN" altLang="en-US" sz="1867" dirty="0">
                <a:solidFill>
                  <a:prstClr val="black">
                    <a:lumMod val="65000"/>
                    <a:lumOff val="35000"/>
                  </a:prstClr>
                </a:solidFill>
                <a:latin typeface="微软雅黑" pitchFamily="34" charset="-122"/>
                <a:ea typeface="微软雅黑" pitchFamily="34" charset="-122"/>
              </a:rPr>
              <a:t>输入您的文本请在输入您的文本输入您的文本</a:t>
            </a:r>
          </a:p>
        </p:txBody>
      </p:sp>
      <p:sp>
        <p:nvSpPr>
          <p:cNvPr id="46" name="文本框 81"/>
          <p:cNvSpPr txBox="1">
            <a:spLocks noChangeArrowheads="1"/>
          </p:cNvSpPr>
          <p:nvPr/>
        </p:nvSpPr>
        <p:spPr bwMode="auto">
          <a:xfrm>
            <a:off x="9217454" y="1443105"/>
            <a:ext cx="2832000" cy="120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1219261">
              <a:spcAft>
                <a:spcPts val="800"/>
              </a:spcAft>
            </a:pPr>
            <a:r>
              <a:rPr lang="zh-CN" altLang="en-US" sz="1867" b="1" dirty="0">
                <a:solidFill>
                  <a:prstClr val="black">
                    <a:lumMod val="65000"/>
                    <a:lumOff val="35000"/>
                  </a:prstClr>
                </a:solidFill>
                <a:latin typeface="微软雅黑" pitchFamily="34" charset="-122"/>
                <a:ea typeface="微软雅黑" pitchFamily="34" charset="-122"/>
              </a:rPr>
              <a:t>输入您的标题</a:t>
            </a:r>
            <a:endParaRPr lang="en-US" altLang="zh-CN" sz="1867" b="1" dirty="0">
              <a:solidFill>
                <a:prstClr val="black">
                  <a:lumMod val="65000"/>
                  <a:lumOff val="35000"/>
                </a:prstClr>
              </a:solidFill>
              <a:latin typeface="微软雅黑" pitchFamily="34" charset="-122"/>
              <a:ea typeface="微软雅黑" pitchFamily="34" charset="-122"/>
            </a:endParaRPr>
          </a:p>
          <a:p>
            <a:pPr algn="ctr" defTabSz="1219261">
              <a:lnSpc>
                <a:spcPct val="120000"/>
              </a:lnSpc>
            </a:pPr>
            <a:r>
              <a:rPr lang="zh-CN" altLang="en-US" sz="1867" dirty="0">
                <a:solidFill>
                  <a:prstClr val="black">
                    <a:lumMod val="65000"/>
                    <a:lumOff val="35000"/>
                  </a:prstClr>
                </a:solidFill>
                <a:latin typeface="微软雅黑" pitchFamily="34" charset="-122"/>
                <a:ea typeface="微软雅黑" pitchFamily="34" charset="-122"/>
              </a:rPr>
              <a:t>输入您的文本请在输入您的文本输入您的文本</a:t>
            </a:r>
          </a:p>
        </p:txBody>
      </p:sp>
      <p:sp>
        <p:nvSpPr>
          <p:cNvPr id="47" name="文本框 81"/>
          <p:cNvSpPr txBox="1">
            <a:spLocks noChangeArrowheads="1"/>
          </p:cNvSpPr>
          <p:nvPr/>
        </p:nvSpPr>
        <p:spPr bwMode="auto">
          <a:xfrm>
            <a:off x="7995136" y="5012976"/>
            <a:ext cx="3112165" cy="12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1219261">
              <a:spcAft>
                <a:spcPts val="800"/>
              </a:spcAft>
            </a:pPr>
            <a:r>
              <a:rPr lang="zh-CN" altLang="en-US" sz="1867" b="1" dirty="0">
                <a:solidFill>
                  <a:prstClr val="black">
                    <a:lumMod val="65000"/>
                    <a:lumOff val="35000"/>
                  </a:prstClr>
                </a:solidFill>
                <a:latin typeface="微软雅黑" pitchFamily="34" charset="-122"/>
                <a:ea typeface="微软雅黑" pitchFamily="34" charset="-122"/>
              </a:rPr>
              <a:t>输入您的标题</a:t>
            </a:r>
            <a:endParaRPr lang="en-US" altLang="zh-CN" sz="1867" b="1" dirty="0">
              <a:solidFill>
                <a:prstClr val="black">
                  <a:lumMod val="65000"/>
                  <a:lumOff val="35000"/>
                </a:prstClr>
              </a:solidFill>
              <a:latin typeface="微软雅黑" pitchFamily="34" charset="-122"/>
              <a:ea typeface="微软雅黑" pitchFamily="34" charset="-122"/>
            </a:endParaRPr>
          </a:p>
          <a:p>
            <a:pPr algn="ctr" defTabSz="1219261">
              <a:lnSpc>
                <a:spcPct val="120000"/>
              </a:lnSpc>
            </a:pPr>
            <a:r>
              <a:rPr lang="zh-CN" altLang="en-US" sz="1867" dirty="0">
                <a:solidFill>
                  <a:prstClr val="black">
                    <a:lumMod val="65000"/>
                    <a:lumOff val="35000"/>
                  </a:prstClr>
                </a:solidFill>
                <a:latin typeface="微软雅黑" pitchFamily="34" charset="-122"/>
                <a:ea typeface="微软雅黑" pitchFamily="34" charset="-122"/>
              </a:rPr>
              <a:t>此处输入您的文本请在此处输入您的文本输入您的文本</a:t>
            </a:r>
          </a:p>
        </p:txBody>
      </p:sp>
    </p:spTree>
    <p:extLst>
      <p:ext uri="{BB962C8B-B14F-4D97-AF65-F5344CB8AC3E}">
        <p14:creationId xmlns:p14="http://schemas.microsoft.com/office/powerpoint/2010/main" val="23585204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22" presetClass="entr" presetSubtype="2"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right)">
                                      <p:cBhvr>
                                        <p:cTn id="24" dur="500"/>
                                        <p:tgtEl>
                                          <p:spTgt spid="42"/>
                                        </p:tgtEl>
                                      </p:cBhvr>
                                    </p:animEffect>
                                  </p:childTnLst>
                                </p:cTn>
                              </p:par>
                            </p:childTnLst>
                          </p:cTn>
                        </p:par>
                        <p:par>
                          <p:cTn id="25" fill="hold">
                            <p:stCondLst>
                              <p:cond delay="1750"/>
                            </p:stCondLst>
                            <p:childTnLst>
                              <p:par>
                                <p:cTn id="26" presetID="22" presetClass="entr" presetSubtype="2"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right)">
                                      <p:cBhvr>
                                        <p:cTn id="28" dur="500"/>
                                        <p:tgtEl>
                                          <p:spTgt spid="45"/>
                                        </p:tgtEl>
                                      </p:cBhvr>
                                    </p:animEffect>
                                  </p:childTnLst>
                                </p:cTn>
                              </p:par>
                            </p:childTnLst>
                          </p:cTn>
                        </p:par>
                        <p:par>
                          <p:cTn id="29" fill="hold">
                            <p:stCondLst>
                              <p:cond delay="2250"/>
                            </p:stCondLst>
                            <p:childTnLst>
                              <p:par>
                                <p:cTn id="30" presetID="22" presetClass="entr" presetSubtype="2"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right)">
                                      <p:cBhvr>
                                        <p:cTn id="32" dur="500"/>
                                        <p:tgtEl>
                                          <p:spTgt spid="40"/>
                                        </p:tgtEl>
                                      </p:cBhvr>
                                    </p:animEffect>
                                  </p:childTnLst>
                                </p:cTn>
                              </p:par>
                            </p:childTnLst>
                          </p:cTn>
                        </p:par>
                        <p:par>
                          <p:cTn id="33" fill="hold">
                            <p:stCondLst>
                              <p:cond delay="2750"/>
                            </p:stCondLst>
                            <p:childTnLst>
                              <p:par>
                                <p:cTn id="34" presetID="22" presetClass="entr" presetSubtype="2"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right)">
                                      <p:cBhvr>
                                        <p:cTn id="36" dur="500"/>
                                        <p:tgtEl>
                                          <p:spTgt spid="44"/>
                                        </p:tgtEl>
                                      </p:cBhvr>
                                    </p:animEffect>
                                  </p:childTnLst>
                                </p:cTn>
                              </p:par>
                            </p:childTnLst>
                          </p:cTn>
                        </p:par>
                        <p:par>
                          <p:cTn id="37" fill="hold">
                            <p:stCondLst>
                              <p:cond delay="3250"/>
                            </p:stCondLst>
                            <p:childTnLst>
                              <p:par>
                                <p:cTn id="38" presetID="22" presetClass="entr" presetSubtype="8" fill="hold" nodeType="after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wipe(left)">
                                      <p:cBhvr>
                                        <p:cTn id="40" dur="500"/>
                                        <p:tgtEl>
                                          <p:spTgt spid="43"/>
                                        </p:tgtEl>
                                      </p:cBhvr>
                                    </p:animEffect>
                                  </p:childTnLst>
                                </p:cTn>
                              </p:par>
                            </p:childTnLst>
                          </p:cTn>
                        </p:par>
                        <p:par>
                          <p:cTn id="41" fill="hold">
                            <p:stCondLst>
                              <p:cond delay="3750"/>
                            </p:stCondLst>
                            <p:childTnLst>
                              <p:par>
                                <p:cTn id="42" presetID="22" presetClass="entr" presetSubtype="8"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left)">
                                      <p:cBhvr>
                                        <p:cTn id="44" dur="500"/>
                                        <p:tgtEl>
                                          <p:spTgt spid="47"/>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500"/>
                                        <p:tgtEl>
                                          <p:spTgt spid="41"/>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cxnSp>
        <p:nvCxnSpPr>
          <p:cNvPr id="25" name="直接连接符 24"/>
          <p:cNvCxnSpPr/>
          <p:nvPr/>
        </p:nvCxnSpPr>
        <p:spPr>
          <a:xfrm>
            <a:off x="794" y="1940877"/>
            <a:ext cx="6216013"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459810" y="2945989"/>
            <a:ext cx="475700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459809" y="5961324"/>
            <a:ext cx="10732988"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459810" y="3951101"/>
            <a:ext cx="475700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476284" y="4956213"/>
            <a:ext cx="475700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5625273" y="1829396"/>
            <a:ext cx="1251608" cy="1251608"/>
            <a:chOff x="4218359" y="1372047"/>
            <a:chExt cx="938706" cy="938706"/>
          </a:xfrm>
        </p:grpSpPr>
        <p:sp>
          <p:nvSpPr>
            <p:cNvPr id="31" name="椭圆 30"/>
            <p:cNvSpPr/>
            <p:nvPr/>
          </p:nvSpPr>
          <p:spPr>
            <a:xfrm>
              <a:off x="4218359" y="1372047"/>
              <a:ext cx="938706" cy="938706"/>
            </a:xfrm>
            <a:prstGeom prst="ellipse">
              <a:avLst/>
            </a:prstGeom>
            <a:solidFill>
              <a:schemeClr val="bg1"/>
            </a:solidFill>
            <a:ln w="28575">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600" b="1">
                <a:solidFill>
                  <a:srgbClr val="C00000"/>
                </a:solidFill>
                <a:latin typeface="微软雅黑"/>
              </a:endParaRPr>
            </a:p>
          </p:txBody>
        </p:sp>
        <p:sp>
          <p:nvSpPr>
            <p:cNvPr id="32" name="矩形 31"/>
            <p:cNvSpPr/>
            <p:nvPr/>
          </p:nvSpPr>
          <p:spPr>
            <a:xfrm>
              <a:off x="4464575" y="1610567"/>
              <a:ext cx="446276" cy="438581"/>
            </a:xfrm>
            <a:prstGeom prst="rect">
              <a:avLst/>
            </a:prstGeom>
          </p:spPr>
          <p:txBody>
            <a:bodyPr wrap="none">
              <a:spAutoFit/>
            </a:bodyPr>
            <a:lstStyle/>
            <a:p>
              <a:pPr lvl="0" algn="ctr"/>
              <a:r>
                <a:rPr lang="zh-CN" altLang="en-US" sz="1600" b="1" dirty="0">
                  <a:solidFill>
                    <a:srgbClr val="076655"/>
                  </a:solidFill>
                  <a:latin typeface="微软雅黑" pitchFamily="34" charset="-122"/>
                  <a:ea typeface="微软雅黑" pitchFamily="34" charset="-122"/>
                </a:rPr>
                <a:t>添加</a:t>
              </a:r>
              <a:endParaRPr lang="en-US" altLang="zh-CN" sz="1600" b="1" dirty="0">
                <a:solidFill>
                  <a:srgbClr val="076655"/>
                </a:solidFill>
                <a:latin typeface="微软雅黑" pitchFamily="34" charset="-122"/>
                <a:ea typeface="微软雅黑" pitchFamily="34" charset="-122"/>
              </a:endParaRPr>
            </a:p>
            <a:p>
              <a:pPr lvl="0" algn="ctr"/>
              <a:r>
                <a:rPr lang="zh-CN" altLang="en-US" sz="1600" b="1" dirty="0">
                  <a:solidFill>
                    <a:srgbClr val="076655"/>
                  </a:solidFill>
                  <a:latin typeface="微软雅黑" pitchFamily="34" charset="-122"/>
                  <a:ea typeface="微软雅黑" pitchFamily="34" charset="-122"/>
                </a:rPr>
                <a:t>文本</a:t>
              </a:r>
            </a:p>
          </p:txBody>
        </p:sp>
      </p:grpSp>
      <p:grpSp>
        <p:nvGrpSpPr>
          <p:cNvPr id="33" name="组合 32"/>
          <p:cNvGrpSpPr/>
          <p:nvPr/>
        </p:nvGrpSpPr>
        <p:grpSpPr>
          <a:xfrm>
            <a:off x="824739" y="2833996"/>
            <a:ext cx="1251608" cy="1251608"/>
            <a:chOff x="617959" y="2125497"/>
            <a:chExt cx="938706" cy="938706"/>
          </a:xfrm>
        </p:grpSpPr>
        <p:sp>
          <p:nvSpPr>
            <p:cNvPr id="34" name="椭圆 33"/>
            <p:cNvSpPr/>
            <p:nvPr/>
          </p:nvSpPr>
          <p:spPr>
            <a:xfrm>
              <a:off x="617959" y="2125497"/>
              <a:ext cx="938706" cy="938706"/>
            </a:xfrm>
            <a:prstGeom prst="ellipse">
              <a:avLst/>
            </a:prstGeom>
            <a:solidFill>
              <a:schemeClr val="bg1"/>
            </a:solidFill>
            <a:ln w="28575">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600" b="1">
                <a:solidFill>
                  <a:srgbClr val="C00000"/>
                </a:solidFill>
                <a:latin typeface="微软雅黑"/>
              </a:endParaRPr>
            </a:p>
          </p:txBody>
        </p:sp>
        <p:sp>
          <p:nvSpPr>
            <p:cNvPr id="35" name="矩形 34"/>
            <p:cNvSpPr/>
            <p:nvPr/>
          </p:nvSpPr>
          <p:spPr>
            <a:xfrm>
              <a:off x="864174" y="2364017"/>
              <a:ext cx="446276" cy="438581"/>
            </a:xfrm>
            <a:prstGeom prst="rect">
              <a:avLst/>
            </a:prstGeom>
          </p:spPr>
          <p:txBody>
            <a:bodyPr wrap="none">
              <a:spAutoFit/>
            </a:bodyPr>
            <a:lstStyle/>
            <a:p>
              <a:pPr lvl="0" algn="ctr"/>
              <a:r>
                <a:rPr lang="zh-CN" altLang="en-US" sz="1600" b="1" dirty="0">
                  <a:solidFill>
                    <a:srgbClr val="076655"/>
                  </a:solidFill>
                  <a:latin typeface="微软雅黑" pitchFamily="34" charset="-122"/>
                  <a:ea typeface="微软雅黑" pitchFamily="34" charset="-122"/>
                </a:rPr>
                <a:t>添加</a:t>
              </a:r>
              <a:endParaRPr lang="en-US" altLang="zh-CN" sz="1600" b="1" dirty="0">
                <a:solidFill>
                  <a:srgbClr val="076655"/>
                </a:solidFill>
                <a:latin typeface="微软雅黑" pitchFamily="34" charset="-122"/>
                <a:ea typeface="微软雅黑" pitchFamily="34" charset="-122"/>
              </a:endParaRPr>
            </a:p>
            <a:p>
              <a:pPr lvl="0" algn="ctr"/>
              <a:r>
                <a:rPr lang="zh-CN" altLang="en-US" sz="1600" b="1" dirty="0">
                  <a:solidFill>
                    <a:srgbClr val="076655"/>
                  </a:solidFill>
                  <a:latin typeface="微软雅黑" pitchFamily="34" charset="-122"/>
                  <a:ea typeface="微软雅黑" pitchFamily="34" charset="-122"/>
                </a:rPr>
                <a:t>文本</a:t>
              </a:r>
            </a:p>
          </p:txBody>
        </p:sp>
      </p:grpSp>
      <p:grpSp>
        <p:nvGrpSpPr>
          <p:cNvPr id="36" name="组合 35"/>
          <p:cNvGrpSpPr/>
          <p:nvPr/>
        </p:nvGrpSpPr>
        <p:grpSpPr>
          <a:xfrm>
            <a:off x="5625273" y="3861091"/>
            <a:ext cx="1251608" cy="1251608"/>
            <a:chOff x="4218359" y="2895818"/>
            <a:chExt cx="938706" cy="938706"/>
          </a:xfrm>
        </p:grpSpPr>
        <p:sp>
          <p:nvSpPr>
            <p:cNvPr id="37" name="椭圆 36"/>
            <p:cNvSpPr/>
            <p:nvPr/>
          </p:nvSpPr>
          <p:spPr>
            <a:xfrm>
              <a:off x="4218359" y="2895818"/>
              <a:ext cx="938706" cy="938706"/>
            </a:xfrm>
            <a:prstGeom prst="ellipse">
              <a:avLst/>
            </a:prstGeom>
            <a:solidFill>
              <a:schemeClr val="bg1"/>
            </a:solidFill>
            <a:ln w="28575">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600" b="1">
                <a:solidFill>
                  <a:srgbClr val="C00000"/>
                </a:solidFill>
                <a:latin typeface="微软雅黑"/>
              </a:endParaRPr>
            </a:p>
          </p:txBody>
        </p:sp>
        <p:sp>
          <p:nvSpPr>
            <p:cNvPr id="38" name="矩形 37"/>
            <p:cNvSpPr/>
            <p:nvPr/>
          </p:nvSpPr>
          <p:spPr>
            <a:xfrm>
              <a:off x="4464574" y="3134338"/>
              <a:ext cx="446276" cy="438581"/>
            </a:xfrm>
            <a:prstGeom prst="rect">
              <a:avLst/>
            </a:prstGeom>
          </p:spPr>
          <p:txBody>
            <a:bodyPr wrap="none">
              <a:spAutoFit/>
            </a:bodyPr>
            <a:lstStyle/>
            <a:p>
              <a:pPr lvl="0" algn="ctr"/>
              <a:r>
                <a:rPr lang="zh-CN" altLang="en-US" sz="1600" b="1" dirty="0">
                  <a:solidFill>
                    <a:srgbClr val="076655"/>
                  </a:solidFill>
                  <a:latin typeface="微软雅黑" pitchFamily="34" charset="-122"/>
                  <a:ea typeface="微软雅黑" pitchFamily="34" charset="-122"/>
                </a:rPr>
                <a:t>添加</a:t>
              </a:r>
              <a:endParaRPr lang="en-US" altLang="zh-CN" sz="1600" b="1" dirty="0">
                <a:solidFill>
                  <a:srgbClr val="076655"/>
                </a:solidFill>
                <a:latin typeface="微软雅黑" pitchFamily="34" charset="-122"/>
                <a:ea typeface="微软雅黑" pitchFamily="34" charset="-122"/>
              </a:endParaRPr>
            </a:p>
            <a:p>
              <a:pPr lvl="0" algn="ctr"/>
              <a:r>
                <a:rPr lang="zh-CN" altLang="en-US" sz="1600" b="1" dirty="0">
                  <a:solidFill>
                    <a:srgbClr val="076655"/>
                  </a:solidFill>
                  <a:latin typeface="微软雅黑" pitchFamily="34" charset="-122"/>
                  <a:ea typeface="微软雅黑" pitchFamily="34" charset="-122"/>
                </a:rPr>
                <a:t>文本</a:t>
              </a:r>
            </a:p>
          </p:txBody>
        </p:sp>
      </p:grpSp>
      <p:grpSp>
        <p:nvGrpSpPr>
          <p:cNvPr id="39" name="组合 38"/>
          <p:cNvGrpSpPr/>
          <p:nvPr/>
        </p:nvGrpSpPr>
        <p:grpSpPr>
          <a:xfrm>
            <a:off x="824739" y="4865691"/>
            <a:ext cx="1251608" cy="1251608"/>
            <a:chOff x="617959" y="3649268"/>
            <a:chExt cx="938706" cy="938706"/>
          </a:xfrm>
        </p:grpSpPr>
        <p:sp>
          <p:nvSpPr>
            <p:cNvPr id="40" name="椭圆 39"/>
            <p:cNvSpPr/>
            <p:nvPr/>
          </p:nvSpPr>
          <p:spPr>
            <a:xfrm>
              <a:off x="617959" y="3649268"/>
              <a:ext cx="938706" cy="938706"/>
            </a:xfrm>
            <a:prstGeom prst="ellipse">
              <a:avLst/>
            </a:prstGeom>
            <a:solidFill>
              <a:schemeClr val="bg1"/>
            </a:solidFill>
            <a:ln w="28575">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600" b="1">
                <a:solidFill>
                  <a:srgbClr val="C00000"/>
                </a:solidFill>
                <a:latin typeface="微软雅黑"/>
              </a:endParaRPr>
            </a:p>
          </p:txBody>
        </p:sp>
        <p:sp>
          <p:nvSpPr>
            <p:cNvPr id="41" name="矩形 40"/>
            <p:cNvSpPr/>
            <p:nvPr/>
          </p:nvSpPr>
          <p:spPr>
            <a:xfrm>
              <a:off x="864174" y="3887788"/>
              <a:ext cx="446276" cy="438581"/>
            </a:xfrm>
            <a:prstGeom prst="rect">
              <a:avLst/>
            </a:prstGeom>
          </p:spPr>
          <p:txBody>
            <a:bodyPr wrap="none">
              <a:spAutoFit/>
            </a:bodyPr>
            <a:lstStyle/>
            <a:p>
              <a:pPr lvl="0" algn="ctr"/>
              <a:r>
                <a:rPr lang="zh-CN" altLang="en-US" sz="1600" b="1" dirty="0">
                  <a:solidFill>
                    <a:srgbClr val="076655"/>
                  </a:solidFill>
                  <a:latin typeface="微软雅黑" pitchFamily="34" charset="-122"/>
                  <a:ea typeface="微软雅黑" pitchFamily="34" charset="-122"/>
                </a:rPr>
                <a:t>添加</a:t>
              </a:r>
              <a:endParaRPr lang="en-US" altLang="zh-CN" sz="1600" b="1" dirty="0">
                <a:solidFill>
                  <a:srgbClr val="076655"/>
                </a:solidFill>
                <a:latin typeface="微软雅黑" pitchFamily="34" charset="-122"/>
                <a:ea typeface="微软雅黑" pitchFamily="34" charset="-122"/>
              </a:endParaRPr>
            </a:p>
            <a:p>
              <a:pPr lvl="0" algn="ctr"/>
              <a:r>
                <a:rPr lang="zh-CN" altLang="en-US" sz="1600" b="1" dirty="0">
                  <a:solidFill>
                    <a:srgbClr val="076655"/>
                  </a:solidFill>
                  <a:latin typeface="微软雅黑" pitchFamily="34" charset="-122"/>
                  <a:ea typeface="微软雅黑" pitchFamily="34" charset="-122"/>
                </a:rPr>
                <a:t>文本</a:t>
              </a:r>
            </a:p>
          </p:txBody>
        </p:sp>
      </p:grpSp>
      <p:sp>
        <p:nvSpPr>
          <p:cNvPr id="42" name="矩形 41"/>
          <p:cNvSpPr/>
          <p:nvPr/>
        </p:nvSpPr>
        <p:spPr>
          <a:xfrm>
            <a:off x="2136354" y="3059693"/>
            <a:ext cx="2924024" cy="679289"/>
          </a:xfrm>
          <a:prstGeom prst="rect">
            <a:avLst/>
          </a:prstGeom>
        </p:spPr>
        <p:txBody>
          <a:bodyPr wrap="square">
            <a:spAutoFit/>
          </a:bodyPr>
          <a:lstStyle/>
          <a:p>
            <a:pPr>
              <a:lnSpc>
                <a:spcPct val="130000"/>
              </a:lnSpc>
              <a:spcBef>
                <a:spcPts val="800"/>
              </a:spcBef>
            </a:pPr>
            <a:r>
              <a:rPr lang="zh-CN" altLang="en-US" sz="1467" dirty="0">
                <a:solidFill>
                  <a:schemeClr val="tx1">
                    <a:lumMod val="65000"/>
                    <a:lumOff val="35000"/>
                  </a:schemeClr>
                </a:solidFill>
              </a:rPr>
              <a:t>点击此处添加文本内容点击此处添加文本内容点击此处添加</a:t>
            </a:r>
          </a:p>
        </p:txBody>
      </p:sp>
      <p:sp>
        <p:nvSpPr>
          <p:cNvPr id="43" name="矩形 42"/>
          <p:cNvSpPr/>
          <p:nvPr/>
        </p:nvSpPr>
        <p:spPr>
          <a:xfrm>
            <a:off x="2136354" y="5091387"/>
            <a:ext cx="2924024" cy="679289"/>
          </a:xfrm>
          <a:prstGeom prst="rect">
            <a:avLst/>
          </a:prstGeom>
        </p:spPr>
        <p:txBody>
          <a:bodyPr wrap="square">
            <a:spAutoFit/>
          </a:bodyPr>
          <a:lstStyle/>
          <a:p>
            <a:pPr>
              <a:lnSpc>
                <a:spcPct val="130000"/>
              </a:lnSpc>
              <a:spcBef>
                <a:spcPts val="800"/>
              </a:spcBef>
            </a:pPr>
            <a:r>
              <a:rPr lang="zh-CN" altLang="en-US" sz="1467" dirty="0">
                <a:solidFill>
                  <a:schemeClr val="tx1">
                    <a:lumMod val="65000"/>
                    <a:lumOff val="35000"/>
                  </a:schemeClr>
                </a:solidFill>
              </a:rPr>
              <a:t>点击此处添加文本内容点击此处添加文本内容点击此处添加</a:t>
            </a:r>
          </a:p>
        </p:txBody>
      </p:sp>
      <p:sp>
        <p:nvSpPr>
          <p:cNvPr id="44" name="矩形 43"/>
          <p:cNvSpPr/>
          <p:nvPr/>
        </p:nvSpPr>
        <p:spPr>
          <a:xfrm>
            <a:off x="2632710" y="4060822"/>
            <a:ext cx="2924024" cy="679289"/>
          </a:xfrm>
          <a:prstGeom prst="rect">
            <a:avLst/>
          </a:prstGeom>
        </p:spPr>
        <p:txBody>
          <a:bodyPr wrap="square">
            <a:spAutoFit/>
          </a:bodyPr>
          <a:lstStyle/>
          <a:p>
            <a:pPr algn="r">
              <a:lnSpc>
                <a:spcPct val="130000"/>
              </a:lnSpc>
              <a:spcBef>
                <a:spcPts val="800"/>
              </a:spcBef>
            </a:pPr>
            <a:r>
              <a:rPr lang="zh-CN" altLang="en-US" sz="1467" dirty="0">
                <a:solidFill>
                  <a:schemeClr val="tx1">
                    <a:lumMod val="65000"/>
                    <a:lumOff val="35000"/>
                  </a:schemeClr>
                </a:solidFill>
              </a:rPr>
              <a:t>点击此处添加文本内容点击此处添加文本内容点击此处添加</a:t>
            </a:r>
          </a:p>
        </p:txBody>
      </p:sp>
      <p:sp>
        <p:nvSpPr>
          <p:cNvPr id="45" name="矩形 44"/>
          <p:cNvSpPr/>
          <p:nvPr/>
        </p:nvSpPr>
        <p:spPr>
          <a:xfrm>
            <a:off x="2632710" y="2075014"/>
            <a:ext cx="2924024" cy="679289"/>
          </a:xfrm>
          <a:prstGeom prst="rect">
            <a:avLst/>
          </a:prstGeom>
        </p:spPr>
        <p:txBody>
          <a:bodyPr wrap="square">
            <a:spAutoFit/>
          </a:bodyPr>
          <a:lstStyle/>
          <a:p>
            <a:pPr algn="r">
              <a:lnSpc>
                <a:spcPct val="130000"/>
              </a:lnSpc>
              <a:spcBef>
                <a:spcPts val="800"/>
              </a:spcBef>
            </a:pPr>
            <a:r>
              <a:rPr lang="zh-CN" altLang="en-US" sz="1467" dirty="0">
                <a:solidFill>
                  <a:schemeClr val="tx1">
                    <a:lumMod val="65000"/>
                    <a:lumOff val="35000"/>
                  </a:schemeClr>
                </a:solidFill>
              </a:rPr>
              <a:t>点击此处添加文本内容点击此处添加文本内容点击此处添加</a:t>
            </a:r>
          </a:p>
        </p:txBody>
      </p:sp>
      <p:sp>
        <p:nvSpPr>
          <p:cNvPr id="46" name="TextBox 6"/>
          <p:cNvSpPr txBox="1"/>
          <p:nvPr/>
        </p:nvSpPr>
        <p:spPr>
          <a:xfrm>
            <a:off x="7536957" y="4486897"/>
            <a:ext cx="2787943" cy="1569660"/>
          </a:xfrm>
          <a:prstGeom prst="rect">
            <a:avLst/>
          </a:prstGeom>
          <a:noFill/>
        </p:spPr>
        <p:txBody>
          <a:bodyPr wrap="none" rtlCol="0">
            <a:spAutoFit/>
          </a:bodyPr>
          <a:lstStyle/>
          <a:p>
            <a:r>
              <a:rPr lang="en-US" altLang="zh-CN" sz="9600" b="1" dirty="0" smtClean="0">
                <a:solidFill>
                  <a:srgbClr val="076655"/>
                </a:solidFill>
              </a:rPr>
              <a:t>20XX</a:t>
            </a:r>
            <a:endParaRPr lang="zh-CN" altLang="en-US" sz="9600" b="1" dirty="0">
              <a:solidFill>
                <a:srgbClr val="076655"/>
              </a:solidFill>
            </a:endParaRPr>
          </a:p>
        </p:txBody>
      </p:sp>
    </p:spTree>
    <p:extLst>
      <p:ext uri="{BB962C8B-B14F-4D97-AF65-F5344CB8AC3E}">
        <p14:creationId xmlns:p14="http://schemas.microsoft.com/office/powerpoint/2010/main" val="2483254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strVal val="4/3*#ppt_w"/>
                                          </p:val>
                                        </p:tav>
                                        <p:tav tm="100000">
                                          <p:val>
                                            <p:strVal val="#ppt_w"/>
                                          </p:val>
                                        </p:tav>
                                      </p:tavLst>
                                    </p:anim>
                                    <p:anim calcmode="lin" valueType="num">
                                      <p:cBhvr>
                                        <p:cTn id="12" dur="500" fill="hold"/>
                                        <p:tgtEl>
                                          <p:spTgt spid="30"/>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right)">
                                      <p:cBhvr>
                                        <p:cTn id="16" dur="500"/>
                                        <p:tgtEl>
                                          <p:spTgt spid="26"/>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down)">
                                      <p:cBhvr>
                                        <p:cTn id="19" dur="500"/>
                                        <p:tgtEl>
                                          <p:spTgt spid="45"/>
                                        </p:tgtEl>
                                      </p:cBhvr>
                                    </p:animEffect>
                                  </p:childTnLst>
                                </p:cTn>
                              </p:par>
                            </p:childTnLst>
                          </p:cTn>
                        </p:par>
                        <p:par>
                          <p:cTn id="20" fill="hold">
                            <p:stCondLst>
                              <p:cond delay="1500"/>
                            </p:stCondLst>
                            <p:childTnLst>
                              <p:par>
                                <p:cTn id="21" presetID="23" presetClass="entr" presetSubtype="28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strVal val="4/3*#ppt_w"/>
                                          </p:val>
                                        </p:tav>
                                        <p:tav tm="100000">
                                          <p:val>
                                            <p:strVal val="#ppt_w"/>
                                          </p:val>
                                        </p:tav>
                                      </p:tavLst>
                                    </p:anim>
                                    <p:anim calcmode="lin" valueType="num">
                                      <p:cBhvr>
                                        <p:cTn id="24" dur="500" fill="hold"/>
                                        <p:tgtEl>
                                          <p:spTgt spid="33"/>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barn(inVertical)">
                                      <p:cBhvr>
                                        <p:cTn id="31" dur="500"/>
                                        <p:tgtEl>
                                          <p:spTgt spid="42"/>
                                        </p:tgtEl>
                                      </p:cBhvr>
                                    </p:animEffect>
                                  </p:childTnLst>
                                </p:cTn>
                              </p:par>
                            </p:childTnLst>
                          </p:cTn>
                        </p:par>
                        <p:par>
                          <p:cTn id="32" fill="hold">
                            <p:stCondLst>
                              <p:cond delay="2500"/>
                            </p:stCondLst>
                            <p:childTnLst>
                              <p:par>
                                <p:cTn id="33" presetID="23" presetClass="entr" presetSubtype="288"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strVal val="4/3*#ppt_w"/>
                                          </p:val>
                                        </p:tav>
                                        <p:tav tm="100000">
                                          <p:val>
                                            <p:strVal val="#ppt_w"/>
                                          </p:val>
                                        </p:tav>
                                      </p:tavLst>
                                    </p:anim>
                                    <p:anim calcmode="lin" valueType="num">
                                      <p:cBhvr>
                                        <p:cTn id="36" dur="500" fill="hold"/>
                                        <p:tgtEl>
                                          <p:spTgt spid="36"/>
                                        </p:tgtEl>
                                        <p:attrNameLst>
                                          <p:attrName>ppt_h</p:attrName>
                                        </p:attrNameLst>
                                      </p:cBhvr>
                                      <p:tavLst>
                                        <p:tav tm="0">
                                          <p:val>
                                            <p:strVal val="4/3*#ppt_h"/>
                                          </p:val>
                                        </p:tav>
                                        <p:tav tm="100000">
                                          <p:val>
                                            <p:strVal val="#ppt_h"/>
                                          </p:val>
                                        </p:tav>
                                      </p:tavLst>
                                    </p:anim>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right)">
                                      <p:cBhvr>
                                        <p:cTn id="40" dur="500"/>
                                        <p:tgtEl>
                                          <p:spTgt spid="2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down)">
                                      <p:cBhvr>
                                        <p:cTn id="43" dur="500"/>
                                        <p:tgtEl>
                                          <p:spTgt spid="44"/>
                                        </p:tgtEl>
                                      </p:cBhvr>
                                    </p:animEffect>
                                  </p:childTnLst>
                                </p:cTn>
                              </p:par>
                            </p:childTnLst>
                          </p:cTn>
                        </p:par>
                        <p:par>
                          <p:cTn id="44" fill="hold">
                            <p:stCondLst>
                              <p:cond delay="3500"/>
                            </p:stCondLst>
                            <p:childTnLst>
                              <p:par>
                                <p:cTn id="45" presetID="23" presetClass="entr" presetSubtype="28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strVal val="4/3*#ppt_w"/>
                                          </p:val>
                                        </p:tav>
                                        <p:tav tm="100000">
                                          <p:val>
                                            <p:strVal val="#ppt_w"/>
                                          </p:val>
                                        </p:tav>
                                      </p:tavLst>
                                    </p:anim>
                                    <p:anim calcmode="lin" valueType="num">
                                      <p:cBhvr>
                                        <p:cTn id="48" dur="500" fill="hold"/>
                                        <p:tgtEl>
                                          <p:spTgt spid="39"/>
                                        </p:tgtEl>
                                        <p:attrNameLst>
                                          <p:attrName>ppt_h</p:attrName>
                                        </p:attrNameLst>
                                      </p:cBhvr>
                                      <p:tavLst>
                                        <p:tav tm="0">
                                          <p:val>
                                            <p:strVal val="4/3*#ppt_h"/>
                                          </p:val>
                                        </p:tav>
                                        <p:tav tm="100000">
                                          <p:val>
                                            <p:strVal val="#ppt_h"/>
                                          </p:val>
                                        </p:tav>
                                      </p:tavLst>
                                    </p:anim>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barn(inVertical)">
                                      <p:cBhvr>
                                        <p:cTn id="55" dur="500"/>
                                        <p:tgtEl>
                                          <p:spTgt spid="43"/>
                                        </p:tgtEl>
                                      </p:cBhvr>
                                    </p:animEffect>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1000"/>
                                        <p:tgtEl>
                                          <p:spTgt spid="46"/>
                                        </p:tgtEl>
                                      </p:cBhvr>
                                    </p:animEffect>
                                    <p:anim calcmode="lin" valueType="num">
                                      <p:cBhvr>
                                        <p:cTn id="60" dur="1000" fill="hold"/>
                                        <p:tgtEl>
                                          <p:spTgt spid="46"/>
                                        </p:tgtEl>
                                        <p:attrNameLst>
                                          <p:attrName>ppt_x</p:attrName>
                                        </p:attrNameLst>
                                      </p:cBhvr>
                                      <p:tavLst>
                                        <p:tav tm="0">
                                          <p:val>
                                            <p:strVal val="#ppt_x"/>
                                          </p:val>
                                        </p:tav>
                                        <p:tav tm="100000">
                                          <p:val>
                                            <p:strVal val="#ppt_x"/>
                                          </p:val>
                                        </p:tav>
                                      </p:tavLst>
                                    </p:anim>
                                    <p:anim calcmode="lin" valueType="num">
                                      <p:cBhvr>
                                        <p:cTn id="61"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68" name="组合 67"/>
          <p:cNvGrpSpPr/>
          <p:nvPr/>
        </p:nvGrpSpPr>
        <p:grpSpPr>
          <a:xfrm>
            <a:off x="3441293" y="1989635"/>
            <a:ext cx="2481088" cy="2955923"/>
            <a:chOff x="1827008" y="2120901"/>
            <a:chExt cx="2298700" cy="2736849"/>
          </a:xfrm>
        </p:grpSpPr>
        <p:sp>
          <p:nvSpPr>
            <p:cNvPr id="69" name="矩形 68"/>
            <p:cNvSpPr/>
            <p:nvPr/>
          </p:nvSpPr>
          <p:spPr>
            <a:xfrm>
              <a:off x="1827008" y="2120901"/>
              <a:ext cx="2298700" cy="4445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sp>
          <p:nvSpPr>
            <p:cNvPr id="70" name="矩形 6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grpSp>
      <p:grpSp>
        <p:nvGrpSpPr>
          <p:cNvPr id="71" name="组合 70"/>
          <p:cNvGrpSpPr/>
          <p:nvPr/>
        </p:nvGrpSpPr>
        <p:grpSpPr>
          <a:xfrm>
            <a:off x="6261687" y="1989635"/>
            <a:ext cx="2481088" cy="2955923"/>
            <a:chOff x="1827008" y="2120901"/>
            <a:chExt cx="2298700" cy="2736849"/>
          </a:xfrm>
        </p:grpSpPr>
        <p:sp>
          <p:nvSpPr>
            <p:cNvPr id="72" name="矩形 71"/>
            <p:cNvSpPr/>
            <p:nvPr/>
          </p:nvSpPr>
          <p:spPr>
            <a:xfrm>
              <a:off x="1827008" y="2120901"/>
              <a:ext cx="2298700" cy="4445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3" name="矩形 72"/>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74" name="组合 73"/>
          <p:cNvGrpSpPr/>
          <p:nvPr/>
        </p:nvGrpSpPr>
        <p:grpSpPr>
          <a:xfrm>
            <a:off x="9082082" y="1989635"/>
            <a:ext cx="2481088" cy="2955923"/>
            <a:chOff x="1827008" y="2120901"/>
            <a:chExt cx="2298700" cy="2736849"/>
          </a:xfrm>
        </p:grpSpPr>
        <p:sp>
          <p:nvSpPr>
            <p:cNvPr id="75" name="矩形 74"/>
            <p:cNvSpPr/>
            <p:nvPr/>
          </p:nvSpPr>
          <p:spPr>
            <a:xfrm>
              <a:off x="1827008" y="2120901"/>
              <a:ext cx="2298700" cy="4445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6" name="矩形 75"/>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77" name="组合 76"/>
          <p:cNvGrpSpPr/>
          <p:nvPr/>
        </p:nvGrpSpPr>
        <p:grpSpPr>
          <a:xfrm>
            <a:off x="620898" y="1989635"/>
            <a:ext cx="2481088" cy="2955923"/>
            <a:chOff x="1827008" y="2120901"/>
            <a:chExt cx="2298700" cy="2736849"/>
          </a:xfrm>
        </p:grpSpPr>
        <p:sp>
          <p:nvSpPr>
            <p:cNvPr id="78" name="矩形 77"/>
            <p:cNvSpPr/>
            <p:nvPr/>
          </p:nvSpPr>
          <p:spPr>
            <a:xfrm>
              <a:off x="1827008" y="2120901"/>
              <a:ext cx="2298700" cy="4445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79" name="矩形 78"/>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sp>
        <p:nvSpPr>
          <p:cNvPr id="80" name="文本框 29"/>
          <p:cNvSpPr txBox="1"/>
          <p:nvPr/>
        </p:nvSpPr>
        <p:spPr>
          <a:xfrm>
            <a:off x="1027414"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1" name="文本框 30"/>
          <p:cNvSpPr txBox="1"/>
          <p:nvPr/>
        </p:nvSpPr>
        <p:spPr>
          <a:xfrm>
            <a:off x="6668203"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2" name="文本框 31"/>
          <p:cNvSpPr txBox="1"/>
          <p:nvPr/>
        </p:nvSpPr>
        <p:spPr>
          <a:xfrm>
            <a:off x="3847808"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项目二</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3" name="文本框 32"/>
          <p:cNvSpPr txBox="1"/>
          <p:nvPr/>
        </p:nvSpPr>
        <p:spPr>
          <a:xfrm>
            <a:off x="9488598"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84" name="文本框 33"/>
          <p:cNvSpPr txBox="1"/>
          <p:nvPr/>
        </p:nvSpPr>
        <p:spPr>
          <a:xfrm>
            <a:off x="1027413" y="2888002"/>
            <a:ext cx="1668057" cy="1569660"/>
          </a:xfrm>
          <a:prstGeom prst="rect">
            <a:avLst/>
          </a:prstGeom>
          <a:noFill/>
        </p:spPr>
        <p:txBody>
          <a:bodyPr wrap="square" rtlCol="0">
            <a:spAutoFit/>
          </a:bodyPr>
          <a:lstStyle/>
          <a:p>
            <a:pPr algn="just"/>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5" name="文本框 34"/>
          <p:cNvSpPr txBox="1"/>
          <p:nvPr/>
        </p:nvSpPr>
        <p:spPr>
          <a:xfrm>
            <a:off x="3854346" y="2888002"/>
            <a:ext cx="1668057"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86" name="文本框 35"/>
          <p:cNvSpPr txBox="1"/>
          <p:nvPr/>
        </p:nvSpPr>
        <p:spPr>
          <a:xfrm>
            <a:off x="6681279" y="2888002"/>
            <a:ext cx="1668057"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87" name="文本框 36"/>
          <p:cNvSpPr txBox="1"/>
          <p:nvPr/>
        </p:nvSpPr>
        <p:spPr>
          <a:xfrm>
            <a:off x="9508212" y="2888002"/>
            <a:ext cx="1668057"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82392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up)">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500"/>
                                        <p:tgtEl>
                                          <p:spTgt spid="8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wipe(left)">
                                      <p:cBhvr>
                                        <p:cTn id="15" dur="500"/>
                                        <p:tgtEl>
                                          <p:spTgt spid="8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up)">
                                      <p:cBhvr>
                                        <p:cTn id="19" dur="500"/>
                                        <p:tgtEl>
                                          <p:spTgt spid="6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wipe(left)">
                                      <p:cBhvr>
                                        <p:cTn id="23" dur="500"/>
                                        <p:tgtEl>
                                          <p:spTgt spid="8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5"/>
                                        </p:tgtEl>
                                        <p:attrNameLst>
                                          <p:attrName>style.visibility</p:attrName>
                                        </p:attrNameLst>
                                      </p:cBhvr>
                                      <p:to>
                                        <p:strVal val="visible"/>
                                      </p:to>
                                    </p:set>
                                    <p:animEffect transition="in" filter="wipe(left)">
                                      <p:cBhvr>
                                        <p:cTn id="27" dur="500"/>
                                        <p:tgtEl>
                                          <p:spTgt spid="85"/>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wipe(up)">
                                      <p:cBhvr>
                                        <p:cTn id="31" dur="500"/>
                                        <p:tgtEl>
                                          <p:spTgt spid="71"/>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1"/>
                                        </p:tgtEl>
                                        <p:attrNameLst>
                                          <p:attrName>style.visibility</p:attrName>
                                        </p:attrNameLst>
                                      </p:cBhvr>
                                      <p:to>
                                        <p:strVal val="visible"/>
                                      </p:to>
                                    </p:set>
                                    <p:animEffect transition="in" filter="wipe(left)">
                                      <p:cBhvr>
                                        <p:cTn id="35" dur="500"/>
                                        <p:tgtEl>
                                          <p:spTgt spid="8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86"/>
                                        </p:tgtEl>
                                        <p:attrNameLst>
                                          <p:attrName>style.visibility</p:attrName>
                                        </p:attrNameLst>
                                      </p:cBhvr>
                                      <p:to>
                                        <p:strVal val="visible"/>
                                      </p:to>
                                    </p:set>
                                    <p:animEffect transition="in" filter="wipe(left)">
                                      <p:cBhvr>
                                        <p:cTn id="39" dur="500"/>
                                        <p:tgtEl>
                                          <p:spTgt spid="8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wipe(up)">
                                      <p:cBhvr>
                                        <p:cTn id="43" dur="500"/>
                                        <p:tgtEl>
                                          <p:spTgt spid="7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wipe(left)">
                                      <p:cBhvr>
                                        <p:cTn id="47" dur="500"/>
                                        <p:tgtEl>
                                          <p:spTgt spid="83"/>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wipe(left)">
                                      <p:cBhvr>
                                        <p:cTn id="5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Line 548"/>
          <p:cNvSpPr>
            <a:spLocks noChangeShapeType="1"/>
          </p:cNvSpPr>
          <p:nvPr/>
        </p:nvSpPr>
        <p:spPr bwMode="auto">
          <a:xfrm flipH="1">
            <a:off x="3431830" y="4944364"/>
            <a:ext cx="1440049" cy="0"/>
          </a:xfrm>
          <a:prstGeom prst="line">
            <a:avLst/>
          </a:prstGeom>
          <a:noFill/>
          <a:ln w="19050">
            <a:solidFill>
              <a:srgbClr val="07665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4" name="Rectangle 24"/>
          <p:cNvSpPr>
            <a:spLocks noChangeArrowheads="1"/>
          </p:cNvSpPr>
          <p:nvPr/>
        </p:nvSpPr>
        <p:spPr bwMode="auto">
          <a:xfrm>
            <a:off x="3210820" y="4326941"/>
            <a:ext cx="173409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a:solidFill>
                  <a:schemeClr val="tx1">
                    <a:lumMod val="65000"/>
                    <a:lumOff val="35000"/>
                  </a:schemeClr>
                </a:solidFill>
                <a:latin typeface="微软雅黑" pitchFamily="34" charset="-122"/>
                <a:ea typeface="微软雅黑" pitchFamily="34" charset="-122"/>
              </a:rPr>
              <a:t>添加标题内容</a:t>
            </a:r>
          </a:p>
        </p:txBody>
      </p:sp>
      <p:sp>
        <p:nvSpPr>
          <p:cNvPr id="6" name="Rectangle 25"/>
          <p:cNvSpPr>
            <a:spLocks noChangeArrowheads="1"/>
          </p:cNvSpPr>
          <p:nvPr/>
        </p:nvSpPr>
        <p:spPr bwMode="auto">
          <a:xfrm>
            <a:off x="1235236" y="4326941"/>
            <a:ext cx="172901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a:solidFill>
                  <a:schemeClr val="tx1">
                    <a:lumMod val="65000"/>
                    <a:lumOff val="35000"/>
                  </a:schemeClr>
                </a:solidFill>
                <a:latin typeface="微软雅黑" pitchFamily="34" charset="-122"/>
                <a:ea typeface="微软雅黑" pitchFamily="34" charset="-122"/>
              </a:rPr>
              <a:t>添加标题内容</a:t>
            </a:r>
          </a:p>
        </p:txBody>
      </p:sp>
      <p:sp>
        <p:nvSpPr>
          <p:cNvPr id="7" name="Rectangle 26"/>
          <p:cNvSpPr>
            <a:spLocks noChangeArrowheads="1"/>
          </p:cNvSpPr>
          <p:nvPr/>
        </p:nvSpPr>
        <p:spPr bwMode="auto">
          <a:xfrm>
            <a:off x="5268806" y="4328527"/>
            <a:ext cx="172742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a:solidFill>
                  <a:schemeClr val="tx1">
                    <a:lumMod val="65000"/>
                    <a:lumOff val="35000"/>
                  </a:schemeClr>
                </a:solidFill>
                <a:latin typeface="微软雅黑" pitchFamily="34" charset="-122"/>
                <a:ea typeface="微软雅黑" pitchFamily="34" charset="-122"/>
              </a:rPr>
              <a:t>添加标题内容</a:t>
            </a:r>
          </a:p>
        </p:txBody>
      </p:sp>
      <p:sp>
        <p:nvSpPr>
          <p:cNvPr id="8" name="Rectangle 27"/>
          <p:cNvSpPr>
            <a:spLocks noChangeArrowheads="1"/>
          </p:cNvSpPr>
          <p:nvPr/>
        </p:nvSpPr>
        <p:spPr bwMode="auto">
          <a:xfrm>
            <a:off x="7100702" y="4326941"/>
            <a:ext cx="180554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a:solidFill>
                  <a:schemeClr val="tx1">
                    <a:lumMod val="65000"/>
                    <a:lumOff val="35000"/>
                  </a:schemeClr>
                </a:solidFill>
                <a:latin typeface="微软雅黑" pitchFamily="34" charset="-122"/>
                <a:ea typeface="微软雅黑" pitchFamily="34" charset="-122"/>
              </a:rPr>
              <a:t>添加标题内容</a:t>
            </a:r>
          </a:p>
        </p:txBody>
      </p:sp>
      <p:sp>
        <p:nvSpPr>
          <p:cNvPr id="9" name="Rectangle 28"/>
          <p:cNvSpPr>
            <a:spLocks noChangeArrowheads="1"/>
          </p:cNvSpPr>
          <p:nvPr/>
        </p:nvSpPr>
        <p:spPr bwMode="auto">
          <a:xfrm>
            <a:off x="9071929" y="4328527"/>
            <a:ext cx="186238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a:solidFill>
                  <a:schemeClr val="tx1">
                    <a:lumMod val="65000"/>
                    <a:lumOff val="35000"/>
                  </a:schemeClr>
                </a:solidFill>
                <a:latin typeface="微软雅黑" pitchFamily="34" charset="-122"/>
                <a:ea typeface="微软雅黑" pitchFamily="34" charset="-122"/>
              </a:rPr>
              <a:t>添加标题内容</a:t>
            </a:r>
          </a:p>
        </p:txBody>
      </p:sp>
      <p:sp>
        <p:nvSpPr>
          <p:cNvPr id="10" name="Line 548"/>
          <p:cNvSpPr>
            <a:spLocks noChangeShapeType="1"/>
          </p:cNvSpPr>
          <p:nvPr/>
        </p:nvSpPr>
        <p:spPr bwMode="auto">
          <a:xfrm flipH="1">
            <a:off x="1415442" y="4944364"/>
            <a:ext cx="1440049" cy="0"/>
          </a:xfrm>
          <a:prstGeom prst="line">
            <a:avLst/>
          </a:prstGeom>
          <a:noFill/>
          <a:ln w="19050">
            <a:solidFill>
              <a:srgbClr val="07665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1" name="Line 548"/>
          <p:cNvSpPr>
            <a:spLocks noChangeShapeType="1"/>
          </p:cNvSpPr>
          <p:nvPr/>
        </p:nvSpPr>
        <p:spPr bwMode="auto">
          <a:xfrm flipH="1">
            <a:off x="5305323" y="4944364"/>
            <a:ext cx="1440049" cy="0"/>
          </a:xfrm>
          <a:prstGeom prst="line">
            <a:avLst/>
          </a:prstGeom>
          <a:noFill/>
          <a:ln w="19050">
            <a:solidFill>
              <a:srgbClr val="07665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2" name="Line 548"/>
          <p:cNvSpPr>
            <a:spLocks noChangeShapeType="1"/>
          </p:cNvSpPr>
          <p:nvPr/>
        </p:nvSpPr>
        <p:spPr bwMode="auto">
          <a:xfrm flipH="1">
            <a:off x="7248676" y="4944364"/>
            <a:ext cx="1440049" cy="0"/>
          </a:xfrm>
          <a:prstGeom prst="line">
            <a:avLst/>
          </a:prstGeom>
          <a:noFill/>
          <a:ln w="19050">
            <a:solidFill>
              <a:srgbClr val="07665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3" name="Line 548"/>
          <p:cNvSpPr>
            <a:spLocks noChangeShapeType="1"/>
          </p:cNvSpPr>
          <p:nvPr/>
        </p:nvSpPr>
        <p:spPr bwMode="auto">
          <a:xfrm flipH="1">
            <a:off x="9265064" y="4944364"/>
            <a:ext cx="1440049" cy="0"/>
          </a:xfrm>
          <a:prstGeom prst="line">
            <a:avLst/>
          </a:prstGeom>
          <a:noFill/>
          <a:ln w="19050">
            <a:solidFill>
              <a:srgbClr val="076655"/>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3200">
              <a:solidFill>
                <a:schemeClr val="tx1">
                  <a:lumMod val="65000"/>
                  <a:lumOff val="35000"/>
                </a:schemeClr>
              </a:solidFill>
              <a:latin typeface="微软雅黑" pitchFamily="34" charset="-122"/>
              <a:ea typeface="微软雅黑" pitchFamily="34" charset="-122"/>
            </a:endParaRPr>
          </a:p>
        </p:txBody>
      </p:sp>
      <p:sp>
        <p:nvSpPr>
          <p:cNvPr id="14" name="Rectangle 33"/>
          <p:cNvSpPr>
            <a:spLocks noChangeArrowheads="1"/>
          </p:cNvSpPr>
          <p:nvPr/>
        </p:nvSpPr>
        <p:spPr bwMode="auto">
          <a:xfrm>
            <a:off x="1199515" y="5040375"/>
            <a:ext cx="9866009" cy="769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nSpc>
                <a:spcPct val="150000"/>
              </a:lnSpc>
            </a:pPr>
            <a:r>
              <a:rPr lang="zh-CN" altLang="en-US" sz="1467" dirty="0">
                <a:solidFill>
                  <a:schemeClr val="tx1">
                    <a:lumMod val="65000"/>
                    <a:lumOff val="35000"/>
                  </a:schemeClr>
                </a:solidFill>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a:t>
            </a:r>
            <a:endParaRPr lang="en-US" altLang="zh-CN" sz="1467" dirty="0">
              <a:solidFill>
                <a:schemeClr val="tx1">
                  <a:lumMod val="65000"/>
                  <a:lumOff val="35000"/>
                </a:schemeClr>
              </a:solidFill>
              <a:latin typeface="微软雅黑" pitchFamily="34" charset="-122"/>
              <a:ea typeface="微软雅黑" pitchFamily="34" charset="-122"/>
            </a:endParaRPr>
          </a:p>
        </p:txBody>
      </p:sp>
      <p:pic>
        <p:nvPicPr>
          <p:cNvPr id="15" name="Picture 34"/>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094122" y="2102412"/>
            <a:ext cx="168932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5"/>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70960" y="2149245"/>
            <a:ext cx="1657565" cy="1627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173544" y="2144481"/>
            <a:ext cx="1630575" cy="163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37"/>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050722" y="2157181"/>
            <a:ext cx="1655979" cy="165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38"/>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17489" y="2136545"/>
            <a:ext cx="1655979" cy="165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0" name="组合 4"/>
          <p:cNvGrpSpPr>
            <a:grpSpLocks/>
          </p:cNvGrpSpPr>
          <p:nvPr/>
        </p:nvGrpSpPr>
        <p:grpSpPr bwMode="auto">
          <a:xfrm>
            <a:off x="921664" y="1796819"/>
            <a:ext cx="2305351" cy="2305051"/>
            <a:chOff x="3733576" y="3930057"/>
            <a:chExt cx="1800000" cy="1800000"/>
          </a:xfrm>
        </p:grpSpPr>
        <p:sp>
          <p:nvSpPr>
            <p:cNvPr id="21"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22"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76655"/>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23"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grpSp>
      <p:grpSp>
        <p:nvGrpSpPr>
          <p:cNvPr id="24" name="组合 4"/>
          <p:cNvGrpSpPr>
            <a:grpSpLocks/>
          </p:cNvGrpSpPr>
          <p:nvPr/>
        </p:nvGrpSpPr>
        <p:grpSpPr bwMode="auto">
          <a:xfrm>
            <a:off x="2865017" y="1796819"/>
            <a:ext cx="2305351" cy="2305051"/>
            <a:chOff x="3733576" y="3930057"/>
            <a:chExt cx="1800000" cy="1800000"/>
          </a:xfrm>
        </p:grpSpPr>
        <p:sp>
          <p:nvSpPr>
            <p:cNvPr id="25"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26"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76655"/>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27"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grpSp>
      <p:grpSp>
        <p:nvGrpSpPr>
          <p:cNvPr id="28" name="组合 4"/>
          <p:cNvGrpSpPr>
            <a:grpSpLocks/>
          </p:cNvGrpSpPr>
          <p:nvPr/>
        </p:nvGrpSpPr>
        <p:grpSpPr bwMode="auto">
          <a:xfrm>
            <a:off x="4809959" y="1796819"/>
            <a:ext cx="2305351" cy="2305051"/>
            <a:chOff x="3733576" y="3930057"/>
            <a:chExt cx="1800000" cy="1800000"/>
          </a:xfrm>
        </p:grpSpPr>
        <p:sp>
          <p:nvSpPr>
            <p:cNvPr id="29"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30"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76655"/>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31"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grpSp>
      <p:grpSp>
        <p:nvGrpSpPr>
          <p:cNvPr id="32" name="组合 4"/>
          <p:cNvGrpSpPr>
            <a:grpSpLocks/>
          </p:cNvGrpSpPr>
          <p:nvPr/>
        </p:nvGrpSpPr>
        <p:grpSpPr bwMode="auto">
          <a:xfrm>
            <a:off x="6754899" y="1796819"/>
            <a:ext cx="2305351" cy="2305051"/>
            <a:chOff x="3733576" y="3930057"/>
            <a:chExt cx="1800000" cy="1800000"/>
          </a:xfrm>
        </p:grpSpPr>
        <p:sp>
          <p:nvSpPr>
            <p:cNvPr id="33"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34"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76655"/>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3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grpSp>
      <p:grpSp>
        <p:nvGrpSpPr>
          <p:cNvPr id="36" name="组合 4"/>
          <p:cNvGrpSpPr>
            <a:grpSpLocks/>
          </p:cNvGrpSpPr>
          <p:nvPr/>
        </p:nvGrpSpPr>
        <p:grpSpPr bwMode="auto">
          <a:xfrm>
            <a:off x="8688725" y="1796819"/>
            <a:ext cx="2305351" cy="2305051"/>
            <a:chOff x="3733576" y="3930057"/>
            <a:chExt cx="1800000" cy="1800000"/>
          </a:xfrm>
        </p:grpSpPr>
        <p:sp>
          <p:nvSpPr>
            <p:cNvPr id="37" name="椭圆 3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38" name="任意多边形 3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76655"/>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sp>
          <p:nvSpPr>
            <p:cNvPr id="39" name="椭圆 3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5966989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0-#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0-#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7" presetClass="entr" presetSubtype="10"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strVal val="#ppt_h"/>
                                          </p:val>
                                        </p:tav>
                                        <p:tav tm="100000">
                                          <p:val>
                                            <p:strVal val="#ppt_h"/>
                                          </p:val>
                                        </p:tav>
                                      </p:tavLst>
                                    </p:anim>
                                  </p:childTnLst>
                                </p:cTn>
                              </p:par>
                            </p:childTnLst>
                          </p:cTn>
                        </p:par>
                        <p:par>
                          <p:cTn id="35" fill="hold">
                            <p:stCondLst>
                              <p:cond delay="1500"/>
                            </p:stCondLst>
                            <p:childTnLst>
                              <p:par>
                                <p:cTn id="36" presetID="17" presetClass="entr" presetSubtype="1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7" presetClass="entr" presetSubtype="10"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strVal val="#ppt_h"/>
                                          </p:val>
                                        </p:tav>
                                        <p:tav tm="100000">
                                          <p:val>
                                            <p:strVal val="#ppt_h"/>
                                          </p:val>
                                        </p:tav>
                                      </p:tavLst>
                                    </p:anim>
                                  </p:childTnLst>
                                </p:cTn>
                              </p:par>
                            </p:childTnLst>
                          </p:cTn>
                        </p:par>
                        <p:par>
                          <p:cTn id="50" fill="hold">
                            <p:stCondLst>
                              <p:cond delay="3000"/>
                            </p:stCondLst>
                            <p:childTnLst>
                              <p:par>
                                <p:cTn id="51" presetID="17"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strVal val="#ppt_h"/>
                                          </p:val>
                                        </p:tav>
                                        <p:tav tm="100000">
                                          <p:val>
                                            <p:strVal val="#ppt_h"/>
                                          </p:val>
                                        </p:tav>
                                      </p:tavLst>
                                    </p:anim>
                                  </p:childTnLst>
                                </p:cTn>
                              </p:par>
                            </p:childTnLst>
                          </p:cTn>
                        </p:par>
                        <p:par>
                          <p:cTn id="55" fill="hold">
                            <p:stCondLst>
                              <p:cond delay="3500"/>
                            </p:stCondLst>
                            <p:childTnLst>
                              <p:par>
                                <p:cTn id="56" presetID="17" presetClass="entr" presetSubtype="10"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fltVal val="0"/>
                                          </p:val>
                                        </p:tav>
                                        <p:tav tm="100000">
                                          <p:val>
                                            <p:strVal val="#ppt_w"/>
                                          </p:val>
                                        </p:tav>
                                      </p:tavLst>
                                    </p:anim>
                                    <p:anim calcmode="lin" valueType="num">
                                      <p:cBhvr>
                                        <p:cTn id="59" dur="500" fill="hold"/>
                                        <p:tgtEl>
                                          <p:spTgt spid="15"/>
                                        </p:tgtEl>
                                        <p:attrNameLst>
                                          <p:attrName>ppt_h</p:attrName>
                                        </p:attrNameLst>
                                      </p:cBhvr>
                                      <p:tavLst>
                                        <p:tav tm="0">
                                          <p:val>
                                            <p:strVal val="#ppt_h"/>
                                          </p:val>
                                        </p:tav>
                                        <p:tav tm="100000">
                                          <p:val>
                                            <p:strVal val="#ppt_h"/>
                                          </p:val>
                                        </p:tav>
                                      </p:tavLst>
                                    </p:anim>
                                  </p:childTnLst>
                                </p:cTn>
                              </p:par>
                            </p:childTnLst>
                          </p:cTn>
                        </p:par>
                        <p:par>
                          <p:cTn id="60" fill="hold">
                            <p:stCondLst>
                              <p:cond delay="4000"/>
                            </p:stCondLst>
                            <p:childTnLst>
                              <p:par>
                                <p:cTn id="61" presetID="17" presetClass="entr" presetSubtype="1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500" fill="hold"/>
                                        <p:tgtEl>
                                          <p:spTgt spid="8"/>
                                        </p:tgtEl>
                                        <p:attrNameLst>
                                          <p:attrName>ppt_w</p:attrName>
                                        </p:attrNameLst>
                                      </p:cBhvr>
                                      <p:tavLst>
                                        <p:tav tm="0">
                                          <p:val>
                                            <p:fltVal val="0"/>
                                          </p:val>
                                        </p:tav>
                                        <p:tav tm="100000">
                                          <p:val>
                                            <p:strVal val="#ppt_w"/>
                                          </p:val>
                                        </p:tav>
                                      </p:tavLst>
                                    </p:anim>
                                    <p:anim calcmode="lin" valueType="num">
                                      <p:cBhvr>
                                        <p:cTn id="64" dur="500" fill="hold"/>
                                        <p:tgtEl>
                                          <p:spTgt spid="8"/>
                                        </p:tgtEl>
                                        <p:attrNameLst>
                                          <p:attrName>ppt_h</p:attrName>
                                        </p:attrNameLst>
                                      </p:cBhvr>
                                      <p:tavLst>
                                        <p:tav tm="0">
                                          <p:val>
                                            <p:strVal val="#ppt_h"/>
                                          </p:val>
                                        </p:tav>
                                        <p:tav tm="100000">
                                          <p:val>
                                            <p:strVal val="#ppt_h"/>
                                          </p:val>
                                        </p:tav>
                                      </p:tavLst>
                                    </p:anim>
                                  </p:childTnLst>
                                </p:cTn>
                              </p:par>
                            </p:childTnLst>
                          </p:cTn>
                        </p:par>
                        <p:par>
                          <p:cTn id="65" fill="hold">
                            <p:stCondLst>
                              <p:cond delay="4500"/>
                            </p:stCondLst>
                            <p:childTnLst>
                              <p:par>
                                <p:cTn id="66" presetID="17" presetClass="entr" presetSubtype="10"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17" presetClass="entr" presetSubtype="10" fill="hold" grpId="0"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p:cTn id="73" dur="500" fill="hold"/>
                                        <p:tgtEl>
                                          <p:spTgt spid="9"/>
                                        </p:tgtEl>
                                        <p:attrNameLst>
                                          <p:attrName>ppt_w</p:attrName>
                                        </p:attrNameLst>
                                      </p:cBhvr>
                                      <p:tavLst>
                                        <p:tav tm="0">
                                          <p:val>
                                            <p:fltVal val="0"/>
                                          </p:val>
                                        </p:tav>
                                        <p:tav tm="100000">
                                          <p:val>
                                            <p:strVal val="#ppt_w"/>
                                          </p:val>
                                        </p:tav>
                                      </p:tavLst>
                                    </p:anim>
                                    <p:anim calcmode="lin" valueType="num">
                                      <p:cBhvr>
                                        <p:cTn id="74" dur="500" fill="hold"/>
                                        <p:tgtEl>
                                          <p:spTgt spid="9"/>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strips(downRight)">
                                      <p:cBhvr>
                                        <p:cTn id="78" dur="500"/>
                                        <p:tgtEl>
                                          <p:spTgt spid="10"/>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strips(downRight)">
                                      <p:cBhvr>
                                        <p:cTn id="82" dur="500"/>
                                        <p:tgtEl>
                                          <p:spTgt spid="3"/>
                                        </p:tgtEl>
                                      </p:cBhvr>
                                    </p:animEffect>
                                  </p:childTnLst>
                                </p:cTn>
                              </p:par>
                            </p:childTnLst>
                          </p:cTn>
                        </p:par>
                        <p:par>
                          <p:cTn id="83" fill="hold">
                            <p:stCondLst>
                              <p:cond delay="6500"/>
                            </p:stCondLst>
                            <p:childTnLst>
                              <p:par>
                                <p:cTn id="84" presetID="18" presetClass="entr" presetSubtype="6" fill="hold" grpId="0" nodeType="after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strips(downRight)">
                                      <p:cBhvr>
                                        <p:cTn id="86" dur="500"/>
                                        <p:tgtEl>
                                          <p:spTgt spid="11"/>
                                        </p:tgtEl>
                                      </p:cBhvr>
                                    </p:animEffect>
                                  </p:childTnLst>
                                </p:cTn>
                              </p:par>
                            </p:childTnLst>
                          </p:cTn>
                        </p:par>
                        <p:par>
                          <p:cTn id="87" fill="hold">
                            <p:stCondLst>
                              <p:cond delay="7000"/>
                            </p:stCondLst>
                            <p:childTnLst>
                              <p:par>
                                <p:cTn id="88" presetID="18" presetClass="entr" presetSubtype="6"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strips(downRight)">
                                      <p:cBhvr>
                                        <p:cTn id="90" dur="500"/>
                                        <p:tgtEl>
                                          <p:spTgt spid="12"/>
                                        </p:tgtEl>
                                      </p:cBhvr>
                                    </p:animEffect>
                                  </p:childTnLst>
                                </p:cTn>
                              </p:par>
                            </p:childTnLst>
                          </p:cTn>
                        </p:par>
                        <p:par>
                          <p:cTn id="91" fill="hold">
                            <p:stCondLst>
                              <p:cond delay="7500"/>
                            </p:stCondLst>
                            <p:childTnLst>
                              <p:par>
                                <p:cTn id="92" presetID="18" presetClass="entr" presetSubtype="6" fill="hold" grpId="0"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strips(downRight)">
                                      <p:cBhvr>
                                        <p:cTn id="94" dur="500"/>
                                        <p:tgtEl>
                                          <p:spTgt spid="13"/>
                                        </p:tgtEl>
                                      </p:cBhvr>
                                    </p:animEffect>
                                  </p:childTnLst>
                                </p:cTn>
                              </p:par>
                            </p:childTnLst>
                          </p:cTn>
                        </p:par>
                        <p:par>
                          <p:cTn id="95" fill="hold">
                            <p:stCondLst>
                              <p:cond delay="8000"/>
                            </p:stCondLst>
                            <p:childTnLst>
                              <p:par>
                                <p:cTn id="96" presetID="17" presetClass="entr" presetSubtype="1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p:cTn id="98" dur="500" fill="hold"/>
                                        <p:tgtEl>
                                          <p:spTgt spid="14"/>
                                        </p:tgtEl>
                                        <p:attrNameLst>
                                          <p:attrName>ppt_w</p:attrName>
                                        </p:attrNameLst>
                                      </p:cBhvr>
                                      <p:tavLst>
                                        <p:tav tm="0">
                                          <p:val>
                                            <p:fltVal val="0"/>
                                          </p:val>
                                        </p:tav>
                                        <p:tav tm="100000">
                                          <p:val>
                                            <p:strVal val="#ppt_w"/>
                                          </p:val>
                                        </p:tav>
                                      </p:tavLst>
                                    </p:anim>
                                    <p:anim calcmode="lin" valueType="num">
                                      <p:cBhvr>
                                        <p:cTn id="99"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7" grpId="0"/>
      <p:bldP spid="8" grpId="0"/>
      <p:bldP spid="9" grpId="0"/>
      <p:bldP spid="10" grpId="0" animBg="1"/>
      <p:bldP spid="11" grpId="0" animBg="1"/>
      <p:bldP spid="12" grpId="0" animBg="1"/>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7"/>
</p:tagLst>
</file>

<file path=ppt/tags/tag1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6"/>
</p:tagLst>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00B05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789</TotalTime>
  <Words>4848</Words>
  <Application>Microsoft Office PowerPoint</Application>
  <PresentationFormat>自定义</PresentationFormat>
  <Paragraphs>264</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123</cp:revision>
  <dcterms:created xsi:type="dcterms:W3CDTF">2017-01-14T09:35:14Z</dcterms:created>
  <dcterms:modified xsi:type="dcterms:W3CDTF">2019-05-17T09:35:25Z</dcterms:modified>
</cp:coreProperties>
</file>